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6" r:id="rId2"/>
  </p:sldMasterIdLst>
  <p:notesMasterIdLst>
    <p:notesMasterId r:id="rId23"/>
  </p:notesMasterIdLst>
  <p:sldIdLst>
    <p:sldId id="257" r:id="rId3"/>
    <p:sldId id="259" r:id="rId4"/>
    <p:sldId id="559" r:id="rId5"/>
    <p:sldId id="560" r:id="rId6"/>
    <p:sldId id="260" r:id="rId7"/>
    <p:sldId id="284" r:id="rId8"/>
    <p:sldId id="300" r:id="rId9"/>
    <p:sldId id="285" r:id="rId10"/>
    <p:sldId id="561" r:id="rId11"/>
    <p:sldId id="562" r:id="rId12"/>
    <p:sldId id="311" r:id="rId13"/>
    <p:sldId id="563" r:id="rId14"/>
    <p:sldId id="564" r:id="rId15"/>
    <p:sldId id="565" r:id="rId16"/>
    <p:sldId id="566" r:id="rId17"/>
    <p:sldId id="569" r:id="rId18"/>
    <p:sldId id="282" r:id="rId19"/>
    <p:sldId id="315" r:id="rId20"/>
    <p:sldId id="316" r:id="rId21"/>
    <p:sldId id="31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0688" autoAdjust="0"/>
  </p:normalViewPr>
  <p:slideViewPr>
    <p:cSldViewPr snapToGrid="0">
      <p:cViewPr varScale="1">
        <p:scale>
          <a:sx n="72" d="100"/>
          <a:sy n="72" d="100"/>
        </p:scale>
        <p:origin x="40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57B5BA-B93D-42EB-B037-F3F3428DF146}" type="datetimeFigureOut">
              <a:rPr lang="en-US" smtClean="0"/>
              <a:t>11/18/2025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B126F2-3F85-4767-9F23-A6FE1CB32BBE}" type="slidenum">
              <a:rPr lang="en-US" smtClean="0"/>
              <a:t>‹#›</a:t>
            </a:fld>
            <a:endParaRPr lang="en-US"/>
          </a:p>
        </p:txBody>
      </p:sp>
    </p:spTree>
    <p:extLst>
      <p:ext uri="{BB962C8B-B14F-4D97-AF65-F5344CB8AC3E}">
        <p14:creationId xmlns:p14="http://schemas.microsoft.com/office/powerpoint/2010/main" val="217135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D763D-9BC5-4E2A-A15B-DF11F44058B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98052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4BA5FA-44E0-4756-BF69-C985CC5113B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35996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4BA5FA-44E0-4756-BF69-C985CC5113B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33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A4B126F2-3F85-4767-9F23-A6FE1CB32BBE}" type="slidenum">
              <a:rPr lang="en-US" smtClean="0"/>
              <a:t>12</a:t>
            </a:fld>
            <a:endParaRPr lang="en-US"/>
          </a:p>
        </p:txBody>
      </p:sp>
    </p:spTree>
    <p:extLst>
      <p:ext uri="{BB962C8B-B14F-4D97-AF65-F5344CB8AC3E}">
        <p14:creationId xmlns:p14="http://schemas.microsoft.com/office/powerpoint/2010/main" val="845472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Slide Number Placeholder 3"/>
          <p:cNvSpPr>
            <a:spLocks noGrp="1"/>
          </p:cNvSpPr>
          <p:nvPr>
            <p:ph type="sldNum" sz="quarter" idx="5"/>
          </p:nvPr>
        </p:nvSpPr>
        <p:spPr/>
        <p:txBody>
          <a:bodyPr/>
          <a:lstStyle/>
          <a:p>
            <a:fld id="{A4B126F2-3F85-4767-9F23-A6FE1CB32BBE}" type="slidenum">
              <a:rPr lang="en-US" smtClean="0"/>
              <a:t>14</a:t>
            </a:fld>
            <a:endParaRPr lang="en-US"/>
          </a:p>
        </p:txBody>
      </p:sp>
    </p:spTree>
    <p:extLst>
      <p:ext uri="{BB962C8B-B14F-4D97-AF65-F5344CB8AC3E}">
        <p14:creationId xmlns:p14="http://schemas.microsoft.com/office/powerpoint/2010/main" val="578552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D763D-9BC5-4E2A-A15B-DF11F44058B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96063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A4B126F2-3F85-4767-9F23-A6FE1CB32BBE}" type="slidenum">
              <a:rPr lang="en-US" smtClean="0"/>
              <a:t>17</a:t>
            </a:fld>
            <a:endParaRPr lang="en-US"/>
          </a:p>
        </p:txBody>
      </p:sp>
    </p:spTree>
    <p:extLst>
      <p:ext uri="{BB962C8B-B14F-4D97-AF65-F5344CB8AC3E}">
        <p14:creationId xmlns:p14="http://schemas.microsoft.com/office/powerpoint/2010/main" val="1312496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A4B126F2-3F85-4767-9F23-A6FE1CB32BBE}" type="slidenum">
              <a:rPr lang="en-US" smtClean="0"/>
              <a:t>20</a:t>
            </a:fld>
            <a:endParaRPr lang="en-US"/>
          </a:p>
        </p:txBody>
      </p:sp>
    </p:spTree>
    <p:extLst>
      <p:ext uri="{BB962C8B-B14F-4D97-AF65-F5344CB8AC3E}">
        <p14:creationId xmlns:p14="http://schemas.microsoft.com/office/powerpoint/2010/main" val="3974303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D763D-9BC5-4E2A-A15B-DF11F44058B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90847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D763D-9BC5-4E2A-A15B-DF11F44058B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39826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D763D-9BC5-4E2A-A15B-DF11F44058B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73324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4BA5FA-44E0-4756-BF69-C985CC5113B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54522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4BA5FA-44E0-4756-BF69-C985CC5113B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7095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4BA5FA-44E0-4756-BF69-C985CC5113B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46536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4BA5FA-44E0-4756-BF69-C985CC5113B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99387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4BA5FA-44E0-4756-BF69-C985CC5113B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21769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79FFF1-5516-4089-983F-AC52072E3C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80C9553-F799-4C7E-AC50-E7319C24964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AA484C1-C7B1-47D7-9F24-203E572F8A6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2025/11/18</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433B898-3977-4EFE-B0DE-407EE9604110}"/>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412F428F-BFBD-400E-A268-93675CB9625D}"/>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5356170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F040-D2CC-4D15-9981-D5CCF6169A89}"/>
              </a:ext>
            </a:extLst>
          </p:cNvPr>
          <p:cNvSpPr>
            <a:spLocks noGrp="1"/>
          </p:cNvSpPr>
          <p:nvPr>
            <p:ph type="title"/>
          </p:nvPr>
        </p:nvSpPr>
        <p:spPr>
          <a:xfrm>
            <a:off x="432759" y="158091"/>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2025/11/18</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8732900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2025/11/18</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6341212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2007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383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CA7C9-4B22-498A-A876-CC7892751E7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81612AC-22E2-4094-B8DF-205F8B647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D5827FE-7115-4E80-AFA7-A3F65FE62D5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45A330-48C3-4D08-A846-7E1A621AE7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A4B3ED0-915D-4C73-8932-4B5E8D6A26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C80A930-151E-4704-9645-EF9804E29F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AF11D9-CADF-4BBF-A358-A291B839336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174797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C93880-221D-4443-8FC3-4D13ABBDEBE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C69F956-FF88-4D64-8779-684E591217A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4CE23D6-7898-4391-91EB-D94808E8ACB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45A330-48C3-4D08-A846-7E1A621AE7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E685E2-D817-4A9F-9CBA-037F1B2AB8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DF15A00-DC9C-4A8C-AD57-6020041B9E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AF11D9-CADF-4BBF-A358-A291B839336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89663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057BD1-DC1D-462C-8556-AA84E1DE924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D5DF045-0FA2-4432-986E-7CD4BAC0E8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AEDA29A-A827-43EE-A0E3-B0A5DEE87DC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45A330-48C3-4D08-A846-7E1A621AE7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A226746-F1F9-4593-8ECA-559DDD63F9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15EBB32-97E7-42B4-BB19-9697107799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AF11D9-CADF-4BBF-A358-A291B839336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0623769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5E4A02-F5A2-4200-8589-2314A87194B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B20C48C-B358-43CA-A7CD-F5E0A26FD03E}"/>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8197CED-6C1E-4A6D-BC03-37AD176EEE1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3CD2812-99A0-4EC7-BAFE-6F82ED9B3C8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45A330-48C3-4D08-A846-7E1A621AE7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CF2ECF0A-9F07-42B7-8AA1-DD153115E3C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AF37BF10-5DCB-4B90-89F3-3751CE6AB4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AF11D9-CADF-4BBF-A358-A291B839336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067590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A6402F-5490-4B7C-BB65-5822206E9B1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E6F7280-1944-4868-A641-7AD0A40852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C18EA42-3FE5-44D0-B3D4-49F1C7A20A0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A177868-4B07-4CB4-9A3A-173BA15A5C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AEA725A-F4EF-43A9-9180-1CACA20845A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EC2F542-E211-4A2B-88C5-E8D169ACDD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45A330-48C3-4D08-A846-7E1A621AE7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388E5C2E-5F80-4C6D-8F11-59DCAA3FB2F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B884A9A0-287D-46B3-BD29-75C7B26F57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AF11D9-CADF-4BBF-A358-A291B839336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185687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170C35-1764-4BB4-9F9C-1B5D4C78F05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433BF32-E48F-4876-B7F4-CCAFE1BA95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45A330-48C3-4D08-A846-7E1A621AE7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57FC677D-531A-4281-9CBC-600C4E5042F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721DE153-E38E-4AC2-9980-3834E37438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AF11D9-CADF-4BBF-A358-A291B839336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333934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3233-F927-4518-A423-66A8E62FE1D8}"/>
              </a:ext>
            </a:extLst>
          </p:cNvPr>
          <p:cNvSpPr>
            <a:spLocks noGrp="1"/>
          </p:cNvSpPr>
          <p:nvPr>
            <p:ph type="title"/>
          </p:nvPr>
        </p:nvSpPr>
        <p:spPr>
          <a:xfrm>
            <a:off x="432759" y="158091"/>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2025/11/18</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4364941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1116171-16A3-4A28-9D4E-DF37D64FD5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16" r="87959"/>
          <a:stretch/>
        </p:blipFill>
        <p:spPr>
          <a:xfrm rot="5400000">
            <a:off x="5962648" y="628651"/>
            <a:ext cx="266703" cy="12192000"/>
          </a:xfrm>
          <a:prstGeom prst="rect">
            <a:avLst/>
          </a:prstGeom>
        </p:spPr>
      </p:pic>
    </p:spTree>
    <p:extLst>
      <p:ext uri="{BB962C8B-B14F-4D97-AF65-F5344CB8AC3E}">
        <p14:creationId xmlns:p14="http://schemas.microsoft.com/office/powerpoint/2010/main" val="5796630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DD3E00-9E10-4DDB-A482-BCF708B6B03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AD7DD1A-D49F-4A58-AC14-D515E951E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DCDD1FE-4AFD-428A-B1DD-2E451F8A11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637B98E-11BD-4972-9B37-AD4A1168B73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45A330-48C3-4D08-A846-7E1A621AE7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E1027FB-FB01-4F4A-8319-B43BA3FBDE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091161C1-C0E2-46A2-9656-8B0427BC13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AF11D9-CADF-4BBF-A358-A291B839336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509858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21CB26-3347-4776-A27A-7CFD7D36060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42CDDD1-56BC-4846-9455-2BBE8265AD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5A8416F-301D-419C-B7A7-73692E0D17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EA7E622-648B-4C6F-9DD3-D77922FD8C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45A330-48C3-4D08-A846-7E1A621AE7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745FAC3-B541-4E32-884E-BA2037D32A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340BF7F5-7C40-4A66-B64B-87B802E606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AF11D9-CADF-4BBF-A358-A291B839336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5065405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01D14D-5C5F-483F-9D76-1A3799FE87E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AB69AEB-F4F3-481F-A8CE-0DC12ED8CCA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6057C6E-8197-473D-9613-37D7995D6A9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45A330-48C3-4D08-A846-7E1A621AE7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14DC4DA-B821-4812-AA15-2EE753F5169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858408F-2636-40A2-ABDC-7968CED999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AF11D9-CADF-4BBF-A358-A291B839336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27946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29F6962-92AD-4141-9279-4017ECC6C3C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FD91F33-37F0-432B-8211-3E49AD27E52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6CA880E-F534-42C3-A4A7-82CE53B2BB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45A330-48C3-4D08-A846-7E1A621AE7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B9C1659-897D-4FA2-BF0C-B75FEBEA70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41B66E85-79E3-410F-BA54-8070B9FD07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AF11D9-CADF-4BBF-A358-A291B839336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106522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5975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2503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3780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4152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2025/11/18</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0648424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A490E-0757-4971-A093-86BC150FF4FA}"/>
              </a:ext>
            </a:extLst>
          </p:cNvPr>
          <p:cNvSpPr>
            <a:spLocks noGrp="1"/>
          </p:cNvSpPr>
          <p:nvPr>
            <p:ph type="title"/>
          </p:nvPr>
        </p:nvSpPr>
        <p:spPr>
          <a:xfrm>
            <a:off x="432759" y="158091"/>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2025/11/18</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144265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2025/11/18</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147015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0B42C-C3EB-49FA-8D92-0CD3471B62FE}"/>
              </a:ext>
            </a:extLst>
          </p:cNvPr>
          <p:cNvSpPr>
            <a:spLocks noGrp="1"/>
          </p:cNvSpPr>
          <p:nvPr>
            <p:ph type="title"/>
          </p:nvPr>
        </p:nvSpPr>
        <p:spPr>
          <a:xfrm>
            <a:off x="432759" y="158091"/>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2025/11/18</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28224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408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2025/11/18</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102488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2025/11/18</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873188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A732EB56-7258-46E3-B3B3-DA582BA8015D}"/>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21711" t="63877" r="16704" b="373"/>
          <a:stretch/>
        </p:blipFill>
        <p:spPr>
          <a:xfrm rot="16200000" flipV="1">
            <a:off x="2667000" y="-2667001"/>
            <a:ext cx="6857999" cy="12192002"/>
          </a:xfrm>
          <a:prstGeom prst="rect">
            <a:avLst/>
          </a:prstGeom>
        </p:spPr>
      </p:pic>
      <p:sp>
        <p:nvSpPr>
          <p:cNvPr id="19" name="矩形: 圆角 18">
            <a:extLst>
              <a:ext uri="{FF2B5EF4-FFF2-40B4-BE49-F238E27FC236}">
                <a16:creationId xmlns:a16="http://schemas.microsoft.com/office/drawing/2014/main" id="{AF47F858-817F-497A-A97B-FD80E75B6A9D}"/>
              </a:ext>
            </a:extLst>
          </p:cNvPr>
          <p:cNvSpPr/>
          <p:nvPr userDrawn="1"/>
        </p:nvSpPr>
        <p:spPr>
          <a:xfrm>
            <a:off x="211325" y="206604"/>
            <a:ext cx="11749182" cy="6402137"/>
          </a:xfrm>
          <a:prstGeom prst="roundRect">
            <a:avLst>
              <a:gd name="adj" fmla="val 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16" name="椭圆 15">
            <a:extLst>
              <a:ext uri="{FF2B5EF4-FFF2-40B4-BE49-F238E27FC236}">
                <a16:creationId xmlns:a16="http://schemas.microsoft.com/office/drawing/2014/main" id="{ED2B3409-5E40-493D-9970-CC09C5CF4442}"/>
              </a:ext>
            </a:extLst>
          </p:cNvPr>
          <p:cNvSpPr/>
          <p:nvPr userDrawn="1"/>
        </p:nvSpPr>
        <p:spPr>
          <a:xfrm>
            <a:off x="5371380" y="-1636144"/>
            <a:ext cx="5604295" cy="5604295"/>
          </a:xfrm>
          <a:prstGeom prst="ellipse">
            <a:avLst/>
          </a:prstGeom>
          <a:solidFill>
            <a:schemeClr val="bg1">
              <a:alpha val="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17" name="椭圆 16">
            <a:extLst>
              <a:ext uri="{FF2B5EF4-FFF2-40B4-BE49-F238E27FC236}">
                <a16:creationId xmlns:a16="http://schemas.microsoft.com/office/drawing/2014/main" id="{3FA9774F-0CF4-486D-A8DD-13811D28BAA6}"/>
              </a:ext>
            </a:extLst>
          </p:cNvPr>
          <p:cNvSpPr/>
          <p:nvPr userDrawn="1"/>
        </p:nvSpPr>
        <p:spPr>
          <a:xfrm>
            <a:off x="9115245" y="3456318"/>
            <a:ext cx="2165231" cy="2165231"/>
          </a:xfrm>
          <a:prstGeom prst="ellipse">
            <a:avLst/>
          </a:prstGeom>
          <a:solidFill>
            <a:schemeClr val="bg1">
              <a:alpha val="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2" name="矩形 1">
            <a:extLst>
              <a:ext uri="{FF2B5EF4-FFF2-40B4-BE49-F238E27FC236}">
                <a16:creationId xmlns:a16="http://schemas.microsoft.com/office/drawing/2014/main" id="{ABCCB60A-63DE-42D9-9C44-1B8286E7CCF5}"/>
              </a:ext>
            </a:extLst>
          </p:cNvPr>
          <p:cNvSpPr/>
          <p:nvPr userDrawn="1"/>
        </p:nvSpPr>
        <p:spPr>
          <a:xfrm>
            <a:off x="5063706" y="-1682151"/>
            <a:ext cx="5891841" cy="168215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14" name="椭圆 13">
            <a:extLst>
              <a:ext uri="{FF2B5EF4-FFF2-40B4-BE49-F238E27FC236}">
                <a16:creationId xmlns:a16="http://schemas.microsoft.com/office/drawing/2014/main" id="{00393951-2FF5-4322-AF27-F0DAED1BC971}"/>
              </a:ext>
            </a:extLst>
          </p:cNvPr>
          <p:cNvSpPr/>
          <p:nvPr userDrawn="1"/>
        </p:nvSpPr>
        <p:spPr>
          <a:xfrm>
            <a:off x="11366740" y="6225396"/>
            <a:ext cx="276045" cy="2760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18" name="椭圆 17">
            <a:extLst>
              <a:ext uri="{FF2B5EF4-FFF2-40B4-BE49-F238E27FC236}">
                <a16:creationId xmlns:a16="http://schemas.microsoft.com/office/drawing/2014/main" id="{2DB797C0-9154-44DC-9FC7-221DA2380B2B}"/>
              </a:ext>
            </a:extLst>
          </p:cNvPr>
          <p:cNvSpPr/>
          <p:nvPr userDrawn="1"/>
        </p:nvSpPr>
        <p:spPr>
          <a:xfrm>
            <a:off x="11363865" y="6078747"/>
            <a:ext cx="178279" cy="1782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cs typeface="+mn-cs"/>
            </a:endParaRPr>
          </a:p>
        </p:txBody>
      </p:sp>
      <p:sp>
        <p:nvSpPr>
          <p:cNvPr id="23" name="椭圆 22">
            <a:extLst>
              <a:ext uri="{FF2B5EF4-FFF2-40B4-BE49-F238E27FC236}">
                <a16:creationId xmlns:a16="http://schemas.microsoft.com/office/drawing/2014/main" id="{0499A96C-AE49-4DC3-8368-6DAC3BB23063}"/>
              </a:ext>
            </a:extLst>
          </p:cNvPr>
          <p:cNvSpPr/>
          <p:nvPr userDrawn="1"/>
        </p:nvSpPr>
        <p:spPr>
          <a:xfrm>
            <a:off x="11533519" y="5831456"/>
            <a:ext cx="362309" cy="3623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5" name="Picture 4" descr="A pink background with white leaves and black text&#10;&#10;Description automatically generated">
            <a:extLst>
              <a:ext uri="{FF2B5EF4-FFF2-40B4-BE49-F238E27FC236}">
                <a16:creationId xmlns:a16="http://schemas.microsoft.com/office/drawing/2014/main" id="{D0F1B72F-79F5-7602-7688-64FAF9F311A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496800" y="229427"/>
            <a:ext cx="1578251" cy="1578251"/>
          </a:xfrm>
          <a:prstGeom prst="rect">
            <a:avLst/>
          </a:prstGeom>
        </p:spPr>
      </p:pic>
    </p:spTree>
    <p:extLst>
      <p:ext uri="{BB962C8B-B14F-4D97-AF65-F5344CB8AC3E}">
        <p14:creationId xmlns:p14="http://schemas.microsoft.com/office/powerpoint/2010/main" val="4280429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0F04AD2-78F7-4D12-876B-868ED3504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FBEC614-7AF6-476F-B9DC-12F8BC2FAB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21CA437-56DF-416D-A791-499B1B6544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145A330-48C3-4D08-A846-7E1A621AE7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0395A730-7C41-4C7D-AE0B-62D90E6FA3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0680251-E260-4A75-899E-6B17DCA714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AF11D9-CADF-4BBF-A358-A291B839336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6187979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14.xml"/><Relationship Id="rId7" Type="http://schemas.microsoft.com/office/2007/relationships/hdphoto" Target="../media/hdphoto2.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1.png"/><Relationship Id="rId4" Type="http://schemas.openxmlformats.org/officeDocument/2006/relationships/notesSlide" Target="../notesSlides/notesSlide15.xml"/><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8.xml"/><Relationship Id="rId6" Type="http://schemas.microsoft.com/office/2007/relationships/hdphoto" Target="../media/hdphoto3.wdp"/><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7" Type="http://schemas.microsoft.com/office/2007/relationships/hdphoto" Target="../media/hdphoto3.wdp"/><Relationship Id="rId2" Type="http://schemas.openxmlformats.org/officeDocument/2006/relationships/audio" Target="../media/audio1.wav"/><Relationship Id="rId1" Type="http://schemas.openxmlformats.org/officeDocument/2006/relationships/slideLayout" Target="../slideLayouts/slideLayout2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audio" Target="../media/audio1.wav"/><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11982690-0AEC-41C8-9286-D6EE18C94655}"/>
              </a:ext>
            </a:extLst>
          </p:cNvPr>
          <p:cNvPicPr>
            <a:picLocks noChangeAspect="1"/>
          </p:cNvPicPr>
          <p:nvPr/>
        </p:nvPicPr>
        <p:blipFill rotWithShape="1">
          <a:blip r:embed="rId3">
            <a:extLst>
              <a:ext uri="{28A0092B-C50C-407E-A947-70E740481C1C}">
                <a14:useLocalDpi xmlns:a14="http://schemas.microsoft.com/office/drawing/2010/main" val="0"/>
              </a:ext>
            </a:extLst>
          </a:blip>
          <a:srcRect t="63877" r="16704" b="373"/>
          <a:stretch/>
        </p:blipFill>
        <p:spPr>
          <a:xfrm rot="16200000" flipV="1">
            <a:off x="2654054" y="-2679948"/>
            <a:ext cx="6883896" cy="12192000"/>
          </a:xfrm>
          <a:prstGeom prst="rect">
            <a:avLst/>
          </a:prstGeom>
        </p:spPr>
      </p:pic>
      <p:pic>
        <p:nvPicPr>
          <p:cNvPr id="4" name="Picture 3" descr="A speaker with sound waves&#10;&#10;Description automatically generated">
            <a:extLst>
              <a:ext uri="{FF2B5EF4-FFF2-40B4-BE49-F238E27FC236}">
                <a16:creationId xmlns:a16="http://schemas.microsoft.com/office/drawing/2014/main" id="{D37497D1-BD55-98B2-623A-586C735A4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787" y="2631187"/>
            <a:ext cx="5914808" cy="3941063"/>
          </a:xfrm>
          <a:prstGeom prst="rect">
            <a:avLst/>
          </a:prstGeom>
        </p:spPr>
      </p:pic>
      <p:pic>
        <p:nvPicPr>
          <p:cNvPr id="6" name="Picture 5">
            <a:extLst>
              <a:ext uri="{FF2B5EF4-FFF2-40B4-BE49-F238E27FC236}">
                <a16:creationId xmlns:a16="http://schemas.microsoft.com/office/drawing/2014/main" id="{0A0CFDCE-8178-B0B5-4E9D-FF5496668B46}"/>
              </a:ext>
            </a:extLst>
          </p:cNvPr>
          <p:cNvPicPr>
            <a:picLocks noChangeAspect="1"/>
          </p:cNvPicPr>
          <p:nvPr/>
        </p:nvPicPr>
        <p:blipFill>
          <a:blip r:embed="rId5"/>
          <a:stretch>
            <a:fillRect/>
          </a:stretch>
        </p:blipFill>
        <p:spPr>
          <a:xfrm>
            <a:off x="5345617" y="285750"/>
            <a:ext cx="4468755" cy="1103472"/>
          </a:xfrm>
          <a:prstGeom prst="rect">
            <a:avLst/>
          </a:prstGeom>
        </p:spPr>
      </p:pic>
      <p:pic>
        <p:nvPicPr>
          <p:cNvPr id="7" name="Picture 6">
            <a:extLst>
              <a:ext uri="{FF2B5EF4-FFF2-40B4-BE49-F238E27FC236}">
                <a16:creationId xmlns:a16="http://schemas.microsoft.com/office/drawing/2014/main" id="{AD84C988-A119-8D55-4698-47767271DAF2}"/>
              </a:ext>
            </a:extLst>
          </p:cNvPr>
          <p:cNvPicPr>
            <a:picLocks noChangeAspect="1"/>
          </p:cNvPicPr>
          <p:nvPr/>
        </p:nvPicPr>
        <p:blipFill>
          <a:blip r:embed="rId6"/>
          <a:stretch>
            <a:fillRect/>
          </a:stretch>
        </p:blipFill>
        <p:spPr>
          <a:xfrm>
            <a:off x="3168224" y="1288757"/>
            <a:ext cx="9309399" cy="3432345"/>
          </a:xfrm>
          <a:prstGeom prst="rect">
            <a:avLst/>
          </a:prstGeom>
        </p:spPr>
      </p:pic>
      <p:pic>
        <p:nvPicPr>
          <p:cNvPr id="9" name="Picture 8">
            <a:extLst>
              <a:ext uri="{FF2B5EF4-FFF2-40B4-BE49-F238E27FC236}">
                <a16:creationId xmlns:a16="http://schemas.microsoft.com/office/drawing/2014/main" id="{645A7824-EFC5-9DEA-5103-FEAAF8F2A783}"/>
              </a:ext>
            </a:extLst>
          </p:cNvPr>
          <p:cNvPicPr>
            <a:picLocks noChangeAspect="1"/>
          </p:cNvPicPr>
          <p:nvPr/>
        </p:nvPicPr>
        <p:blipFill>
          <a:blip r:embed="rId7"/>
          <a:stretch>
            <a:fillRect/>
          </a:stretch>
        </p:blipFill>
        <p:spPr>
          <a:xfrm>
            <a:off x="502418" y="249098"/>
            <a:ext cx="2786113" cy="1749704"/>
          </a:xfrm>
          <a:prstGeom prst="rect">
            <a:avLst/>
          </a:prstGeom>
        </p:spPr>
      </p:pic>
      <p:sp>
        <p:nvSpPr>
          <p:cNvPr id="10" name="TextBox 9">
            <a:extLst>
              <a:ext uri="{FF2B5EF4-FFF2-40B4-BE49-F238E27FC236}">
                <a16:creationId xmlns:a16="http://schemas.microsoft.com/office/drawing/2014/main" id="{B2018683-1A5A-2373-EA66-89B0712DC330}"/>
              </a:ext>
            </a:extLst>
          </p:cNvPr>
          <p:cNvSpPr txBox="1"/>
          <p:nvPr/>
        </p:nvSpPr>
        <p:spPr>
          <a:xfrm>
            <a:off x="7205870" y="4333461"/>
            <a:ext cx="2365513"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a:t>
            </a:r>
            <a:r>
              <a:rPr lang="en-US" sz="4000" b="1" dirty="0" err="1">
                <a:latin typeface="Cambria" panose="02040503050406030204" pitchFamily="18" charset="0"/>
                <a:ea typeface="Cambria" panose="02040503050406030204" pitchFamily="18" charset="0"/>
              </a:rPr>
              <a:t>Tiết</a:t>
            </a:r>
            <a:r>
              <a:rPr lang="en-US" sz="4000" b="1" dirty="0">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9384448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0DADA6-2761-6DDA-8F81-646FE9D80ADD}"/>
              </a:ext>
            </a:extLst>
          </p:cNvPr>
          <p:cNvPicPr>
            <a:picLocks noChangeAspect="1"/>
          </p:cNvPicPr>
          <p:nvPr/>
        </p:nvPicPr>
        <p:blipFill>
          <a:blip r:embed="rId3"/>
          <a:stretch>
            <a:fillRect/>
          </a:stretch>
        </p:blipFill>
        <p:spPr>
          <a:xfrm>
            <a:off x="2679246" y="493442"/>
            <a:ext cx="7010400" cy="943704"/>
          </a:xfrm>
          <a:prstGeom prst="rect">
            <a:avLst/>
          </a:prstGeom>
        </p:spPr>
      </p:pic>
      <p:sp>
        <p:nvSpPr>
          <p:cNvPr id="15" name="TextBox 14">
            <a:extLst>
              <a:ext uri="{FF2B5EF4-FFF2-40B4-BE49-F238E27FC236}">
                <a16:creationId xmlns:a16="http://schemas.microsoft.com/office/drawing/2014/main" id="{C2392E6C-70E9-82F9-B094-B9F5917E7BC2}"/>
              </a:ext>
            </a:extLst>
          </p:cNvPr>
          <p:cNvSpPr txBox="1"/>
          <p:nvPr/>
        </p:nvSpPr>
        <p:spPr>
          <a:xfrm>
            <a:off x="5496339" y="2377615"/>
            <a:ext cx="6132444" cy="707886"/>
          </a:xfrm>
          <a:custGeom>
            <a:avLst/>
            <a:gdLst>
              <a:gd name="connsiteX0" fmla="*/ 0 w 6132444"/>
              <a:gd name="connsiteY0" fmla="*/ 0 h 707886"/>
              <a:gd name="connsiteX1" fmla="*/ 6132444 w 6132444"/>
              <a:gd name="connsiteY1" fmla="*/ 0 h 707886"/>
              <a:gd name="connsiteX2" fmla="*/ 6132444 w 6132444"/>
              <a:gd name="connsiteY2" fmla="*/ 707886 h 707886"/>
              <a:gd name="connsiteX3" fmla="*/ 0 w 6132444"/>
              <a:gd name="connsiteY3" fmla="*/ 707886 h 707886"/>
              <a:gd name="connsiteX4" fmla="*/ 0 w 6132444"/>
              <a:gd name="connsiteY4" fmla="*/ 0 h 70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2444" h="707886" fill="none" extrusionOk="0">
                <a:moveTo>
                  <a:pt x="0" y="0"/>
                </a:moveTo>
                <a:cubicBezTo>
                  <a:pt x="1761284" y="5222"/>
                  <a:pt x="3367470" y="24918"/>
                  <a:pt x="6132444" y="0"/>
                </a:cubicBezTo>
                <a:cubicBezTo>
                  <a:pt x="6191854" y="312948"/>
                  <a:pt x="6134353" y="396148"/>
                  <a:pt x="6132444" y="707886"/>
                </a:cubicBezTo>
                <a:cubicBezTo>
                  <a:pt x="4771376" y="543125"/>
                  <a:pt x="2457936" y="826036"/>
                  <a:pt x="0" y="707886"/>
                </a:cubicBezTo>
                <a:cubicBezTo>
                  <a:pt x="-25096" y="447386"/>
                  <a:pt x="-54860" y="82424"/>
                  <a:pt x="0" y="0"/>
                </a:cubicBezTo>
                <a:close/>
              </a:path>
              <a:path w="6132444" h="707886" stroke="0" extrusionOk="0">
                <a:moveTo>
                  <a:pt x="0" y="0"/>
                </a:moveTo>
                <a:cubicBezTo>
                  <a:pt x="1024610" y="11849"/>
                  <a:pt x="3576772" y="-161459"/>
                  <a:pt x="6132444" y="0"/>
                </a:cubicBezTo>
                <a:cubicBezTo>
                  <a:pt x="6178760" y="266683"/>
                  <a:pt x="6141206" y="423695"/>
                  <a:pt x="6132444" y="707886"/>
                </a:cubicBezTo>
                <a:cubicBezTo>
                  <a:pt x="4166981" y="562026"/>
                  <a:pt x="1632074" y="629562"/>
                  <a:pt x="0" y="707886"/>
                </a:cubicBezTo>
                <a:cubicBezTo>
                  <a:pt x="62918" y="356284"/>
                  <a:pt x="-6891" y="345692"/>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Tiếng</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độ</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cơ</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ô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tô</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xe</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máy</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62ED0542-45EF-89CF-75D8-95FC23D18DE1}"/>
              </a:ext>
            </a:extLst>
          </p:cNvPr>
          <p:cNvSpPr txBox="1"/>
          <p:nvPr/>
        </p:nvSpPr>
        <p:spPr>
          <a:xfrm>
            <a:off x="6683651" y="3824752"/>
            <a:ext cx="4845740" cy="2554545"/>
          </a:xfrm>
          <a:custGeom>
            <a:avLst/>
            <a:gdLst>
              <a:gd name="connsiteX0" fmla="*/ 0 w 4845740"/>
              <a:gd name="connsiteY0" fmla="*/ 0 h 2554545"/>
              <a:gd name="connsiteX1" fmla="*/ 4845740 w 4845740"/>
              <a:gd name="connsiteY1" fmla="*/ 0 h 2554545"/>
              <a:gd name="connsiteX2" fmla="*/ 4845740 w 4845740"/>
              <a:gd name="connsiteY2" fmla="*/ 2554545 h 2554545"/>
              <a:gd name="connsiteX3" fmla="*/ 0 w 4845740"/>
              <a:gd name="connsiteY3" fmla="*/ 2554545 h 2554545"/>
              <a:gd name="connsiteX4" fmla="*/ 0 w 4845740"/>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5740" h="2554545" fill="none" extrusionOk="0">
                <a:moveTo>
                  <a:pt x="0" y="0"/>
                </a:moveTo>
                <a:cubicBezTo>
                  <a:pt x="1025203" y="5222"/>
                  <a:pt x="4127096" y="24918"/>
                  <a:pt x="4845740" y="0"/>
                </a:cubicBezTo>
                <a:cubicBezTo>
                  <a:pt x="4684495" y="837733"/>
                  <a:pt x="4801980" y="1383476"/>
                  <a:pt x="4845740" y="2554545"/>
                </a:cubicBezTo>
                <a:cubicBezTo>
                  <a:pt x="2428370" y="2389784"/>
                  <a:pt x="2149487" y="2672695"/>
                  <a:pt x="0" y="2554545"/>
                </a:cubicBezTo>
                <a:cubicBezTo>
                  <a:pt x="-55725" y="1859262"/>
                  <a:pt x="17072" y="437056"/>
                  <a:pt x="0" y="0"/>
                </a:cubicBezTo>
                <a:close/>
              </a:path>
              <a:path w="4845740" h="2554545" stroke="0" extrusionOk="0">
                <a:moveTo>
                  <a:pt x="0" y="0"/>
                </a:moveTo>
                <a:cubicBezTo>
                  <a:pt x="2209236" y="11849"/>
                  <a:pt x="4303434" y="-161459"/>
                  <a:pt x="4845740" y="0"/>
                </a:cubicBezTo>
                <a:cubicBezTo>
                  <a:pt x="4848870" y="1191849"/>
                  <a:pt x="4744564" y="1724527"/>
                  <a:pt x="4845740" y="2554545"/>
                </a:cubicBezTo>
                <a:cubicBezTo>
                  <a:pt x="2892465" y="2408685"/>
                  <a:pt x="492046" y="2476221"/>
                  <a:pt x="0" y="2554545"/>
                </a:cubicBezTo>
                <a:cubicBezTo>
                  <a:pt x="74291" y="1310571"/>
                  <a:pt x="168006" y="119988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en-US" sz="3200" b="1" dirty="0" err="1">
                <a:solidFill>
                  <a:prstClr val="black"/>
                </a:solidFill>
                <a:latin typeface="Calibri" panose="020F0502020204030204" pitchFamily="34" charset="0"/>
                <a:cs typeface="Calibri" panose="020F0502020204030204" pitchFamily="34" charset="0"/>
              </a:rPr>
              <a:t>Cần</a:t>
            </a:r>
            <a:r>
              <a:rPr lang="en-US" sz="3200" b="1" dirty="0">
                <a:solidFill>
                  <a:prstClr val="black"/>
                </a:solidFill>
                <a:latin typeface="Calibri" panose="020F0502020204030204" pitchFamily="34" charset="0"/>
                <a:cs typeface="Calibri" panose="020F0502020204030204" pitchFamily="34" charset="0"/>
              </a:rPr>
              <a:t> d</a:t>
            </a:r>
            <a:r>
              <a:rPr lang="vi-VN" sz="3200" b="1" dirty="0">
                <a:solidFill>
                  <a:prstClr val="black"/>
                </a:solidFill>
                <a:latin typeface="Calibri" panose="020F0502020204030204" pitchFamily="34" charset="0"/>
                <a:cs typeface="Calibri" panose="020F0502020204030204" pitchFamily="34" charset="0"/>
              </a:rPr>
              <a:t>ựng các tấm cách âm hoặc trồng cây ven đường sẽ hạn chế tiếng ồn cho những người sống quanh khu vực.</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8" name="Freeform: Shape 34">
            <a:extLst>
              <a:ext uri="{FF2B5EF4-FFF2-40B4-BE49-F238E27FC236}">
                <a16:creationId xmlns:a16="http://schemas.microsoft.com/office/drawing/2014/main" id="{AE0A7678-7CF7-DF49-B046-0635964E38BD}"/>
              </a:ext>
            </a:extLst>
          </p:cNvPr>
          <p:cNvSpPr/>
          <p:nvPr/>
        </p:nvSpPr>
        <p:spPr>
          <a:xfrm>
            <a:off x="5479501" y="316322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4" name="Picture 3">
            <a:extLst>
              <a:ext uri="{FF2B5EF4-FFF2-40B4-BE49-F238E27FC236}">
                <a16:creationId xmlns:a16="http://schemas.microsoft.com/office/drawing/2014/main" id="{2D495875-1B1C-EDD3-956B-BCD47C80820C}"/>
              </a:ext>
            </a:extLst>
          </p:cNvPr>
          <p:cNvPicPr>
            <a:picLocks noChangeAspect="1"/>
          </p:cNvPicPr>
          <p:nvPr/>
        </p:nvPicPr>
        <p:blipFill>
          <a:blip r:embed="rId4"/>
          <a:stretch>
            <a:fillRect/>
          </a:stretch>
        </p:blipFill>
        <p:spPr>
          <a:xfrm>
            <a:off x="910879" y="2126975"/>
            <a:ext cx="3960852" cy="3206404"/>
          </a:xfrm>
          <a:prstGeom prst="rect">
            <a:avLst/>
          </a:prstGeom>
        </p:spPr>
      </p:pic>
    </p:spTree>
    <p:extLst>
      <p:ext uri="{BB962C8B-B14F-4D97-AF65-F5344CB8AC3E}">
        <p14:creationId xmlns:p14="http://schemas.microsoft.com/office/powerpoint/2010/main" val="18655091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776748" y="285136"/>
            <a:ext cx="3038168" cy="65876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Rounded Rectangle 1"/>
          <p:cNvSpPr/>
          <p:nvPr/>
        </p:nvSpPr>
        <p:spPr>
          <a:xfrm>
            <a:off x="437322" y="2560319"/>
            <a:ext cx="10855518" cy="365163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Rectangle 4"/>
          <p:cNvSpPr/>
          <p:nvPr/>
        </p:nvSpPr>
        <p:spPr>
          <a:xfrm>
            <a:off x="606288" y="2831634"/>
            <a:ext cx="10515600" cy="317009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a:solidFill>
                  <a:prstClr val="black">
                    <a:lumMod val="95000"/>
                    <a:lumOff val="5000"/>
                  </a:prstClr>
                </a:solidFill>
                <a:latin typeface="Calibri" panose="020F0502020204030204" pitchFamily="34" charset="0"/>
                <a:cs typeface="Calibri" panose="020F0502020204030204" pitchFamily="34" charset="0"/>
              </a:rPr>
              <a:t>Trong </a:t>
            </a:r>
            <a:r>
              <a:rPr lang="en-US" sz="4000" b="1" dirty="0" err="1">
                <a:solidFill>
                  <a:prstClr val="black">
                    <a:lumMod val="95000"/>
                    <a:lumOff val="5000"/>
                  </a:prstClr>
                </a:solidFill>
                <a:latin typeface="Calibri" panose="020F0502020204030204" pitchFamily="34" charset="0"/>
                <a:cs typeface="Calibri" panose="020F0502020204030204" pitchFamily="34" charset="0"/>
              </a:rPr>
              <a:t>cuộc</a:t>
            </a:r>
            <a:r>
              <a:rPr lang="en-US" sz="4000" b="1" dirty="0">
                <a:solidFill>
                  <a:prstClr val="black">
                    <a:lumMod val="95000"/>
                    <a:lumOff val="5000"/>
                  </a:prstClr>
                </a:solidFill>
                <a:latin typeface="Calibri" panose="020F0502020204030204" pitchFamily="34" charset="0"/>
                <a:cs typeface="Calibri" panose="020F0502020204030204" pitchFamily="34" charset="0"/>
              </a:rPr>
              <a:t> </a:t>
            </a:r>
            <a:r>
              <a:rPr lang="en-US" sz="4000" b="1" dirty="0" err="1">
                <a:solidFill>
                  <a:prstClr val="black">
                    <a:lumMod val="95000"/>
                    <a:lumOff val="5000"/>
                  </a:prstClr>
                </a:solidFill>
                <a:latin typeface="Calibri" panose="020F0502020204030204" pitchFamily="34" charset="0"/>
                <a:cs typeface="Calibri" panose="020F0502020204030204" pitchFamily="34" charset="0"/>
              </a:rPr>
              <a:t>sống</a:t>
            </a:r>
            <a:r>
              <a:rPr lang="en-US" sz="4000" b="1" dirty="0">
                <a:solidFill>
                  <a:prstClr val="black">
                    <a:lumMod val="95000"/>
                    <a:lumOff val="5000"/>
                  </a:prstClr>
                </a:solidFill>
                <a:latin typeface="Calibri" panose="020F0502020204030204" pitchFamily="34" charset="0"/>
                <a:cs typeface="Calibri" panose="020F0502020204030204" pitchFamily="34" charset="0"/>
              </a:rPr>
              <a:t> </a:t>
            </a:r>
            <a:r>
              <a:rPr lang="en-US" sz="4000" b="1" dirty="0" err="1">
                <a:solidFill>
                  <a:prstClr val="black">
                    <a:lumMod val="95000"/>
                    <a:lumOff val="5000"/>
                  </a:prstClr>
                </a:solidFill>
                <a:latin typeface="Calibri" panose="020F0502020204030204" pitchFamily="34" charset="0"/>
                <a:cs typeface="Calibri" panose="020F0502020204030204" pitchFamily="34" charset="0"/>
              </a:rPr>
              <a:t>hàng</a:t>
            </a:r>
            <a:r>
              <a:rPr lang="en-US" sz="4000" b="1" dirty="0">
                <a:solidFill>
                  <a:prstClr val="black">
                    <a:lumMod val="95000"/>
                    <a:lumOff val="5000"/>
                  </a:prstClr>
                </a:solidFill>
                <a:latin typeface="Calibri" panose="020F0502020204030204" pitchFamily="34" charset="0"/>
                <a:cs typeface="Calibri" panose="020F0502020204030204" pitchFamily="34" charset="0"/>
              </a:rPr>
              <a:t> </a:t>
            </a:r>
            <a:r>
              <a:rPr lang="en-US" sz="4000" b="1" dirty="0" err="1">
                <a:solidFill>
                  <a:prstClr val="black">
                    <a:lumMod val="95000"/>
                    <a:lumOff val="5000"/>
                  </a:prstClr>
                </a:solidFill>
                <a:latin typeface="Calibri" panose="020F0502020204030204" pitchFamily="34" charset="0"/>
                <a:cs typeface="Calibri" panose="020F0502020204030204" pitchFamily="34" charset="0"/>
              </a:rPr>
              <a:t>ngày</a:t>
            </a:r>
            <a:r>
              <a:rPr lang="en-US" sz="4000" b="1" dirty="0">
                <a:solidFill>
                  <a:prstClr val="black">
                    <a:lumMod val="95000"/>
                    <a:lumOff val="5000"/>
                  </a:prstClr>
                </a:solidFill>
                <a:latin typeface="Calibri" panose="020F0502020204030204" pitchFamily="34" charset="0"/>
                <a:cs typeface="Calibri" panose="020F0502020204030204" pitchFamily="34" charset="0"/>
              </a:rPr>
              <a:t>, c</a:t>
            </a:r>
            <a:r>
              <a:rPr kumimoji="0" lang="vi-VN" sz="4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ác âm thanh </a:t>
            </a:r>
            <a:r>
              <a:rPr kumimoji="0" lang="en-US" sz="4000" b="1"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như</a:t>
            </a:r>
            <a:r>
              <a:rPr kumimoji="0" lang="en-US" sz="4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Tiếng</a:t>
            </a:r>
            <a:r>
              <a:rPr kumimoji="0" lang="en-US" sz="4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máy</a:t>
            </a:r>
            <a:r>
              <a:rPr kumimoji="0" lang="en-US" sz="4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khoan</a:t>
            </a:r>
            <a:r>
              <a:rPr kumimoji="0" lang="en-US" sz="4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tiếng</a:t>
            </a:r>
            <a:r>
              <a:rPr kumimoji="0" lang="en-US" sz="4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máy</a:t>
            </a:r>
            <a:r>
              <a:rPr kumimoji="0" lang="en-US" sz="4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cưa</a:t>
            </a:r>
            <a:r>
              <a:rPr kumimoji="0" lang="en-US" sz="4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gỗ</a:t>
            </a:r>
            <a:r>
              <a:rPr kumimoji="0" lang="en-US" sz="4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tiếng</a:t>
            </a:r>
            <a:r>
              <a:rPr kumimoji="0" lang="en-US" sz="4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động</a:t>
            </a:r>
            <a:r>
              <a:rPr kumimoji="0" lang="en-US" sz="4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cơ</a:t>
            </a:r>
            <a:r>
              <a:rPr kumimoji="0" lang="en-US" sz="4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xe</a:t>
            </a:r>
            <a:r>
              <a:rPr kumimoji="0" lang="en-US" sz="4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máy</a:t>
            </a:r>
            <a:r>
              <a:rPr kumimoji="0" lang="en-US" sz="4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ô </a:t>
            </a:r>
            <a:r>
              <a:rPr kumimoji="0" lang="en-US" sz="4000" b="1"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tô</a:t>
            </a:r>
            <a:r>
              <a:rPr lang="en-US" sz="4000" b="1" dirty="0">
                <a:solidFill>
                  <a:prstClr val="black">
                    <a:lumMod val="95000"/>
                    <a:lumOff val="5000"/>
                  </a:prstClr>
                </a:solidFill>
                <a:latin typeface="Calibri" panose="020F0502020204030204" pitchFamily="34" charset="0"/>
                <a:cs typeface="Calibri" panose="020F0502020204030204" pitchFamily="34" charset="0"/>
              </a:rPr>
              <a:t>...</a:t>
            </a:r>
            <a:r>
              <a:rPr kumimoji="0" lang="vi-VN" sz="4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kéo dài, lặp đi lặp lại vượt quá mức chịu đựng của con người, gây ra ô nhiễm tiếng ồn.</a:t>
            </a:r>
            <a:endParaRPr kumimoji="0" lang="en-GB" sz="4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A5CBF36-98AA-2378-9AAF-2A68DE55338E}"/>
              </a:ext>
            </a:extLst>
          </p:cNvPr>
          <p:cNvPicPr>
            <a:picLocks noChangeAspect="1"/>
          </p:cNvPicPr>
          <p:nvPr/>
        </p:nvPicPr>
        <p:blipFill>
          <a:blip r:embed="rId3"/>
          <a:stretch>
            <a:fillRect/>
          </a:stretch>
        </p:blipFill>
        <p:spPr>
          <a:xfrm>
            <a:off x="3452152" y="403692"/>
            <a:ext cx="7017104" cy="2353260"/>
          </a:xfrm>
          <a:prstGeom prst="rect">
            <a:avLst/>
          </a:prstGeom>
        </p:spPr>
      </p:pic>
    </p:spTree>
    <p:extLst>
      <p:ext uri="{BB962C8B-B14F-4D97-AF65-F5344CB8AC3E}">
        <p14:creationId xmlns:p14="http://schemas.microsoft.com/office/powerpoint/2010/main" val="29424134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5282F8-EBA7-1AA6-8C02-7ADDF7C1DE3F}"/>
              </a:ext>
            </a:extLst>
          </p:cNvPr>
          <p:cNvPicPr>
            <a:picLocks noChangeAspect="1"/>
          </p:cNvPicPr>
          <p:nvPr/>
        </p:nvPicPr>
        <p:blipFill>
          <a:blip r:embed="rId3"/>
          <a:stretch>
            <a:fillRect/>
          </a:stretch>
        </p:blipFill>
        <p:spPr>
          <a:xfrm>
            <a:off x="415788" y="2398508"/>
            <a:ext cx="4032736" cy="3274514"/>
          </a:xfrm>
          <a:prstGeom prst="rect">
            <a:avLst/>
          </a:prstGeom>
        </p:spPr>
      </p:pic>
      <p:grpSp>
        <p:nvGrpSpPr>
          <p:cNvPr id="3" name="Group 2">
            <a:extLst>
              <a:ext uri="{FF2B5EF4-FFF2-40B4-BE49-F238E27FC236}">
                <a16:creationId xmlns:a16="http://schemas.microsoft.com/office/drawing/2014/main" id="{A77F68DF-8881-A790-EE0B-1B1A15DC65FA}"/>
              </a:ext>
            </a:extLst>
          </p:cNvPr>
          <p:cNvGrpSpPr/>
          <p:nvPr/>
        </p:nvGrpSpPr>
        <p:grpSpPr>
          <a:xfrm>
            <a:off x="2554246" y="218661"/>
            <a:ext cx="7543909" cy="1470992"/>
            <a:chOff x="4804552" y="1790768"/>
            <a:chExt cx="4409954" cy="1739510"/>
          </a:xfrm>
        </p:grpSpPr>
        <p:sp>
          <p:nvSpPr>
            <p:cNvPr id="4" name="Speech Bubble: Rectangle with Corners Rounded 3">
              <a:extLst>
                <a:ext uri="{FF2B5EF4-FFF2-40B4-BE49-F238E27FC236}">
                  <a16:creationId xmlns:a16="http://schemas.microsoft.com/office/drawing/2014/main" id="{95F5218B-6298-6058-AC2A-02405D8B481C}"/>
                </a:ext>
              </a:extLst>
            </p:cNvPr>
            <p:cNvSpPr/>
            <p:nvPr/>
          </p:nvSpPr>
          <p:spPr>
            <a:xfrm rot="10800000" flipV="1">
              <a:off x="4804552" y="1790768"/>
              <a:ext cx="4409954" cy="1739510"/>
            </a:xfrm>
            <a:custGeom>
              <a:avLst/>
              <a:gdLst>
                <a:gd name="connsiteX0" fmla="*/ 0 w 4409954"/>
                <a:gd name="connsiteY0" fmla="*/ 289924 h 1739510"/>
                <a:gd name="connsiteX1" fmla="*/ 289924 w 4409954"/>
                <a:gd name="connsiteY1" fmla="*/ 0 h 1739510"/>
                <a:gd name="connsiteX2" fmla="*/ 837736 w 4409954"/>
                <a:gd name="connsiteY2" fmla="*/ 0 h 1739510"/>
                <a:gd name="connsiteX3" fmla="*/ 1431199 w 4409954"/>
                <a:gd name="connsiteY3" fmla="*/ 0 h 1739510"/>
                <a:gd name="connsiteX4" fmla="*/ 2047487 w 4409954"/>
                <a:gd name="connsiteY4" fmla="*/ 0 h 1739510"/>
                <a:gd name="connsiteX5" fmla="*/ 2572473 w 4409954"/>
                <a:gd name="connsiteY5" fmla="*/ 0 h 1739510"/>
                <a:gd name="connsiteX6" fmla="*/ 2572473 w 4409954"/>
                <a:gd name="connsiteY6" fmla="*/ 0 h 1739510"/>
                <a:gd name="connsiteX7" fmla="*/ 3101668 w 4409954"/>
                <a:gd name="connsiteY7" fmla="*/ 0 h 1739510"/>
                <a:gd name="connsiteX8" fmla="*/ 3674962 w 4409954"/>
                <a:gd name="connsiteY8" fmla="*/ 0 h 1739510"/>
                <a:gd name="connsiteX9" fmla="*/ 4120030 w 4409954"/>
                <a:gd name="connsiteY9" fmla="*/ 0 h 1739510"/>
                <a:gd name="connsiteX10" fmla="*/ 4409954 w 4409954"/>
                <a:gd name="connsiteY10" fmla="*/ 289924 h 1739510"/>
                <a:gd name="connsiteX11" fmla="*/ 4409954 w 4409954"/>
                <a:gd name="connsiteY11" fmla="*/ 630575 h 1739510"/>
                <a:gd name="connsiteX12" fmla="*/ 4409954 w 4409954"/>
                <a:gd name="connsiteY12" fmla="*/ 1014714 h 1739510"/>
                <a:gd name="connsiteX13" fmla="*/ 4409954 w 4409954"/>
                <a:gd name="connsiteY13" fmla="*/ 1014714 h 1739510"/>
                <a:gd name="connsiteX14" fmla="*/ 4409954 w 4409954"/>
                <a:gd name="connsiteY14" fmla="*/ 1449592 h 1739510"/>
                <a:gd name="connsiteX15" fmla="*/ 4409954 w 4409954"/>
                <a:gd name="connsiteY15" fmla="*/ 1449586 h 1739510"/>
                <a:gd name="connsiteX16" fmla="*/ 4120030 w 4409954"/>
                <a:gd name="connsiteY16" fmla="*/ 1739510 h 1739510"/>
                <a:gd name="connsiteX17" fmla="*/ 3674962 w 4409954"/>
                <a:gd name="connsiteY17" fmla="*/ 1739510 h 1739510"/>
                <a:gd name="connsiteX18" fmla="*/ 3944792 w 4409954"/>
                <a:gd name="connsiteY18" fmla="*/ 2166403 h 1739510"/>
                <a:gd name="connsiteX19" fmla="*/ 3487352 w 4409954"/>
                <a:gd name="connsiteY19" fmla="*/ 2024105 h 1739510"/>
                <a:gd name="connsiteX20" fmla="*/ 3057359 w 4409954"/>
                <a:gd name="connsiteY20" fmla="*/ 1890346 h 1739510"/>
                <a:gd name="connsiteX21" fmla="*/ 2572473 w 4409954"/>
                <a:gd name="connsiteY21" fmla="*/ 1739510 h 1739510"/>
                <a:gd name="connsiteX22" fmla="*/ 2070312 w 4409954"/>
                <a:gd name="connsiteY22" fmla="*/ 1739510 h 1739510"/>
                <a:gd name="connsiteX23" fmla="*/ 1454024 w 4409954"/>
                <a:gd name="connsiteY23" fmla="*/ 1739510 h 1739510"/>
                <a:gd name="connsiteX24" fmla="*/ 906212 w 4409954"/>
                <a:gd name="connsiteY24" fmla="*/ 1739510 h 1739510"/>
                <a:gd name="connsiteX25" fmla="*/ 289924 w 4409954"/>
                <a:gd name="connsiteY25" fmla="*/ 1739510 h 1739510"/>
                <a:gd name="connsiteX26" fmla="*/ 0 w 4409954"/>
                <a:gd name="connsiteY26" fmla="*/ 1449586 h 1739510"/>
                <a:gd name="connsiteX27" fmla="*/ 0 w 4409954"/>
                <a:gd name="connsiteY27" fmla="*/ 1449592 h 1739510"/>
                <a:gd name="connsiteX28" fmla="*/ 0 w 4409954"/>
                <a:gd name="connsiteY28" fmla="*/ 1014714 h 1739510"/>
                <a:gd name="connsiteX29" fmla="*/ 0 w 4409954"/>
                <a:gd name="connsiteY29" fmla="*/ 1014714 h 1739510"/>
                <a:gd name="connsiteX30" fmla="*/ 0 w 4409954"/>
                <a:gd name="connsiteY30" fmla="*/ 659567 h 1739510"/>
                <a:gd name="connsiteX31" fmla="*/ 0 w 4409954"/>
                <a:gd name="connsiteY31" fmla="*/ 289924 h 173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09954" h="1739510" fill="none" extrusionOk="0">
                  <a:moveTo>
                    <a:pt x="0" y="289924"/>
                  </a:moveTo>
                  <a:cubicBezTo>
                    <a:pt x="-27010" y="129689"/>
                    <a:pt x="132342" y="-5208"/>
                    <a:pt x="289924" y="0"/>
                  </a:cubicBezTo>
                  <a:cubicBezTo>
                    <a:pt x="460330" y="18544"/>
                    <a:pt x="616704" y="-13259"/>
                    <a:pt x="837736" y="0"/>
                  </a:cubicBezTo>
                  <a:cubicBezTo>
                    <a:pt x="1058768" y="13259"/>
                    <a:pt x="1200299" y="-22195"/>
                    <a:pt x="1431199" y="0"/>
                  </a:cubicBezTo>
                  <a:cubicBezTo>
                    <a:pt x="1662099" y="22195"/>
                    <a:pt x="1788014" y="-7219"/>
                    <a:pt x="2047487" y="0"/>
                  </a:cubicBezTo>
                  <a:cubicBezTo>
                    <a:pt x="2306960" y="7219"/>
                    <a:pt x="2417083" y="-12299"/>
                    <a:pt x="2572473" y="0"/>
                  </a:cubicBezTo>
                  <a:lnTo>
                    <a:pt x="2572473" y="0"/>
                  </a:lnTo>
                  <a:cubicBezTo>
                    <a:pt x="2819925" y="-15394"/>
                    <a:pt x="2849607" y="23663"/>
                    <a:pt x="3101668" y="0"/>
                  </a:cubicBezTo>
                  <a:cubicBezTo>
                    <a:pt x="3353730" y="-23663"/>
                    <a:pt x="3438775" y="418"/>
                    <a:pt x="3674962" y="0"/>
                  </a:cubicBezTo>
                  <a:cubicBezTo>
                    <a:pt x="3819723" y="16127"/>
                    <a:pt x="3961572" y="-11160"/>
                    <a:pt x="4120030" y="0"/>
                  </a:cubicBezTo>
                  <a:cubicBezTo>
                    <a:pt x="4267931" y="11871"/>
                    <a:pt x="4394105" y="164627"/>
                    <a:pt x="4409954" y="289924"/>
                  </a:cubicBezTo>
                  <a:cubicBezTo>
                    <a:pt x="4401129" y="372661"/>
                    <a:pt x="4426602" y="523629"/>
                    <a:pt x="4409954" y="630575"/>
                  </a:cubicBezTo>
                  <a:cubicBezTo>
                    <a:pt x="4393306" y="737521"/>
                    <a:pt x="4402154" y="879752"/>
                    <a:pt x="4409954" y="1014714"/>
                  </a:cubicBezTo>
                  <a:lnTo>
                    <a:pt x="4409954" y="1014714"/>
                  </a:lnTo>
                  <a:cubicBezTo>
                    <a:pt x="4401598" y="1224662"/>
                    <a:pt x="4427730" y="1256594"/>
                    <a:pt x="4409954" y="1449592"/>
                  </a:cubicBezTo>
                  <a:lnTo>
                    <a:pt x="4409954" y="1449586"/>
                  </a:lnTo>
                  <a:cubicBezTo>
                    <a:pt x="4414981" y="1622464"/>
                    <a:pt x="4276460" y="1700386"/>
                    <a:pt x="4120030" y="1739510"/>
                  </a:cubicBezTo>
                  <a:cubicBezTo>
                    <a:pt x="4003679" y="1761224"/>
                    <a:pt x="3797387" y="1739755"/>
                    <a:pt x="3674962" y="1739510"/>
                  </a:cubicBezTo>
                  <a:cubicBezTo>
                    <a:pt x="3776825" y="1924108"/>
                    <a:pt x="3810072" y="1972321"/>
                    <a:pt x="3944792" y="2166403"/>
                  </a:cubicBezTo>
                  <a:cubicBezTo>
                    <a:pt x="3737245" y="2085477"/>
                    <a:pt x="3691700" y="2072278"/>
                    <a:pt x="3487352" y="2024105"/>
                  </a:cubicBezTo>
                  <a:cubicBezTo>
                    <a:pt x="3283004" y="1975932"/>
                    <a:pt x="3169293" y="1924863"/>
                    <a:pt x="3057359" y="1890346"/>
                  </a:cubicBezTo>
                  <a:cubicBezTo>
                    <a:pt x="2945425" y="1855829"/>
                    <a:pt x="2667900" y="1794843"/>
                    <a:pt x="2572473" y="1739510"/>
                  </a:cubicBezTo>
                  <a:cubicBezTo>
                    <a:pt x="2387458" y="1742675"/>
                    <a:pt x="2319763" y="1751914"/>
                    <a:pt x="2070312" y="1739510"/>
                  </a:cubicBezTo>
                  <a:cubicBezTo>
                    <a:pt x="1820861" y="1727106"/>
                    <a:pt x="1667951" y="1738054"/>
                    <a:pt x="1454024" y="1739510"/>
                  </a:cubicBezTo>
                  <a:cubicBezTo>
                    <a:pt x="1240097" y="1740966"/>
                    <a:pt x="1081330" y="1731128"/>
                    <a:pt x="906212" y="1739510"/>
                  </a:cubicBezTo>
                  <a:cubicBezTo>
                    <a:pt x="731094" y="1747892"/>
                    <a:pt x="579209" y="1719113"/>
                    <a:pt x="289924" y="1739510"/>
                  </a:cubicBezTo>
                  <a:cubicBezTo>
                    <a:pt x="130677" y="1743667"/>
                    <a:pt x="-8272" y="1633454"/>
                    <a:pt x="0" y="1449586"/>
                  </a:cubicBezTo>
                  <a:lnTo>
                    <a:pt x="0" y="1449592"/>
                  </a:lnTo>
                  <a:cubicBezTo>
                    <a:pt x="5690" y="1317748"/>
                    <a:pt x="-5005" y="1145457"/>
                    <a:pt x="0" y="1014714"/>
                  </a:cubicBezTo>
                  <a:lnTo>
                    <a:pt x="0" y="1014714"/>
                  </a:lnTo>
                  <a:cubicBezTo>
                    <a:pt x="16135" y="903159"/>
                    <a:pt x="773" y="803717"/>
                    <a:pt x="0" y="659567"/>
                  </a:cubicBezTo>
                  <a:cubicBezTo>
                    <a:pt x="-773" y="515417"/>
                    <a:pt x="-7820" y="388794"/>
                    <a:pt x="0" y="289924"/>
                  </a:cubicBezTo>
                  <a:close/>
                </a:path>
                <a:path w="4409954" h="1739510" stroke="0" extrusionOk="0">
                  <a:moveTo>
                    <a:pt x="0" y="289924"/>
                  </a:moveTo>
                  <a:cubicBezTo>
                    <a:pt x="-15078" y="155587"/>
                    <a:pt x="160075" y="-20472"/>
                    <a:pt x="289924" y="0"/>
                  </a:cubicBezTo>
                  <a:cubicBezTo>
                    <a:pt x="536403" y="-1688"/>
                    <a:pt x="596917" y="19108"/>
                    <a:pt x="883387" y="0"/>
                  </a:cubicBezTo>
                  <a:cubicBezTo>
                    <a:pt x="1169857" y="-19108"/>
                    <a:pt x="1226505" y="-24804"/>
                    <a:pt x="1454024" y="0"/>
                  </a:cubicBezTo>
                  <a:cubicBezTo>
                    <a:pt x="1681543" y="24804"/>
                    <a:pt x="1865292" y="-28292"/>
                    <a:pt x="2024661" y="0"/>
                  </a:cubicBezTo>
                  <a:cubicBezTo>
                    <a:pt x="2184030" y="28292"/>
                    <a:pt x="2418535" y="26155"/>
                    <a:pt x="2572473" y="0"/>
                  </a:cubicBezTo>
                  <a:lnTo>
                    <a:pt x="2572473" y="0"/>
                  </a:lnTo>
                  <a:cubicBezTo>
                    <a:pt x="2841855" y="1824"/>
                    <a:pt x="2878002" y="6247"/>
                    <a:pt x="3123718" y="0"/>
                  </a:cubicBezTo>
                  <a:cubicBezTo>
                    <a:pt x="3369434" y="-6247"/>
                    <a:pt x="3424704" y="-27135"/>
                    <a:pt x="3674962" y="0"/>
                  </a:cubicBezTo>
                  <a:cubicBezTo>
                    <a:pt x="3820828" y="-9461"/>
                    <a:pt x="4025948" y="22187"/>
                    <a:pt x="4120030" y="0"/>
                  </a:cubicBezTo>
                  <a:cubicBezTo>
                    <a:pt x="4277863" y="15549"/>
                    <a:pt x="4399596" y="98132"/>
                    <a:pt x="4409954" y="289924"/>
                  </a:cubicBezTo>
                  <a:cubicBezTo>
                    <a:pt x="4399691" y="470755"/>
                    <a:pt x="4397849" y="483401"/>
                    <a:pt x="4409954" y="659567"/>
                  </a:cubicBezTo>
                  <a:cubicBezTo>
                    <a:pt x="4422059" y="835733"/>
                    <a:pt x="4413022" y="839194"/>
                    <a:pt x="4409954" y="1014714"/>
                  </a:cubicBezTo>
                  <a:lnTo>
                    <a:pt x="4409954" y="1014714"/>
                  </a:lnTo>
                  <a:cubicBezTo>
                    <a:pt x="4388998" y="1131007"/>
                    <a:pt x="4397927" y="1282395"/>
                    <a:pt x="4409954" y="1449592"/>
                  </a:cubicBezTo>
                  <a:lnTo>
                    <a:pt x="4409954" y="1449586"/>
                  </a:lnTo>
                  <a:cubicBezTo>
                    <a:pt x="4398991" y="1612145"/>
                    <a:pt x="4284165" y="1736372"/>
                    <a:pt x="4120030" y="1739510"/>
                  </a:cubicBezTo>
                  <a:cubicBezTo>
                    <a:pt x="3912162" y="1757358"/>
                    <a:pt x="3896829" y="1723330"/>
                    <a:pt x="3674962" y="1739510"/>
                  </a:cubicBezTo>
                  <a:cubicBezTo>
                    <a:pt x="3778067" y="1924282"/>
                    <a:pt x="3842179" y="1992021"/>
                    <a:pt x="3944792" y="2166403"/>
                  </a:cubicBezTo>
                  <a:cubicBezTo>
                    <a:pt x="3784702" y="2102769"/>
                    <a:pt x="3608562" y="2064649"/>
                    <a:pt x="3514799" y="2032643"/>
                  </a:cubicBezTo>
                  <a:cubicBezTo>
                    <a:pt x="3421036" y="2000637"/>
                    <a:pt x="3268578" y="1975910"/>
                    <a:pt x="3071082" y="1894614"/>
                  </a:cubicBezTo>
                  <a:cubicBezTo>
                    <a:pt x="2873586" y="1813318"/>
                    <a:pt x="2791510" y="1831459"/>
                    <a:pt x="2572473" y="1739510"/>
                  </a:cubicBezTo>
                  <a:cubicBezTo>
                    <a:pt x="2301765" y="1762107"/>
                    <a:pt x="2140487" y="1736435"/>
                    <a:pt x="2024661" y="1739510"/>
                  </a:cubicBezTo>
                  <a:cubicBezTo>
                    <a:pt x="1908835" y="1742585"/>
                    <a:pt x="1701563" y="1725420"/>
                    <a:pt x="1476849" y="1739510"/>
                  </a:cubicBezTo>
                  <a:cubicBezTo>
                    <a:pt x="1252135" y="1753600"/>
                    <a:pt x="1158661" y="1717291"/>
                    <a:pt x="906212" y="1739510"/>
                  </a:cubicBezTo>
                  <a:cubicBezTo>
                    <a:pt x="653763" y="1761729"/>
                    <a:pt x="512542" y="1765933"/>
                    <a:pt x="289924" y="1739510"/>
                  </a:cubicBezTo>
                  <a:cubicBezTo>
                    <a:pt x="118170" y="1735276"/>
                    <a:pt x="17968" y="1616694"/>
                    <a:pt x="0" y="1449586"/>
                  </a:cubicBezTo>
                  <a:lnTo>
                    <a:pt x="0" y="1449592"/>
                  </a:lnTo>
                  <a:cubicBezTo>
                    <a:pt x="-17757" y="1266251"/>
                    <a:pt x="-17745" y="1163714"/>
                    <a:pt x="0" y="1014714"/>
                  </a:cubicBezTo>
                  <a:lnTo>
                    <a:pt x="0" y="1014714"/>
                  </a:lnTo>
                  <a:cubicBezTo>
                    <a:pt x="-11986" y="913277"/>
                    <a:pt x="11373" y="734091"/>
                    <a:pt x="0" y="652319"/>
                  </a:cubicBezTo>
                  <a:cubicBezTo>
                    <a:pt x="-11373" y="570548"/>
                    <a:pt x="2459" y="455861"/>
                    <a:pt x="0" y="289924"/>
                  </a:cubicBezTo>
                  <a:close/>
                </a:path>
              </a:pathLst>
            </a:custGeom>
            <a:solidFill>
              <a:srgbClr val="FFF4E1"/>
            </a:solidFill>
            <a:ln w="38100">
              <a:solidFill>
                <a:srgbClr val="FF6600"/>
              </a:solidFill>
              <a:extLst>
                <a:ext uri="{C807C97D-BFC1-408E-A445-0C87EB9F89A2}">
                  <ask:lineSketchStyleProps xmlns:ask="http://schemas.microsoft.com/office/drawing/2018/sketchyshapes" sd="2842418190">
                    <a:prstGeom prst="wedgeRoundRectCallout">
                      <a:avLst>
                        <a:gd name="adj1" fmla="val 39452"/>
                        <a:gd name="adj2" fmla="val 7454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Rectangle 4">
              <a:extLst>
                <a:ext uri="{FF2B5EF4-FFF2-40B4-BE49-F238E27FC236}">
                  <a16:creationId xmlns:a16="http://schemas.microsoft.com/office/drawing/2014/main" id="{03B142C0-BBC3-A5B8-EA23-DD40E957B0A9}"/>
                </a:ext>
              </a:extLst>
            </p:cNvPr>
            <p:cNvSpPr/>
            <p:nvPr/>
          </p:nvSpPr>
          <p:spPr>
            <a:xfrm>
              <a:off x="4904468" y="1968024"/>
              <a:ext cx="4210121" cy="993242"/>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vi-VN" altLang="en-US" sz="4000" b="1" dirty="0">
                  <a:solidFill>
                    <a:srgbClr val="000000"/>
                  </a:solidFill>
                  <a:latin typeface="Calibri" panose="020F0502020204030204" pitchFamily="34" charset="0"/>
                  <a:cs typeface="Calibri" panose="020F0502020204030204" pitchFamily="34" charset="0"/>
                </a:rPr>
                <a:t>1. Kể những tiếng ồn em thường nghe thấy ở trường và ở nhà?</a:t>
              </a:r>
              <a:endParaRPr kumimoji="0" lang="en-US" altLang="en-US" sz="2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6" name="Group 5">
            <a:extLst>
              <a:ext uri="{FF2B5EF4-FFF2-40B4-BE49-F238E27FC236}">
                <a16:creationId xmlns:a16="http://schemas.microsoft.com/office/drawing/2014/main" id="{CA134CA9-4E31-EF75-813D-93A7E1FC7ADB}"/>
              </a:ext>
            </a:extLst>
          </p:cNvPr>
          <p:cNvGrpSpPr/>
          <p:nvPr/>
        </p:nvGrpSpPr>
        <p:grpSpPr>
          <a:xfrm>
            <a:off x="4144507" y="2113604"/>
            <a:ext cx="7543909" cy="1196128"/>
            <a:chOff x="4804552" y="1721377"/>
            <a:chExt cx="4409954" cy="1808901"/>
          </a:xfrm>
        </p:grpSpPr>
        <p:sp>
          <p:nvSpPr>
            <p:cNvPr id="7" name="Speech Bubble: Rectangle with Corners Rounded 6">
              <a:extLst>
                <a:ext uri="{FF2B5EF4-FFF2-40B4-BE49-F238E27FC236}">
                  <a16:creationId xmlns:a16="http://schemas.microsoft.com/office/drawing/2014/main" id="{1ACD132B-1026-2FFC-09B7-E7D1E82FA1CA}"/>
                </a:ext>
              </a:extLst>
            </p:cNvPr>
            <p:cNvSpPr/>
            <p:nvPr/>
          </p:nvSpPr>
          <p:spPr>
            <a:xfrm rot="10800000" flipV="1">
              <a:off x="4804552" y="1790768"/>
              <a:ext cx="4409954" cy="1739510"/>
            </a:xfrm>
            <a:custGeom>
              <a:avLst/>
              <a:gdLst>
                <a:gd name="connsiteX0" fmla="*/ 0 w 4409954"/>
                <a:gd name="connsiteY0" fmla="*/ 289924 h 1739510"/>
                <a:gd name="connsiteX1" fmla="*/ 289924 w 4409954"/>
                <a:gd name="connsiteY1" fmla="*/ 0 h 1739510"/>
                <a:gd name="connsiteX2" fmla="*/ 837736 w 4409954"/>
                <a:gd name="connsiteY2" fmla="*/ 0 h 1739510"/>
                <a:gd name="connsiteX3" fmla="*/ 1431199 w 4409954"/>
                <a:gd name="connsiteY3" fmla="*/ 0 h 1739510"/>
                <a:gd name="connsiteX4" fmla="*/ 2047487 w 4409954"/>
                <a:gd name="connsiteY4" fmla="*/ 0 h 1739510"/>
                <a:gd name="connsiteX5" fmla="*/ 2572473 w 4409954"/>
                <a:gd name="connsiteY5" fmla="*/ 0 h 1739510"/>
                <a:gd name="connsiteX6" fmla="*/ 2572473 w 4409954"/>
                <a:gd name="connsiteY6" fmla="*/ 0 h 1739510"/>
                <a:gd name="connsiteX7" fmla="*/ 3101668 w 4409954"/>
                <a:gd name="connsiteY7" fmla="*/ 0 h 1739510"/>
                <a:gd name="connsiteX8" fmla="*/ 3674962 w 4409954"/>
                <a:gd name="connsiteY8" fmla="*/ 0 h 1739510"/>
                <a:gd name="connsiteX9" fmla="*/ 4120030 w 4409954"/>
                <a:gd name="connsiteY9" fmla="*/ 0 h 1739510"/>
                <a:gd name="connsiteX10" fmla="*/ 4409954 w 4409954"/>
                <a:gd name="connsiteY10" fmla="*/ 289924 h 1739510"/>
                <a:gd name="connsiteX11" fmla="*/ 4409954 w 4409954"/>
                <a:gd name="connsiteY11" fmla="*/ 630575 h 1739510"/>
                <a:gd name="connsiteX12" fmla="*/ 4409954 w 4409954"/>
                <a:gd name="connsiteY12" fmla="*/ 1014714 h 1739510"/>
                <a:gd name="connsiteX13" fmla="*/ 4409954 w 4409954"/>
                <a:gd name="connsiteY13" fmla="*/ 1014714 h 1739510"/>
                <a:gd name="connsiteX14" fmla="*/ 4409954 w 4409954"/>
                <a:gd name="connsiteY14" fmla="*/ 1449592 h 1739510"/>
                <a:gd name="connsiteX15" fmla="*/ 4409954 w 4409954"/>
                <a:gd name="connsiteY15" fmla="*/ 1449586 h 1739510"/>
                <a:gd name="connsiteX16" fmla="*/ 4120030 w 4409954"/>
                <a:gd name="connsiteY16" fmla="*/ 1739510 h 1739510"/>
                <a:gd name="connsiteX17" fmla="*/ 3674962 w 4409954"/>
                <a:gd name="connsiteY17" fmla="*/ 1739510 h 1739510"/>
                <a:gd name="connsiteX18" fmla="*/ 3944792 w 4409954"/>
                <a:gd name="connsiteY18" fmla="*/ 2166403 h 1739510"/>
                <a:gd name="connsiteX19" fmla="*/ 3487352 w 4409954"/>
                <a:gd name="connsiteY19" fmla="*/ 2024105 h 1739510"/>
                <a:gd name="connsiteX20" fmla="*/ 3057359 w 4409954"/>
                <a:gd name="connsiteY20" fmla="*/ 1890346 h 1739510"/>
                <a:gd name="connsiteX21" fmla="*/ 2572473 w 4409954"/>
                <a:gd name="connsiteY21" fmla="*/ 1739510 h 1739510"/>
                <a:gd name="connsiteX22" fmla="*/ 2070312 w 4409954"/>
                <a:gd name="connsiteY22" fmla="*/ 1739510 h 1739510"/>
                <a:gd name="connsiteX23" fmla="*/ 1454024 w 4409954"/>
                <a:gd name="connsiteY23" fmla="*/ 1739510 h 1739510"/>
                <a:gd name="connsiteX24" fmla="*/ 906212 w 4409954"/>
                <a:gd name="connsiteY24" fmla="*/ 1739510 h 1739510"/>
                <a:gd name="connsiteX25" fmla="*/ 289924 w 4409954"/>
                <a:gd name="connsiteY25" fmla="*/ 1739510 h 1739510"/>
                <a:gd name="connsiteX26" fmla="*/ 0 w 4409954"/>
                <a:gd name="connsiteY26" fmla="*/ 1449586 h 1739510"/>
                <a:gd name="connsiteX27" fmla="*/ 0 w 4409954"/>
                <a:gd name="connsiteY27" fmla="*/ 1449592 h 1739510"/>
                <a:gd name="connsiteX28" fmla="*/ 0 w 4409954"/>
                <a:gd name="connsiteY28" fmla="*/ 1014714 h 1739510"/>
                <a:gd name="connsiteX29" fmla="*/ 0 w 4409954"/>
                <a:gd name="connsiteY29" fmla="*/ 1014714 h 1739510"/>
                <a:gd name="connsiteX30" fmla="*/ 0 w 4409954"/>
                <a:gd name="connsiteY30" fmla="*/ 659567 h 1739510"/>
                <a:gd name="connsiteX31" fmla="*/ 0 w 4409954"/>
                <a:gd name="connsiteY31" fmla="*/ 289924 h 173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09954" h="1739510" fill="none" extrusionOk="0">
                  <a:moveTo>
                    <a:pt x="0" y="289924"/>
                  </a:moveTo>
                  <a:cubicBezTo>
                    <a:pt x="-27010" y="129689"/>
                    <a:pt x="132342" y="-5208"/>
                    <a:pt x="289924" y="0"/>
                  </a:cubicBezTo>
                  <a:cubicBezTo>
                    <a:pt x="460330" y="18544"/>
                    <a:pt x="616704" y="-13259"/>
                    <a:pt x="837736" y="0"/>
                  </a:cubicBezTo>
                  <a:cubicBezTo>
                    <a:pt x="1058768" y="13259"/>
                    <a:pt x="1200299" y="-22195"/>
                    <a:pt x="1431199" y="0"/>
                  </a:cubicBezTo>
                  <a:cubicBezTo>
                    <a:pt x="1662099" y="22195"/>
                    <a:pt x="1788014" y="-7219"/>
                    <a:pt x="2047487" y="0"/>
                  </a:cubicBezTo>
                  <a:cubicBezTo>
                    <a:pt x="2306960" y="7219"/>
                    <a:pt x="2417083" y="-12299"/>
                    <a:pt x="2572473" y="0"/>
                  </a:cubicBezTo>
                  <a:lnTo>
                    <a:pt x="2572473" y="0"/>
                  </a:lnTo>
                  <a:cubicBezTo>
                    <a:pt x="2819925" y="-15394"/>
                    <a:pt x="2849607" y="23663"/>
                    <a:pt x="3101668" y="0"/>
                  </a:cubicBezTo>
                  <a:cubicBezTo>
                    <a:pt x="3353730" y="-23663"/>
                    <a:pt x="3438775" y="418"/>
                    <a:pt x="3674962" y="0"/>
                  </a:cubicBezTo>
                  <a:cubicBezTo>
                    <a:pt x="3819723" y="16127"/>
                    <a:pt x="3961572" y="-11160"/>
                    <a:pt x="4120030" y="0"/>
                  </a:cubicBezTo>
                  <a:cubicBezTo>
                    <a:pt x="4267931" y="11871"/>
                    <a:pt x="4394105" y="164627"/>
                    <a:pt x="4409954" y="289924"/>
                  </a:cubicBezTo>
                  <a:cubicBezTo>
                    <a:pt x="4401129" y="372661"/>
                    <a:pt x="4426602" y="523629"/>
                    <a:pt x="4409954" y="630575"/>
                  </a:cubicBezTo>
                  <a:cubicBezTo>
                    <a:pt x="4393306" y="737521"/>
                    <a:pt x="4402154" y="879752"/>
                    <a:pt x="4409954" y="1014714"/>
                  </a:cubicBezTo>
                  <a:lnTo>
                    <a:pt x="4409954" y="1014714"/>
                  </a:lnTo>
                  <a:cubicBezTo>
                    <a:pt x="4401598" y="1224662"/>
                    <a:pt x="4427730" y="1256594"/>
                    <a:pt x="4409954" y="1449592"/>
                  </a:cubicBezTo>
                  <a:lnTo>
                    <a:pt x="4409954" y="1449586"/>
                  </a:lnTo>
                  <a:cubicBezTo>
                    <a:pt x="4414981" y="1622464"/>
                    <a:pt x="4276460" y="1700386"/>
                    <a:pt x="4120030" y="1739510"/>
                  </a:cubicBezTo>
                  <a:cubicBezTo>
                    <a:pt x="4003679" y="1761224"/>
                    <a:pt x="3797387" y="1739755"/>
                    <a:pt x="3674962" y="1739510"/>
                  </a:cubicBezTo>
                  <a:cubicBezTo>
                    <a:pt x="3776825" y="1924108"/>
                    <a:pt x="3810072" y="1972321"/>
                    <a:pt x="3944792" y="2166403"/>
                  </a:cubicBezTo>
                  <a:cubicBezTo>
                    <a:pt x="3737245" y="2085477"/>
                    <a:pt x="3691700" y="2072278"/>
                    <a:pt x="3487352" y="2024105"/>
                  </a:cubicBezTo>
                  <a:cubicBezTo>
                    <a:pt x="3283004" y="1975932"/>
                    <a:pt x="3169293" y="1924863"/>
                    <a:pt x="3057359" y="1890346"/>
                  </a:cubicBezTo>
                  <a:cubicBezTo>
                    <a:pt x="2945425" y="1855829"/>
                    <a:pt x="2667900" y="1794843"/>
                    <a:pt x="2572473" y="1739510"/>
                  </a:cubicBezTo>
                  <a:cubicBezTo>
                    <a:pt x="2387458" y="1742675"/>
                    <a:pt x="2319763" y="1751914"/>
                    <a:pt x="2070312" y="1739510"/>
                  </a:cubicBezTo>
                  <a:cubicBezTo>
                    <a:pt x="1820861" y="1727106"/>
                    <a:pt x="1667951" y="1738054"/>
                    <a:pt x="1454024" y="1739510"/>
                  </a:cubicBezTo>
                  <a:cubicBezTo>
                    <a:pt x="1240097" y="1740966"/>
                    <a:pt x="1081330" y="1731128"/>
                    <a:pt x="906212" y="1739510"/>
                  </a:cubicBezTo>
                  <a:cubicBezTo>
                    <a:pt x="731094" y="1747892"/>
                    <a:pt x="579209" y="1719113"/>
                    <a:pt x="289924" y="1739510"/>
                  </a:cubicBezTo>
                  <a:cubicBezTo>
                    <a:pt x="130677" y="1743667"/>
                    <a:pt x="-8272" y="1633454"/>
                    <a:pt x="0" y="1449586"/>
                  </a:cubicBezTo>
                  <a:lnTo>
                    <a:pt x="0" y="1449592"/>
                  </a:lnTo>
                  <a:cubicBezTo>
                    <a:pt x="5690" y="1317748"/>
                    <a:pt x="-5005" y="1145457"/>
                    <a:pt x="0" y="1014714"/>
                  </a:cubicBezTo>
                  <a:lnTo>
                    <a:pt x="0" y="1014714"/>
                  </a:lnTo>
                  <a:cubicBezTo>
                    <a:pt x="16135" y="903159"/>
                    <a:pt x="773" y="803717"/>
                    <a:pt x="0" y="659567"/>
                  </a:cubicBezTo>
                  <a:cubicBezTo>
                    <a:pt x="-773" y="515417"/>
                    <a:pt x="-7820" y="388794"/>
                    <a:pt x="0" y="289924"/>
                  </a:cubicBezTo>
                  <a:close/>
                </a:path>
                <a:path w="4409954" h="1739510" stroke="0" extrusionOk="0">
                  <a:moveTo>
                    <a:pt x="0" y="289924"/>
                  </a:moveTo>
                  <a:cubicBezTo>
                    <a:pt x="-15078" y="155587"/>
                    <a:pt x="160075" y="-20472"/>
                    <a:pt x="289924" y="0"/>
                  </a:cubicBezTo>
                  <a:cubicBezTo>
                    <a:pt x="536403" y="-1688"/>
                    <a:pt x="596917" y="19108"/>
                    <a:pt x="883387" y="0"/>
                  </a:cubicBezTo>
                  <a:cubicBezTo>
                    <a:pt x="1169857" y="-19108"/>
                    <a:pt x="1226505" y="-24804"/>
                    <a:pt x="1454024" y="0"/>
                  </a:cubicBezTo>
                  <a:cubicBezTo>
                    <a:pt x="1681543" y="24804"/>
                    <a:pt x="1865292" y="-28292"/>
                    <a:pt x="2024661" y="0"/>
                  </a:cubicBezTo>
                  <a:cubicBezTo>
                    <a:pt x="2184030" y="28292"/>
                    <a:pt x="2418535" y="26155"/>
                    <a:pt x="2572473" y="0"/>
                  </a:cubicBezTo>
                  <a:lnTo>
                    <a:pt x="2572473" y="0"/>
                  </a:lnTo>
                  <a:cubicBezTo>
                    <a:pt x="2841855" y="1824"/>
                    <a:pt x="2878002" y="6247"/>
                    <a:pt x="3123718" y="0"/>
                  </a:cubicBezTo>
                  <a:cubicBezTo>
                    <a:pt x="3369434" y="-6247"/>
                    <a:pt x="3424704" y="-27135"/>
                    <a:pt x="3674962" y="0"/>
                  </a:cubicBezTo>
                  <a:cubicBezTo>
                    <a:pt x="3820828" y="-9461"/>
                    <a:pt x="4025948" y="22187"/>
                    <a:pt x="4120030" y="0"/>
                  </a:cubicBezTo>
                  <a:cubicBezTo>
                    <a:pt x="4277863" y="15549"/>
                    <a:pt x="4399596" y="98132"/>
                    <a:pt x="4409954" y="289924"/>
                  </a:cubicBezTo>
                  <a:cubicBezTo>
                    <a:pt x="4399691" y="470755"/>
                    <a:pt x="4397849" y="483401"/>
                    <a:pt x="4409954" y="659567"/>
                  </a:cubicBezTo>
                  <a:cubicBezTo>
                    <a:pt x="4422059" y="835733"/>
                    <a:pt x="4413022" y="839194"/>
                    <a:pt x="4409954" y="1014714"/>
                  </a:cubicBezTo>
                  <a:lnTo>
                    <a:pt x="4409954" y="1014714"/>
                  </a:lnTo>
                  <a:cubicBezTo>
                    <a:pt x="4388998" y="1131007"/>
                    <a:pt x="4397927" y="1282395"/>
                    <a:pt x="4409954" y="1449592"/>
                  </a:cubicBezTo>
                  <a:lnTo>
                    <a:pt x="4409954" y="1449586"/>
                  </a:lnTo>
                  <a:cubicBezTo>
                    <a:pt x="4398991" y="1612145"/>
                    <a:pt x="4284165" y="1736372"/>
                    <a:pt x="4120030" y="1739510"/>
                  </a:cubicBezTo>
                  <a:cubicBezTo>
                    <a:pt x="3912162" y="1757358"/>
                    <a:pt x="3896829" y="1723330"/>
                    <a:pt x="3674962" y="1739510"/>
                  </a:cubicBezTo>
                  <a:cubicBezTo>
                    <a:pt x="3778067" y="1924282"/>
                    <a:pt x="3842179" y="1992021"/>
                    <a:pt x="3944792" y="2166403"/>
                  </a:cubicBezTo>
                  <a:cubicBezTo>
                    <a:pt x="3784702" y="2102769"/>
                    <a:pt x="3608562" y="2064649"/>
                    <a:pt x="3514799" y="2032643"/>
                  </a:cubicBezTo>
                  <a:cubicBezTo>
                    <a:pt x="3421036" y="2000637"/>
                    <a:pt x="3268578" y="1975910"/>
                    <a:pt x="3071082" y="1894614"/>
                  </a:cubicBezTo>
                  <a:cubicBezTo>
                    <a:pt x="2873586" y="1813318"/>
                    <a:pt x="2791510" y="1831459"/>
                    <a:pt x="2572473" y="1739510"/>
                  </a:cubicBezTo>
                  <a:cubicBezTo>
                    <a:pt x="2301765" y="1762107"/>
                    <a:pt x="2140487" y="1736435"/>
                    <a:pt x="2024661" y="1739510"/>
                  </a:cubicBezTo>
                  <a:cubicBezTo>
                    <a:pt x="1908835" y="1742585"/>
                    <a:pt x="1701563" y="1725420"/>
                    <a:pt x="1476849" y="1739510"/>
                  </a:cubicBezTo>
                  <a:cubicBezTo>
                    <a:pt x="1252135" y="1753600"/>
                    <a:pt x="1158661" y="1717291"/>
                    <a:pt x="906212" y="1739510"/>
                  </a:cubicBezTo>
                  <a:cubicBezTo>
                    <a:pt x="653763" y="1761729"/>
                    <a:pt x="512542" y="1765933"/>
                    <a:pt x="289924" y="1739510"/>
                  </a:cubicBezTo>
                  <a:cubicBezTo>
                    <a:pt x="118170" y="1735276"/>
                    <a:pt x="17968" y="1616694"/>
                    <a:pt x="0" y="1449586"/>
                  </a:cubicBezTo>
                  <a:lnTo>
                    <a:pt x="0" y="1449592"/>
                  </a:lnTo>
                  <a:cubicBezTo>
                    <a:pt x="-17757" y="1266251"/>
                    <a:pt x="-17745" y="1163714"/>
                    <a:pt x="0" y="1014714"/>
                  </a:cubicBezTo>
                  <a:lnTo>
                    <a:pt x="0" y="1014714"/>
                  </a:lnTo>
                  <a:cubicBezTo>
                    <a:pt x="-11986" y="913277"/>
                    <a:pt x="11373" y="734091"/>
                    <a:pt x="0" y="652319"/>
                  </a:cubicBezTo>
                  <a:cubicBezTo>
                    <a:pt x="-11373" y="570548"/>
                    <a:pt x="2459" y="455861"/>
                    <a:pt x="0" y="289924"/>
                  </a:cubicBezTo>
                  <a:close/>
                </a:path>
              </a:pathLst>
            </a:custGeom>
            <a:solidFill>
              <a:srgbClr val="FFF4E1"/>
            </a:solidFill>
            <a:ln w="38100">
              <a:solidFill>
                <a:srgbClr val="FF6600"/>
              </a:solidFill>
              <a:extLst>
                <a:ext uri="{C807C97D-BFC1-408E-A445-0C87EB9F89A2}">
                  <ask:lineSketchStyleProps xmlns:ask="http://schemas.microsoft.com/office/drawing/2018/sketchyshapes" sd="2842418190">
                    <a:prstGeom prst="wedgeRoundRectCallout">
                      <a:avLst>
                        <a:gd name="adj1" fmla="val 39452"/>
                        <a:gd name="adj2" fmla="val 7454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 name="Rectangle 7">
              <a:extLst>
                <a:ext uri="{FF2B5EF4-FFF2-40B4-BE49-F238E27FC236}">
                  <a16:creationId xmlns:a16="http://schemas.microsoft.com/office/drawing/2014/main" id="{A8132054-06B4-D65F-F84C-D7BC94491A21}"/>
                </a:ext>
              </a:extLst>
            </p:cNvPr>
            <p:cNvSpPr/>
            <p:nvPr/>
          </p:nvSpPr>
          <p:spPr>
            <a:xfrm>
              <a:off x="4892848" y="1721377"/>
              <a:ext cx="4210121" cy="1421003"/>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vi-VN" altLang="en-US" sz="4000" b="1" dirty="0">
                  <a:solidFill>
                    <a:srgbClr val="000000"/>
                  </a:solidFill>
                  <a:latin typeface="Calibri" panose="020F0502020204030204" pitchFamily="34" charset="0"/>
                  <a:cs typeface="Calibri" panose="020F0502020204030204" pitchFamily="34" charset="0"/>
                </a:rPr>
                <a:t>2. Nêu tác hại của tiếng ồn đối với con người?</a:t>
              </a:r>
              <a:endParaRPr kumimoji="0" lang="en-US" altLang="en-US" sz="2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9" name="Group 8">
            <a:extLst>
              <a:ext uri="{FF2B5EF4-FFF2-40B4-BE49-F238E27FC236}">
                <a16:creationId xmlns:a16="http://schemas.microsoft.com/office/drawing/2014/main" id="{FC4318F9-D8C1-968A-380E-865CDA126E40}"/>
              </a:ext>
            </a:extLst>
          </p:cNvPr>
          <p:cNvGrpSpPr/>
          <p:nvPr/>
        </p:nvGrpSpPr>
        <p:grpSpPr>
          <a:xfrm>
            <a:off x="4005359" y="4224130"/>
            <a:ext cx="7543909" cy="1993611"/>
            <a:chOff x="4804552" y="1790768"/>
            <a:chExt cx="4409954" cy="2131726"/>
          </a:xfrm>
        </p:grpSpPr>
        <p:sp>
          <p:nvSpPr>
            <p:cNvPr id="10" name="Speech Bubble: Rectangle with Corners Rounded 9">
              <a:extLst>
                <a:ext uri="{FF2B5EF4-FFF2-40B4-BE49-F238E27FC236}">
                  <a16:creationId xmlns:a16="http://schemas.microsoft.com/office/drawing/2014/main" id="{09771A11-FF07-7E47-F60E-44E4557961EB}"/>
                </a:ext>
              </a:extLst>
            </p:cNvPr>
            <p:cNvSpPr/>
            <p:nvPr/>
          </p:nvSpPr>
          <p:spPr>
            <a:xfrm rot="10800000" flipV="1">
              <a:off x="4804552" y="1790768"/>
              <a:ext cx="4409954" cy="1739510"/>
            </a:xfrm>
            <a:custGeom>
              <a:avLst/>
              <a:gdLst>
                <a:gd name="connsiteX0" fmla="*/ 0 w 4409954"/>
                <a:gd name="connsiteY0" fmla="*/ 289924 h 1739510"/>
                <a:gd name="connsiteX1" fmla="*/ 289924 w 4409954"/>
                <a:gd name="connsiteY1" fmla="*/ 0 h 1739510"/>
                <a:gd name="connsiteX2" fmla="*/ 837736 w 4409954"/>
                <a:gd name="connsiteY2" fmla="*/ 0 h 1739510"/>
                <a:gd name="connsiteX3" fmla="*/ 1431199 w 4409954"/>
                <a:gd name="connsiteY3" fmla="*/ 0 h 1739510"/>
                <a:gd name="connsiteX4" fmla="*/ 2047487 w 4409954"/>
                <a:gd name="connsiteY4" fmla="*/ 0 h 1739510"/>
                <a:gd name="connsiteX5" fmla="*/ 2572473 w 4409954"/>
                <a:gd name="connsiteY5" fmla="*/ 0 h 1739510"/>
                <a:gd name="connsiteX6" fmla="*/ 2572473 w 4409954"/>
                <a:gd name="connsiteY6" fmla="*/ 0 h 1739510"/>
                <a:gd name="connsiteX7" fmla="*/ 3101668 w 4409954"/>
                <a:gd name="connsiteY7" fmla="*/ 0 h 1739510"/>
                <a:gd name="connsiteX8" fmla="*/ 3674962 w 4409954"/>
                <a:gd name="connsiteY8" fmla="*/ 0 h 1739510"/>
                <a:gd name="connsiteX9" fmla="*/ 4120030 w 4409954"/>
                <a:gd name="connsiteY9" fmla="*/ 0 h 1739510"/>
                <a:gd name="connsiteX10" fmla="*/ 4409954 w 4409954"/>
                <a:gd name="connsiteY10" fmla="*/ 289924 h 1739510"/>
                <a:gd name="connsiteX11" fmla="*/ 4409954 w 4409954"/>
                <a:gd name="connsiteY11" fmla="*/ 630575 h 1739510"/>
                <a:gd name="connsiteX12" fmla="*/ 4409954 w 4409954"/>
                <a:gd name="connsiteY12" fmla="*/ 1014714 h 1739510"/>
                <a:gd name="connsiteX13" fmla="*/ 4409954 w 4409954"/>
                <a:gd name="connsiteY13" fmla="*/ 1014714 h 1739510"/>
                <a:gd name="connsiteX14" fmla="*/ 4409954 w 4409954"/>
                <a:gd name="connsiteY14" fmla="*/ 1449592 h 1739510"/>
                <a:gd name="connsiteX15" fmla="*/ 4409954 w 4409954"/>
                <a:gd name="connsiteY15" fmla="*/ 1449586 h 1739510"/>
                <a:gd name="connsiteX16" fmla="*/ 4120030 w 4409954"/>
                <a:gd name="connsiteY16" fmla="*/ 1739510 h 1739510"/>
                <a:gd name="connsiteX17" fmla="*/ 3674962 w 4409954"/>
                <a:gd name="connsiteY17" fmla="*/ 1739510 h 1739510"/>
                <a:gd name="connsiteX18" fmla="*/ 3944792 w 4409954"/>
                <a:gd name="connsiteY18" fmla="*/ 2166403 h 1739510"/>
                <a:gd name="connsiteX19" fmla="*/ 3487352 w 4409954"/>
                <a:gd name="connsiteY19" fmla="*/ 2024105 h 1739510"/>
                <a:gd name="connsiteX20" fmla="*/ 3057359 w 4409954"/>
                <a:gd name="connsiteY20" fmla="*/ 1890346 h 1739510"/>
                <a:gd name="connsiteX21" fmla="*/ 2572473 w 4409954"/>
                <a:gd name="connsiteY21" fmla="*/ 1739510 h 1739510"/>
                <a:gd name="connsiteX22" fmla="*/ 2070312 w 4409954"/>
                <a:gd name="connsiteY22" fmla="*/ 1739510 h 1739510"/>
                <a:gd name="connsiteX23" fmla="*/ 1454024 w 4409954"/>
                <a:gd name="connsiteY23" fmla="*/ 1739510 h 1739510"/>
                <a:gd name="connsiteX24" fmla="*/ 906212 w 4409954"/>
                <a:gd name="connsiteY24" fmla="*/ 1739510 h 1739510"/>
                <a:gd name="connsiteX25" fmla="*/ 289924 w 4409954"/>
                <a:gd name="connsiteY25" fmla="*/ 1739510 h 1739510"/>
                <a:gd name="connsiteX26" fmla="*/ 0 w 4409954"/>
                <a:gd name="connsiteY26" fmla="*/ 1449586 h 1739510"/>
                <a:gd name="connsiteX27" fmla="*/ 0 w 4409954"/>
                <a:gd name="connsiteY27" fmla="*/ 1449592 h 1739510"/>
                <a:gd name="connsiteX28" fmla="*/ 0 w 4409954"/>
                <a:gd name="connsiteY28" fmla="*/ 1014714 h 1739510"/>
                <a:gd name="connsiteX29" fmla="*/ 0 w 4409954"/>
                <a:gd name="connsiteY29" fmla="*/ 1014714 h 1739510"/>
                <a:gd name="connsiteX30" fmla="*/ 0 w 4409954"/>
                <a:gd name="connsiteY30" fmla="*/ 659567 h 1739510"/>
                <a:gd name="connsiteX31" fmla="*/ 0 w 4409954"/>
                <a:gd name="connsiteY31" fmla="*/ 289924 h 173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09954" h="1739510" fill="none" extrusionOk="0">
                  <a:moveTo>
                    <a:pt x="0" y="289924"/>
                  </a:moveTo>
                  <a:cubicBezTo>
                    <a:pt x="-27010" y="129689"/>
                    <a:pt x="132342" y="-5208"/>
                    <a:pt x="289924" y="0"/>
                  </a:cubicBezTo>
                  <a:cubicBezTo>
                    <a:pt x="460330" y="18544"/>
                    <a:pt x="616704" y="-13259"/>
                    <a:pt x="837736" y="0"/>
                  </a:cubicBezTo>
                  <a:cubicBezTo>
                    <a:pt x="1058768" y="13259"/>
                    <a:pt x="1200299" y="-22195"/>
                    <a:pt x="1431199" y="0"/>
                  </a:cubicBezTo>
                  <a:cubicBezTo>
                    <a:pt x="1662099" y="22195"/>
                    <a:pt x="1788014" y="-7219"/>
                    <a:pt x="2047487" y="0"/>
                  </a:cubicBezTo>
                  <a:cubicBezTo>
                    <a:pt x="2306960" y="7219"/>
                    <a:pt x="2417083" y="-12299"/>
                    <a:pt x="2572473" y="0"/>
                  </a:cubicBezTo>
                  <a:lnTo>
                    <a:pt x="2572473" y="0"/>
                  </a:lnTo>
                  <a:cubicBezTo>
                    <a:pt x="2819925" y="-15394"/>
                    <a:pt x="2849607" y="23663"/>
                    <a:pt x="3101668" y="0"/>
                  </a:cubicBezTo>
                  <a:cubicBezTo>
                    <a:pt x="3353730" y="-23663"/>
                    <a:pt x="3438775" y="418"/>
                    <a:pt x="3674962" y="0"/>
                  </a:cubicBezTo>
                  <a:cubicBezTo>
                    <a:pt x="3819723" y="16127"/>
                    <a:pt x="3961572" y="-11160"/>
                    <a:pt x="4120030" y="0"/>
                  </a:cubicBezTo>
                  <a:cubicBezTo>
                    <a:pt x="4267931" y="11871"/>
                    <a:pt x="4394105" y="164627"/>
                    <a:pt x="4409954" y="289924"/>
                  </a:cubicBezTo>
                  <a:cubicBezTo>
                    <a:pt x="4401129" y="372661"/>
                    <a:pt x="4426602" y="523629"/>
                    <a:pt x="4409954" y="630575"/>
                  </a:cubicBezTo>
                  <a:cubicBezTo>
                    <a:pt x="4393306" y="737521"/>
                    <a:pt x="4402154" y="879752"/>
                    <a:pt x="4409954" y="1014714"/>
                  </a:cubicBezTo>
                  <a:lnTo>
                    <a:pt x="4409954" y="1014714"/>
                  </a:lnTo>
                  <a:cubicBezTo>
                    <a:pt x="4401598" y="1224662"/>
                    <a:pt x="4427730" y="1256594"/>
                    <a:pt x="4409954" y="1449592"/>
                  </a:cubicBezTo>
                  <a:lnTo>
                    <a:pt x="4409954" y="1449586"/>
                  </a:lnTo>
                  <a:cubicBezTo>
                    <a:pt x="4414981" y="1622464"/>
                    <a:pt x="4276460" y="1700386"/>
                    <a:pt x="4120030" y="1739510"/>
                  </a:cubicBezTo>
                  <a:cubicBezTo>
                    <a:pt x="4003679" y="1761224"/>
                    <a:pt x="3797387" y="1739755"/>
                    <a:pt x="3674962" y="1739510"/>
                  </a:cubicBezTo>
                  <a:cubicBezTo>
                    <a:pt x="3776825" y="1924108"/>
                    <a:pt x="3810072" y="1972321"/>
                    <a:pt x="3944792" y="2166403"/>
                  </a:cubicBezTo>
                  <a:cubicBezTo>
                    <a:pt x="3737245" y="2085477"/>
                    <a:pt x="3691700" y="2072278"/>
                    <a:pt x="3487352" y="2024105"/>
                  </a:cubicBezTo>
                  <a:cubicBezTo>
                    <a:pt x="3283004" y="1975932"/>
                    <a:pt x="3169293" y="1924863"/>
                    <a:pt x="3057359" y="1890346"/>
                  </a:cubicBezTo>
                  <a:cubicBezTo>
                    <a:pt x="2945425" y="1855829"/>
                    <a:pt x="2667900" y="1794843"/>
                    <a:pt x="2572473" y="1739510"/>
                  </a:cubicBezTo>
                  <a:cubicBezTo>
                    <a:pt x="2387458" y="1742675"/>
                    <a:pt x="2319763" y="1751914"/>
                    <a:pt x="2070312" y="1739510"/>
                  </a:cubicBezTo>
                  <a:cubicBezTo>
                    <a:pt x="1820861" y="1727106"/>
                    <a:pt x="1667951" y="1738054"/>
                    <a:pt x="1454024" y="1739510"/>
                  </a:cubicBezTo>
                  <a:cubicBezTo>
                    <a:pt x="1240097" y="1740966"/>
                    <a:pt x="1081330" y="1731128"/>
                    <a:pt x="906212" y="1739510"/>
                  </a:cubicBezTo>
                  <a:cubicBezTo>
                    <a:pt x="731094" y="1747892"/>
                    <a:pt x="579209" y="1719113"/>
                    <a:pt x="289924" y="1739510"/>
                  </a:cubicBezTo>
                  <a:cubicBezTo>
                    <a:pt x="130677" y="1743667"/>
                    <a:pt x="-8272" y="1633454"/>
                    <a:pt x="0" y="1449586"/>
                  </a:cubicBezTo>
                  <a:lnTo>
                    <a:pt x="0" y="1449592"/>
                  </a:lnTo>
                  <a:cubicBezTo>
                    <a:pt x="5690" y="1317748"/>
                    <a:pt x="-5005" y="1145457"/>
                    <a:pt x="0" y="1014714"/>
                  </a:cubicBezTo>
                  <a:lnTo>
                    <a:pt x="0" y="1014714"/>
                  </a:lnTo>
                  <a:cubicBezTo>
                    <a:pt x="16135" y="903159"/>
                    <a:pt x="773" y="803717"/>
                    <a:pt x="0" y="659567"/>
                  </a:cubicBezTo>
                  <a:cubicBezTo>
                    <a:pt x="-773" y="515417"/>
                    <a:pt x="-7820" y="388794"/>
                    <a:pt x="0" y="289924"/>
                  </a:cubicBezTo>
                  <a:close/>
                </a:path>
                <a:path w="4409954" h="1739510" stroke="0" extrusionOk="0">
                  <a:moveTo>
                    <a:pt x="0" y="289924"/>
                  </a:moveTo>
                  <a:cubicBezTo>
                    <a:pt x="-15078" y="155587"/>
                    <a:pt x="160075" y="-20472"/>
                    <a:pt x="289924" y="0"/>
                  </a:cubicBezTo>
                  <a:cubicBezTo>
                    <a:pt x="536403" y="-1688"/>
                    <a:pt x="596917" y="19108"/>
                    <a:pt x="883387" y="0"/>
                  </a:cubicBezTo>
                  <a:cubicBezTo>
                    <a:pt x="1169857" y="-19108"/>
                    <a:pt x="1226505" y="-24804"/>
                    <a:pt x="1454024" y="0"/>
                  </a:cubicBezTo>
                  <a:cubicBezTo>
                    <a:pt x="1681543" y="24804"/>
                    <a:pt x="1865292" y="-28292"/>
                    <a:pt x="2024661" y="0"/>
                  </a:cubicBezTo>
                  <a:cubicBezTo>
                    <a:pt x="2184030" y="28292"/>
                    <a:pt x="2418535" y="26155"/>
                    <a:pt x="2572473" y="0"/>
                  </a:cubicBezTo>
                  <a:lnTo>
                    <a:pt x="2572473" y="0"/>
                  </a:lnTo>
                  <a:cubicBezTo>
                    <a:pt x="2841855" y="1824"/>
                    <a:pt x="2878002" y="6247"/>
                    <a:pt x="3123718" y="0"/>
                  </a:cubicBezTo>
                  <a:cubicBezTo>
                    <a:pt x="3369434" y="-6247"/>
                    <a:pt x="3424704" y="-27135"/>
                    <a:pt x="3674962" y="0"/>
                  </a:cubicBezTo>
                  <a:cubicBezTo>
                    <a:pt x="3820828" y="-9461"/>
                    <a:pt x="4025948" y="22187"/>
                    <a:pt x="4120030" y="0"/>
                  </a:cubicBezTo>
                  <a:cubicBezTo>
                    <a:pt x="4277863" y="15549"/>
                    <a:pt x="4399596" y="98132"/>
                    <a:pt x="4409954" y="289924"/>
                  </a:cubicBezTo>
                  <a:cubicBezTo>
                    <a:pt x="4399691" y="470755"/>
                    <a:pt x="4397849" y="483401"/>
                    <a:pt x="4409954" y="659567"/>
                  </a:cubicBezTo>
                  <a:cubicBezTo>
                    <a:pt x="4422059" y="835733"/>
                    <a:pt x="4413022" y="839194"/>
                    <a:pt x="4409954" y="1014714"/>
                  </a:cubicBezTo>
                  <a:lnTo>
                    <a:pt x="4409954" y="1014714"/>
                  </a:lnTo>
                  <a:cubicBezTo>
                    <a:pt x="4388998" y="1131007"/>
                    <a:pt x="4397927" y="1282395"/>
                    <a:pt x="4409954" y="1449592"/>
                  </a:cubicBezTo>
                  <a:lnTo>
                    <a:pt x="4409954" y="1449586"/>
                  </a:lnTo>
                  <a:cubicBezTo>
                    <a:pt x="4398991" y="1612145"/>
                    <a:pt x="4284165" y="1736372"/>
                    <a:pt x="4120030" y="1739510"/>
                  </a:cubicBezTo>
                  <a:cubicBezTo>
                    <a:pt x="3912162" y="1757358"/>
                    <a:pt x="3896829" y="1723330"/>
                    <a:pt x="3674962" y="1739510"/>
                  </a:cubicBezTo>
                  <a:cubicBezTo>
                    <a:pt x="3778067" y="1924282"/>
                    <a:pt x="3842179" y="1992021"/>
                    <a:pt x="3944792" y="2166403"/>
                  </a:cubicBezTo>
                  <a:cubicBezTo>
                    <a:pt x="3784702" y="2102769"/>
                    <a:pt x="3608562" y="2064649"/>
                    <a:pt x="3514799" y="2032643"/>
                  </a:cubicBezTo>
                  <a:cubicBezTo>
                    <a:pt x="3421036" y="2000637"/>
                    <a:pt x="3268578" y="1975910"/>
                    <a:pt x="3071082" y="1894614"/>
                  </a:cubicBezTo>
                  <a:cubicBezTo>
                    <a:pt x="2873586" y="1813318"/>
                    <a:pt x="2791510" y="1831459"/>
                    <a:pt x="2572473" y="1739510"/>
                  </a:cubicBezTo>
                  <a:cubicBezTo>
                    <a:pt x="2301765" y="1762107"/>
                    <a:pt x="2140487" y="1736435"/>
                    <a:pt x="2024661" y="1739510"/>
                  </a:cubicBezTo>
                  <a:cubicBezTo>
                    <a:pt x="1908835" y="1742585"/>
                    <a:pt x="1701563" y="1725420"/>
                    <a:pt x="1476849" y="1739510"/>
                  </a:cubicBezTo>
                  <a:cubicBezTo>
                    <a:pt x="1252135" y="1753600"/>
                    <a:pt x="1158661" y="1717291"/>
                    <a:pt x="906212" y="1739510"/>
                  </a:cubicBezTo>
                  <a:cubicBezTo>
                    <a:pt x="653763" y="1761729"/>
                    <a:pt x="512542" y="1765933"/>
                    <a:pt x="289924" y="1739510"/>
                  </a:cubicBezTo>
                  <a:cubicBezTo>
                    <a:pt x="118170" y="1735276"/>
                    <a:pt x="17968" y="1616694"/>
                    <a:pt x="0" y="1449586"/>
                  </a:cubicBezTo>
                  <a:lnTo>
                    <a:pt x="0" y="1449592"/>
                  </a:lnTo>
                  <a:cubicBezTo>
                    <a:pt x="-17757" y="1266251"/>
                    <a:pt x="-17745" y="1163714"/>
                    <a:pt x="0" y="1014714"/>
                  </a:cubicBezTo>
                  <a:lnTo>
                    <a:pt x="0" y="1014714"/>
                  </a:lnTo>
                  <a:cubicBezTo>
                    <a:pt x="-11986" y="913277"/>
                    <a:pt x="11373" y="734091"/>
                    <a:pt x="0" y="652319"/>
                  </a:cubicBezTo>
                  <a:cubicBezTo>
                    <a:pt x="-11373" y="570548"/>
                    <a:pt x="2459" y="455861"/>
                    <a:pt x="0" y="289924"/>
                  </a:cubicBezTo>
                  <a:close/>
                </a:path>
              </a:pathLst>
            </a:custGeom>
            <a:solidFill>
              <a:srgbClr val="FFF4E1"/>
            </a:solidFill>
            <a:ln w="38100">
              <a:solidFill>
                <a:srgbClr val="FF6600"/>
              </a:solidFill>
              <a:extLst>
                <a:ext uri="{C807C97D-BFC1-408E-A445-0C87EB9F89A2}">
                  <ask:lineSketchStyleProps xmlns:ask="http://schemas.microsoft.com/office/drawing/2018/sketchyshapes" sd="2842418190">
                    <a:prstGeom prst="wedgeRoundRectCallout">
                      <a:avLst>
                        <a:gd name="adj1" fmla="val 39452"/>
                        <a:gd name="adj2" fmla="val 7454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Rectangle 10">
              <a:extLst>
                <a:ext uri="{FF2B5EF4-FFF2-40B4-BE49-F238E27FC236}">
                  <a16:creationId xmlns:a16="http://schemas.microsoft.com/office/drawing/2014/main" id="{76941707-CAD5-F256-5FDE-57B660D95C7F}"/>
                </a:ext>
              </a:extLst>
            </p:cNvPr>
            <p:cNvSpPr/>
            <p:nvPr/>
          </p:nvSpPr>
          <p:spPr>
            <a:xfrm>
              <a:off x="4892848" y="1872375"/>
              <a:ext cx="4210121" cy="2050119"/>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vi-VN" altLang="en-US" sz="3200" b="1" dirty="0">
                  <a:solidFill>
                    <a:srgbClr val="000000"/>
                  </a:solidFill>
                  <a:latin typeface="Calibri" panose="020F0502020204030204" pitchFamily="34" charset="0"/>
                  <a:cs typeface="Calibri" panose="020F0502020204030204" pitchFamily="34" charset="0"/>
                </a:rPr>
                <a:t>3. Em có thể làm gì để giảm tác hại của ô nhiễm tiếng ồn cho bản thân và những người khác? </a:t>
              </a: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6344872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03BC6D-98A5-2679-F985-4B9E39C216C5}"/>
              </a:ext>
            </a:extLst>
          </p:cNvPr>
          <p:cNvSpPr/>
          <p:nvPr/>
        </p:nvSpPr>
        <p:spPr>
          <a:xfrm>
            <a:off x="400051" y="261539"/>
            <a:ext cx="11035966" cy="830997"/>
          </a:xfrm>
          <a:prstGeom prst="rect">
            <a:avLst/>
          </a:prstGeom>
          <a:solidFill>
            <a:schemeClr val="accent3">
              <a:lumMod val="20000"/>
              <a:lumOff val="80000"/>
              <a:alpha val="76000"/>
            </a:schemeClr>
          </a:solidFill>
          <a:ln w="47625">
            <a:solidFill>
              <a:srgbClr val="00B0F0"/>
            </a:solidFill>
            <a:prstDash val="dashDot"/>
          </a:ln>
        </p:spPr>
        <p:txBody>
          <a:bodyPr wrap="square">
            <a:spAutoFit/>
          </a:bodyPr>
          <a:lstStyle/>
          <a:p>
            <a:pPr lvl="0" algn="ctr" fontAlgn="base"/>
            <a:r>
              <a:rPr lang="en-US" sz="4800" b="1" dirty="0" err="1">
                <a:solidFill>
                  <a:srgbClr val="FF0000"/>
                </a:solidFill>
                <a:latin typeface="Cambria" panose="02040503050406030204" pitchFamily="18" charset="0"/>
                <a:ea typeface="Cambria" panose="02040503050406030204" pitchFamily="18" charset="0"/>
              </a:rPr>
              <a:t>Một</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số</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tiếng</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ồn</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thường</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thấy</a:t>
            </a:r>
            <a:endParaRPr kumimoji="0" lang="vi-VN"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26" name="Picture 2" descr="Đây Là Cách Máy Xát Gạo Chạy Bằng Động Cơ Điện 3 Pha Tạo Ra Những Hạt Gạo  Trắng - YouTube">
            <a:extLst>
              <a:ext uri="{FF2B5EF4-FFF2-40B4-BE49-F238E27FC236}">
                <a16:creationId xmlns:a16="http://schemas.microsoft.com/office/drawing/2014/main" id="{04BC1211-454C-CB08-42E0-F0F9FF1C6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382" y="1649895"/>
            <a:ext cx="5954643" cy="33494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9FEF06B-6CB7-6A8D-A515-2A42DCB0B2F9}"/>
              </a:ext>
            </a:extLst>
          </p:cNvPr>
          <p:cNvSpPr txBox="1"/>
          <p:nvPr/>
        </p:nvSpPr>
        <p:spPr>
          <a:xfrm>
            <a:off x="1277592" y="5283477"/>
            <a:ext cx="5133975" cy="646331"/>
          </a:xfrm>
          <a:prstGeom prst="rect">
            <a:avLst/>
          </a:prstGeom>
          <a:noFill/>
        </p:spPr>
        <p:txBody>
          <a:bodyPr wrap="square" rtlCol="0">
            <a:spAutoFit/>
          </a:bodyPr>
          <a:lstStyle/>
          <a:p>
            <a:r>
              <a:rPr lang="en-US" sz="3600" b="1" dirty="0" err="1">
                <a:solidFill>
                  <a:srgbClr val="002060"/>
                </a:solidFill>
                <a:latin typeface="Cambria" panose="02040503050406030204" pitchFamily="18" charset="0"/>
                <a:ea typeface="Cambria" panose="02040503050406030204" pitchFamily="18" charset="0"/>
              </a:rPr>
              <a:t>Tiếng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máy</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xát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gạo</a:t>
            </a:r>
            <a:endParaRPr lang="en-US" sz="3600" b="1" dirty="0">
              <a:solidFill>
                <a:srgbClr val="002060"/>
              </a:solidFill>
              <a:latin typeface="Cambria" panose="02040503050406030204" pitchFamily="18" charset="0"/>
              <a:ea typeface="Cambria" panose="02040503050406030204" pitchFamily="18" charset="0"/>
            </a:endParaRPr>
          </a:p>
        </p:txBody>
      </p:sp>
      <p:pic>
        <p:nvPicPr>
          <p:cNvPr id="1028" name="Picture 4" descr="Bác nông dân lái máy cày bừa ruộng | Tientube TV - YouTube">
            <a:extLst>
              <a:ext uri="{FF2B5EF4-FFF2-40B4-BE49-F238E27FC236}">
                <a16:creationId xmlns:a16="http://schemas.microsoft.com/office/drawing/2014/main" id="{2100F968-DDF0-3C62-AC91-0D2A83164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4547" y="1669772"/>
            <a:ext cx="5332896" cy="33296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A15F633-D3A7-6173-0F5A-3080B7D1BAF0}"/>
              </a:ext>
            </a:extLst>
          </p:cNvPr>
          <p:cNvSpPr txBox="1"/>
          <p:nvPr/>
        </p:nvSpPr>
        <p:spPr>
          <a:xfrm>
            <a:off x="7058025" y="5273538"/>
            <a:ext cx="5133975" cy="646331"/>
          </a:xfrm>
          <a:prstGeom prst="rect">
            <a:avLst/>
          </a:prstGeom>
          <a:noFill/>
        </p:spPr>
        <p:txBody>
          <a:bodyPr wrap="square" rtlCol="0">
            <a:spAutoFit/>
          </a:bodyPr>
          <a:lstStyle/>
          <a:p>
            <a:r>
              <a:rPr lang="en-US" sz="3600" b="1" dirty="0" err="1">
                <a:solidFill>
                  <a:srgbClr val="002060"/>
                </a:solidFill>
                <a:latin typeface="Cambria" panose="02040503050406030204" pitchFamily="18" charset="0"/>
                <a:ea typeface="Cambria" panose="02040503050406030204" pitchFamily="18" charset="0"/>
              </a:rPr>
              <a:t>Tiếng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máy</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cày</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bừa</a:t>
            </a:r>
            <a:endParaRPr lang="en-US" sz="36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206499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additive="base">
                                        <p:cTn id="18" dur="500" fill="hold"/>
                                        <p:tgtEl>
                                          <p:spTgt spid="1026"/>
                                        </p:tgtEl>
                                        <p:attrNameLst>
                                          <p:attrName>ppt_x</p:attrName>
                                        </p:attrNameLst>
                                      </p:cBhvr>
                                      <p:tavLst>
                                        <p:tav tm="0">
                                          <p:val>
                                            <p:strVal val="#ppt_x"/>
                                          </p:val>
                                        </p:tav>
                                        <p:tav tm="100000">
                                          <p:val>
                                            <p:strVal val="#ppt_x"/>
                                          </p:val>
                                        </p:tav>
                                      </p:tavLst>
                                    </p:anim>
                                    <p:anim calcmode="lin" valueType="num">
                                      <p:cBhvr additive="base">
                                        <p:cTn id="1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28"/>
                                        </p:tgtEl>
                                        <p:attrNameLst>
                                          <p:attrName>style.visibility</p:attrName>
                                        </p:attrNameLst>
                                      </p:cBhvr>
                                      <p:to>
                                        <p:strVal val="visible"/>
                                      </p:to>
                                    </p:set>
                                    <p:anim calcmode="lin" valueType="num">
                                      <p:cBhvr additive="base">
                                        <p:cTn id="28" dur="500" fill="hold"/>
                                        <p:tgtEl>
                                          <p:spTgt spid="1028"/>
                                        </p:tgtEl>
                                        <p:attrNameLst>
                                          <p:attrName>ppt_x</p:attrName>
                                        </p:attrNameLst>
                                      </p:cBhvr>
                                      <p:tavLst>
                                        <p:tav tm="0">
                                          <p:val>
                                            <p:strVal val="#ppt_x"/>
                                          </p:val>
                                        </p:tav>
                                        <p:tav tm="100000">
                                          <p:val>
                                            <p:strVal val="#ppt_x"/>
                                          </p:val>
                                        </p:tav>
                                      </p:tavLst>
                                    </p:anim>
                                    <p:anim calcmode="lin" valueType="num">
                                      <p:cBhvr additive="base">
                                        <p:cTn id="29"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03BC6D-98A5-2679-F985-4B9E39C216C5}"/>
              </a:ext>
            </a:extLst>
          </p:cNvPr>
          <p:cNvSpPr/>
          <p:nvPr/>
        </p:nvSpPr>
        <p:spPr>
          <a:xfrm>
            <a:off x="400051" y="261539"/>
            <a:ext cx="11035966" cy="830997"/>
          </a:xfrm>
          <a:prstGeom prst="rect">
            <a:avLst/>
          </a:prstGeom>
          <a:solidFill>
            <a:schemeClr val="accent3">
              <a:lumMod val="20000"/>
              <a:lumOff val="80000"/>
              <a:alpha val="76000"/>
            </a:schemeClr>
          </a:solidFill>
          <a:ln w="47625">
            <a:solidFill>
              <a:srgbClr val="00B0F0"/>
            </a:solidFill>
            <a:prstDash val="dashDot"/>
          </a:ln>
        </p:spPr>
        <p:txBody>
          <a:bodyPr wrap="square">
            <a:spAutoFit/>
          </a:bodyPr>
          <a:lstStyle/>
          <a:p>
            <a:pPr lvl="0" algn="ctr" fontAlgn="base"/>
            <a:r>
              <a:rPr lang="en-US" sz="4800" b="1" dirty="0">
                <a:solidFill>
                  <a:srgbClr val="FF0000"/>
                </a:solidFill>
                <a:latin typeface="Cambria" panose="02040503050406030204" pitchFamily="18" charset="0"/>
                <a:ea typeface="Cambria" panose="02040503050406030204" pitchFamily="18" charset="0"/>
              </a:rPr>
              <a:t>T</a:t>
            </a:r>
            <a:r>
              <a:rPr lang="vi-VN" sz="4800" b="1" dirty="0">
                <a:solidFill>
                  <a:srgbClr val="FF0000"/>
                </a:solidFill>
                <a:latin typeface="Cambria" panose="02040503050406030204" pitchFamily="18" charset="0"/>
                <a:ea typeface="Cambria" panose="02040503050406030204" pitchFamily="18" charset="0"/>
              </a:rPr>
              <a:t>ác hại của tiếng ồn đối với con người</a:t>
            </a:r>
            <a:endParaRPr kumimoji="0" lang="vi-VN"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5" name="Rectangles 77828">
            <a:extLst>
              <a:ext uri="{FF2B5EF4-FFF2-40B4-BE49-F238E27FC236}">
                <a16:creationId xmlns:a16="http://schemas.microsoft.com/office/drawing/2014/main" id="{9F6835E0-AD9E-D7B4-E454-8ADE1100EB49}"/>
              </a:ext>
            </a:extLst>
          </p:cNvPr>
          <p:cNvSpPr/>
          <p:nvPr/>
        </p:nvSpPr>
        <p:spPr>
          <a:xfrm>
            <a:off x="646043" y="1885777"/>
            <a:ext cx="10774018" cy="3970318"/>
          </a:xfrm>
          <a:custGeom>
            <a:avLst/>
            <a:gdLst>
              <a:gd name="connsiteX0" fmla="*/ 0 w 10774018"/>
              <a:gd name="connsiteY0" fmla="*/ 0 h 3970318"/>
              <a:gd name="connsiteX1" fmla="*/ 814037 w 10774018"/>
              <a:gd name="connsiteY1" fmla="*/ 0 h 3970318"/>
              <a:gd name="connsiteX2" fmla="*/ 1520334 w 10774018"/>
              <a:gd name="connsiteY2" fmla="*/ 0 h 3970318"/>
              <a:gd name="connsiteX3" fmla="*/ 2118890 w 10774018"/>
              <a:gd name="connsiteY3" fmla="*/ 0 h 3970318"/>
              <a:gd name="connsiteX4" fmla="*/ 2501966 w 10774018"/>
              <a:gd name="connsiteY4" fmla="*/ 0 h 3970318"/>
              <a:gd name="connsiteX5" fmla="*/ 2992783 w 10774018"/>
              <a:gd name="connsiteY5" fmla="*/ 0 h 3970318"/>
              <a:gd name="connsiteX6" fmla="*/ 3483599 w 10774018"/>
              <a:gd name="connsiteY6" fmla="*/ 0 h 3970318"/>
              <a:gd name="connsiteX7" fmla="*/ 3866675 w 10774018"/>
              <a:gd name="connsiteY7" fmla="*/ 0 h 3970318"/>
              <a:gd name="connsiteX8" fmla="*/ 4572972 w 10774018"/>
              <a:gd name="connsiteY8" fmla="*/ 0 h 3970318"/>
              <a:gd name="connsiteX9" fmla="*/ 5279269 w 10774018"/>
              <a:gd name="connsiteY9" fmla="*/ 0 h 3970318"/>
              <a:gd name="connsiteX10" fmla="*/ 5770085 w 10774018"/>
              <a:gd name="connsiteY10" fmla="*/ 0 h 3970318"/>
              <a:gd name="connsiteX11" fmla="*/ 6476382 w 10774018"/>
              <a:gd name="connsiteY11" fmla="*/ 0 h 3970318"/>
              <a:gd name="connsiteX12" fmla="*/ 7290419 w 10774018"/>
              <a:gd name="connsiteY12" fmla="*/ 0 h 3970318"/>
              <a:gd name="connsiteX13" fmla="*/ 8104456 w 10774018"/>
              <a:gd name="connsiteY13" fmla="*/ 0 h 3970318"/>
              <a:gd name="connsiteX14" fmla="*/ 8810752 w 10774018"/>
              <a:gd name="connsiteY14" fmla="*/ 0 h 3970318"/>
              <a:gd name="connsiteX15" fmla="*/ 9517049 w 10774018"/>
              <a:gd name="connsiteY15" fmla="*/ 0 h 3970318"/>
              <a:gd name="connsiteX16" fmla="*/ 9900125 w 10774018"/>
              <a:gd name="connsiteY16" fmla="*/ 0 h 3970318"/>
              <a:gd name="connsiteX17" fmla="*/ 10175461 w 10774018"/>
              <a:gd name="connsiteY17" fmla="*/ 0 h 3970318"/>
              <a:gd name="connsiteX18" fmla="*/ 10774018 w 10774018"/>
              <a:gd name="connsiteY18" fmla="*/ 0 h 3970318"/>
              <a:gd name="connsiteX19" fmla="*/ 10774018 w 10774018"/>
              <a:gd name="connsiteY19" fmla="*/ 527485 h 3970318"/>
              <a:gd name="connsiteX20" fmla="*/ 10774018 w 10774018"/>
              <a:gd name="connsiteY20" fmla="*/ 1094673 h 3970318"/>
              <a:gd name="connsiteX21" fmla="*/ 10774018 w 10774018"/>
              <a:gd name="connsiteY21" fmla="*/ 1701565 h 3970318"/>
              <a:gd name="connsiteX22" fmla="*/ 10774018 w 10774018"/>
              <a:gd name="connsiteY22" fmla="*/ 2229050 h 3970318"/>
              <a:gd name="connsiteX23" fmla="*/ 10774018 w 10774018"/>
              <a:gd name="connsiteY23" fmla="*/ 2875645 h 3970318"/>
              <a:gd name="connsiteX24" fmla="*/ 10774018 w 10774018"/>
              <a:gd name="connsiteY24" fmla="*/ 3403130 h 3970318"/>
              <a:gd name="connsiteX25" fmla="*/ 10774018 w 10774018"/>
              <a:gd name="connsiteY25" fmla="*/ 3970318 h 3970318"/>
              <a:gd name="connsiteX26" fmla="*/ 10390942 w 10774018"/>
              <a:gd name="connsiteY26" fmla="*/ 3970318 h 3970318"/>
              <a:gd name="connsiteX27" fmla="*/ 9576905 w 10774018"/>
              <a:gd name="connsiteY27" fmla="*/ 3970318 h 3970318"/>
              <a:gd name="connsiteX28" fmla="*/ 8870608 w 10774018"/>
              <a:gd name="connsiteY28" fmla="*/ 3970318 h 3970318"/>
              <a:gd name="connsiteX29" fmla="*/ 8272052 w 10774018"/>
              <a:gd name="connsiteY29" fmla="*/ 3970318 h 3970318"/>
              <a:gd name="connsiteX30" fmla="*/ 7781235 w 10774018"/>
              <a:gd name="connsiteY30" fmla="*/ 3970318 h 3970318"/>
              <a:gd name="connsiteX31" fmla="*/ 7074938 w 10774018"/>
              <a:gd name="connsiteY31" fmla="*/ 3970318 h 3970318"/>
              <a:gd name="connsiteX32" fmla="*/ 6368642 w 10774018"/>
              <a:gd name="connsiteY32" fmla="*/ 3970318 h 3970318"/>
              <a:gd name="connsiteX33" fmla="*/ 5662345 w 10774018"/>
              <a:gd name="connsiteY33" fmla="*/ 3970318 h 3970318"/>
              <a:gd name="connsiteX34" fmla="*/ 4848308 w 10774018"/>
              <a:gd name="connsiteY34" fmla="*/ 3970318 h 3970318"/>
              <a:gd name="connsiteX35" fmla="*/ 4142011 w 10774018"/>
              <a:gd name="connsiteY35" fmla="*/ 3970318 h 3970318"/>
              <a:gd name="connsiteX36" fmla="*/ 3543455 w 10774018"/>
              <a:gd name="connsiteY36" fmla="*/ 3970318 h 3970318"/>
              <a:gd name="connsiteX37" fmla="*/ 3268119 w 10774018"/>
              <a:gd name="connsiteY37" fmla="*/ 3970318 h 3970318"/>
              <a:gd name="connsiteX38" fmla="*/ 2992783 w 10774018"/>
              <a:gd name="connsiteY38" fmla="*/ 3970318 h 3970318"/>
              <a:gd name="connsiteX39" fmla="*/ 2717447 w 10774018"/>
              <a:gd name="connsiteY39" fmla="*/ 3970318 h 3970318"/>
              <a:gd name="connsiteX40" fmla="*/ 2334371 w 10774018"/>
              <a:gd name="connsiteY40" fmla="*/ 3970318 h 3970318"/>
              <a:gd name="connsiteX41" fmla="*/ 1843554 w 10774018"/>
              <a:gd name="connsiteY41" fmla="*/ 3970318 h 3970318"/>
              <a:gd name="connsiteX42" fmla="*/ 1029517 w 10774018"/>
              <a:gd name="connsiteY42" fmla="*/ 3970318 h 3970318"/>
              <a:gd name="connsiteX43" fmla="*/ 0 w 10774018"/>
              <a:gd name="connsiteY43" fmla="*/ 3970318 h 3970318"/>
              <a:gd name="connsiteX44" fmla="*/ 0 w 10774018"/>
              <a:gd name="connsiteY44" fmla="*/ 3363427 h 3970318"/>
              <a:gd name="connsiteX45" fmla="*/ 0 w 10774018"/>
              <a:gd name="connsiteY45" fmla="*/ 2835941 h 3970318"/>
              <a:gd name="connsiteX46" fmla="*/ 0 w 10774018"/>
              <a:gd name="connsiteY46" fmla="*/ 2348160 h 3970318"/>
              <a:gd name="connsiteX47" fmla="*/ 0 w 10774018"/>
              <a:gd name="connsiteY47" fmla="*/ 1741268 h 3970318"/>
              <a:gd name="connsiteX48" fmla="*/ 0 w 10774018"/>
              <a:gd name="connsiteY48" fmla="*/ 1134377 h 3970318"/>
              <a:gd name="connsiteX49" fmla="*/ 0 w 10774018"/>
              <a:gd name="connsiteY49" fmla="*/ 646595 h 3970318"/>
              <a:gd name="connsiteX50" fmla="*/ 0 w 10774018"/>
              <a:gd name="connsiteY50" fmla="*/ 0 h 397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774018" h="3970318" fill="none" extrusionOk="0">
                <a:moveTo>
                  <a:pt x="0" y="0"/>
                </a:moveTo>
                <a:cubicBezTo>
                  <a:pt x="235783" y="-51311"/>
                  <a:pt x="606248" y="53096"/>
                  <a:pt x="814037" y="0"/>
                </a:cubicBezTo>
                <a:cubicBezTo>
                  <a:pt x="1021826" y="-53096"/>
                  <a:pt x="1171731" y="44362"/>
                  <a:pt x="1520334" y="0"/>
                </a:cubicBezTo>
                <a:cubicBezTo>
                  <a:pt x="1868937" y="-44362"/>
                  <a:pt x="1978387" y="11594"/>
                  <a:pt x="2118890" y="0"/>
                </a:cubicBezTo>
                <a:cubicBezTo>
                  <a:pt x="2259393" y="-11594"/>
                  <a:pt x="2355646" y="32658"/>
                  <a:pt x="2501966" y="0"/>
                </a:cubicBezTo>
                <a:cubicBezTo>
                  <a:pt x="2648286" y="-32658"/>
                  <a:pt x="2756610" y="57711"/>
                  <a:pt x="2992783" y="0"/>
                </a:cubicBezTo>
                <a:cubicBezTo>
                  <a:pt x="3228956" y="-57711"/>
                  <a:pt x="3374430" y="4837"/>
                  <a:pt x="3483599" y="0"/>
                </a:cubicBezTo>
                <a:cubicBezTo>
                  <a:pt x="3592768" y="-4837"/>
                  <a:pt x="3783340" y="26174"/>
                  <a:pt x="3866675" y="0"/>
                </a:cubicBezTo>
                <a:cubicBezTo>
                  <a:pt x="3950010" y="-26174"/>
                  <a:pt x="4251348" y="75352"/>
                  <a:pt x="4572972" y="0"/>
                </a:cubicBezTo>
                <a:cubicBezTo>
                  <a:pt x="4894596" y="-75352"/>
                  <a:pt x="4960033" y="64982"/>
                  <a:pt x="5279269" y="0"/>
                </a:cubicBezTo>
                <a:cubicBezTo>
                  <a:pt x="5598505" y="-64982"/>
                  <a:pt x="5664598" y="32013"/>
                  <a:pt x="5770085" y="0"/>
                </a:cubicBezTo>
                <a:cubicBezTo>
                  <a:pt x="5875572" y="-32013"/>
                  <a:pt x="6260981" y="82075"/>
                  <a:pt x="6476382" y="0"/>
                </a:cubicBezTo>
                <a:cubicBezTo>
                  <a:pt x="6691783" y="-82075"/>
                  <a:pt x="7068072" y="66119"/>
                  <a:pt x="7290419" y="0"/>
                </a:cubicBezTo>
                <a:cubicBezTo>
                  <a:pt x="7512766" y="-66119"/>
                  <a:pt x="7838610" y="86221"/>
                  <a:pt x="8104456" y="0"/>
                </a:cubicBezTo>
                <a:cubicBezTo>
                  <a:pt x="8370302" y="-86221"/>
                  <a:pt x="8555558" y="69213"/>
                  <a:pt x="8810752" y="0"/>
                </a:cubicBezTo>
                <a:cubicBezTo>
                  <a:pt x="9065946" y="-69213"/>
                  <a:pt x="9370356" y="9687"/>
                  <a:pt x="9517049" y="0"/>
                </a:cubicBezTo>
                <a:cubicBezTo>
                  <a:pt x="9663742" y="-9687"/>
                  <a:pt x="9763323" y="35202"/>
                  <a:pt x="9900125" y="0"/>
                </a:cubicBezTo>
                <a:cubicBezTo>
                  <a:pt x="10036927" y="-35202"/>
                  <a:pt x="10076575" y="4513"/>
                  <a:pt x="10175461" y="0"/>
                </a:cubicBezTo>
                <a:cubicBezTo>
                  <a:pt x="10274347" y="-4513"/>
                  <a:pt x="10645994" y="53703"/>
                  <a:pt x="10774018" y="0"/>
                </a:cubicBezTo>
                <a:cubicBezTo>
                  <a:pt x="10783228" y="124850"/>
                  <a:pt x="10763305" y="335616"/>
                  <a:pt x="10774018" y="527485"/>
                </a:cubicBezTo>
                <a:cubicBezTo>
                  <a:pt x="10784731" y="719355"/>
                  <a:pt x="10721735" y="931212"/>
                  <a:pt x="10774018" y="1094673"/>
                </a:cubicBezTo>
                <a:cubicBezTo>
                  <a:pt x="10826301" y="1258134"/>
                  <a:pt x="10744371" y="1508830"/>
                  <a:pt x="10774018" y="1701565"/>
                </a:cubicBezTo>
                <a:cubicBezTo>
                  <a:pt x="10803665" y="1894300"/>
                  <a:pt x="10739208" y="1998411"/>
                  <a:pt x="10774018" y="2229050"/>
                </a:cubicBezTo>
                <a:cubicBezTo>
                  <a:pt x="10808828" y="2459689"/>
                  <a:pt x="10763122" y="2699241"/>
                  <a:pt x="10774018" y="2875645"/>
                </a:cubicBezTo>
                <a:cubicBezTo>
                  <a:pt x="10784914" y="3052049"/>
                  <a:pt x="10759579" y="3162506"/>
                  <a:pt x="10774018" y="3403130"/>
                </a:cubicBezTo>
                <a:cubicBezTo>
                  <a:pt x="10788457" y="3643755"/>
                  <a:pt x="10716423" y="3718082"/>
                  <a:pt x="10774018" y="3970318"/>
                </a:cubicBezTo>
                <a:cubicBezTo>
                  <a:pt x="10614314" y="3984382"/>
                  <a:pt x="10559552" y="3934129"/>
                  <a:pt x="10390942" y="3970318"/>
                </a:cubicBezTo>
                <a:cubicBezTo>
                  <a:pt x="10222332" y="4006507"/>
                  <a:pt x="9933677" y="3949805"/>
                  <a:pt x="9576905" y="3970318"/>
                </a:cubicBezTo>
                <a:cubicBezTo>
                  <a:pt x="9220133" y="3990831"/>
                  <a:pt x="9184495" y="3926028"/>
                  <a:pt x="8870608" y="3970318"/>
                </a:cubicBezTo>
                <a:cubicBezTo>
                  <a:pt x="8556721" y="4014608"/>
                  <a:pt x="8482627" y="3960285"/>
                  <a:pt x="8272052" y="3970318"/>
                </a:cubicBezTo>
                <a:cubicBezTo>
                  <a:pt x="8061477" y="3980351"/>
                  <a:pt x="7999522" y="3968314"/>
                  <a:pt x="7781235" y="3970318"/>
                </a:cubicBezTo>
                <a:cubicBezTo>
                  <a:pt x="7562948" y="3972322"/>
                  <a:pt x="7311697" y="3900129"/>
                  <a:pt x="7074938" y="3970318"/>
                </a:cubicBezTo>
                <a:cubicBezTo>
                  <a:pt x="6838179" y="4040507"/>
                  <a:pt x="6528264" y="3951917"/>
                  <a:pt x="6368642" y="3970318"/>
                </a:cubicBezTo>
                <a:cubicBezTo>
                  <a:pt x="6209020" y="3988719"/>
                  <a:pt x="5984663" y="3896096"/>
                  <a:pt x="5662345" y="3970318"/>
                </a:cubicBezTo>
                <a:cubicBezTo>
                  <a:pt x="5340027" y="4044540"/>
                  <a:pt x="5173176" y="3936026"/>
                  <a:pt x="4848308" y="3970318"/>
                </a:cubicBezTo>
                <a:cubicBezTo>
                  <a:pt x="4523440" y="4004610"/>
                  <a:pt x="4320920" y="3934327"/>
                  <a:pt x="4142011" y="3970318"/>
                </a:cubicBezTo>
                <a:cubicBezTo>
                  <a:pt x="3963102" y="4006309"/>
                  <a:pt x="3784448" y="3902404"/>
                  <a:pt x="3543455" y="3970318"/>
                </a:cubicBezTo>
                <a:cubicBezTo>
                  <a:pt x="3302462" y="4038232"/>
                  <a:pt x="3332102" y="3961055"/>
                  <a:pt x="3268119" y="3970318"/>
                </a:cubicBezTo>
                <a:cubicBezTo>
                  <a:pt x="3204136" y="3979581"/>
                  <a:pt x="3109984" y="3969217"/>
                  <a:pt x="2992783" y="3970318"/>
                </a:cubicBezTo>
                <a:cubicBezTo>
                  <a:pt x="2875582" y="3971419"/>
                  <a:pt x="2801676" y="3940648"/>
                  <a:pt x="2717447" y="3970318"/>
                </a:cubicBezTo>
                <a:cubicBezTo>
                  <a:pt x="2633218" y="3999988"/>
                  <a:pt x="2482530" y="3944899"/>
                  <a:pt x="2334371" y="3970318"/>
                </a:cubicBezTo>
                <a:cubicBezTo>
                  <a:pt x="2186212" y="3995737"/>
                  <a:pt x="2056058" y="3966062"/>
                  <a:pt x="1843554" y="3970318"/>
                </a:cubicBezTo>
                <a:cubicBezTo>
                  <a:pt x="1631050" y="3974574"/>
                  <a:pt x="1194868" y="3938707"/>
                  <a:pt x="1029517" y="3970318"/>
                </a:cubicBezTo>
                <a:cubicBezTo>
                  <a:pt x="864166" y="4001929"/>
                  <a:pt x="469448" y="3938497"/>
                  <a:pt x="0" y="3970318"/>
                </a:cubicBezTo>
                <a:cubicBezTo>
                  <a:pt x="-31870" y="3779670"/>
                  <a:pt x="5708" y="3558008"/>
                  <a:pt x="0" y="3363427"/>
                </a:cubicBezTo>
                <a:cubicBezTo>
                  <a:pt x="-5708" y="3168846"/>
                  <a:pt x="57811" y="3091407"/>
                  <a:pt x="0" y="2835941"/>
                </a:cubicBezTo>
                <a:cubicBezTo>
                  <a:pt x="-57811" y="2580475"/>
                  <a:pt x="28575" y="2573071"/>
                  <a:pt x="0" y="2348160"/>
                </a:cubicBezTo>
                <a:cubicBezTo>
                  <a:pt x="-28575" y="2123249"/>
                  <a:pt x="34369" y="2039827"/>
                  <a:pt x="0" y="1741268"/>
                </a:cubicBezTo>
                <a:cubicBezTo>
                  <a:pt x="-34369" y="1442709"/>
                  <a:pt x="49822" y="1432390"/>
                  <a:pt x="0" y="1134377"/>
                </a:cubicBezTo>
                <a:cubicBezTo>
                  <a:pt x="-49822" y="836364"/>
                  <a:pt x="16538" y="808908"/>
                  <a:pt x="0" y="646595"/>
                </a:cubicBezTo>
                <a:cubicBezTo>
                  <a:pt x="-16538" y="484282"/>
                  <a:pt x="27989" y="270238"/>
                  <a:pt x="0" y="0"/>
                </a:cubicBezTo>
                <a:close/>
              </a:path>
              <a:path w="10774018" h="3970318" stroke="0" extrusionOk="0">
                <a:moveTo>
                  <a:pt x="0" y="0"/>
                </a:moveTo>
                <a:cubicBezTo>
                  <a:pt x="113288" y="-48630"/>
                  <a:pt x="270504" y="50710"/>
                  <a:pt x="490816" y="0"/>
                </a:cubicBezTo>
                <a:cubicBezTo>
                  <a:pt x="711128" y="-50710"/>
                  <a:pt x="789784" y="10024"/>
                  <a:pt x="873893" y="0"/>
                </a:cubicBezTo>
                <a:cubicBezTo>
                  <a:pt x="958002" y="-10024"/>
                  <a:pt x="1079728" y="33401"/>
                  <a:pt x="1256969" y="0"/>
                </a:cubicBezTo>
                <a:cubicBezTo>
                  <a:pt x="1434210" y="-33401"/>
                  <a:pt x="1546479" y="7008"/>
                  <a:pt x="1640045" y="0"/>
                </a:cubicBezTo>
                <a:cubicBezTo>
                  <a:pt x="1733611" y="-7008"/>
                  <a:pt x="1846687" y="2300"/>
                  <a:pt x="1915381" y="0"/>
                </a:cubicBezTo>
                <a:cubicBezTo>
                  <a:pt x="1984075" y="-2300"/>
                  <a:pt x="2313672" y="33725"/>
                  <a:pt x="2513938" y="0"/>
                </a:cubicBezTo>
                <a:cubicBezTo>
                  <a:pt x="2714204" y="-33725"/>
                  <a:pt x="2996381" y="45272"/>
                  <a:pt x="3220234" y="0"/>
                </a:cubicBezTo>
                <a:cubicBezTo>
                  <a:pt x="3444087" y="-45272"/>
                  <a:pt x="3591456" y="47805"/>
                  <a:pt x="3818791" y="0"/>
                </a:cubicBezTo>
                <a:cubicBezTo>
                  <a:pt x="4046126" y="-47805"/>
                  <a:pt x="4265622" y="51490"/>
                  <a:pt x="4525088" y="0"/>
                </a:cubicBezTo>
                <a:cubicBezTo>
                  <a:pt x="4784554" y="-51490"/>
                  <a:pt x="4956379" y="27252"/>
                  <a:pt x="5123644" y="0"/>
                </a:cubicBezTo>
                <a:cubicBezTo>
                  <a:pt x="5290909" y="-27252"/>
                  <a:pt x="5613879" y="72530"/>
                  <a:pt x="5937681" y="0"/>
                </a:cubicBezTo>
                <a:cubicBezTo>
                  <a:pt x="6261483" y="-72530"/>
                  <a:pt x="6407083" y="61879"/>
                  <a:pt x="6751718" y="0"/>
                </a:cubicBezTo>
                <a:cubicBezTo>
                  <a:pt x="7096353" y="-61879"/>
                  <a:pt x="7384615" y="675"/>
                  <a:pt x="7565755" y="0"/>
                </a:cubicBezTo>
                <a:cubicBezTo>
                  <a:pt x="7746895" y="-675"/>
                  <a:pt x="7960837" y="7368"/>
                  <a:pt x="8272052" y="0"/>
                </a:cubicBezTo>
                <a:cubicBezTo>
                  <a:pt x="8583267" y="-7368"/>
                  <a:pt x="8622634" y="7321"/>
                  <a:pt x="8870608" y="0"/>
                </a:cubicBezTo>
                <a:cubicBezTo>
                  <a:pt x="9118582" y="-7321"/>
                  <a:pt x="9226794" y="24257"/>
                  <a:pt x="9361425" y="0"/>
                </a:cubicBezTo>
                <a:cubicBezTo>
                  <a:pt x="9496056" y="-24257"/>
                  <a:pt x="9681395" y="31261"/>
                  <a:pt x="9852241" y="0"/>
                </a:cubicBezTo>
                <a:cubicBezTo>
                  <a:pt x="10023087" y="-31261"/>
                  <a:pt x="10107326" y="14127"/>
                  <a:pt x="10235317" y="0"/>
                </a:cubicBezTo>
                <a:cubicBezTo>
                  <a:pt x="10363308" y="-14127"/>
                  <a:pt x="10636473" y="55101"/>
                  <a:pt x="10774018" y="0"/>
                </a:cubicBezTo>
                <a:cubicBezTo>
                  <a:pt x="10779045" y="238669"/>
                  <a:pt x="10765723" y="292332"/>
                  <a:pt x="10774018" y="527485"/>
                </a:cubicBezTo>
                <a:cubicBezTo>
                  <a:pt x="10782313" y="762638"/>
                  <a:pt x="10738704" y="914361"/>
                  <a:pt x="10774018" y="1054970"/>
                </a:cubicBezTo>
                <a:cubicBezTo>
                  <a:pt x="10809332" y="1195580"/>
                  <a:pt x="10757376" y="1356273"/>
                  <a:pt x="10774018" y="1622158"/>
                </a:cubicBezTo>
                <a:cubicBezTo>
                  <a:pt x="10790660" y="1888043"/>
                  <a:pt x="10749012" y="1887529"/>
                  <a:pt x="10774018" y="2149644"/>
                </a:cubicBezTo>
                <a:cubicBezTo>
                  <a:pt x="10799024" y="2411759"/>
                  <a:pt x="10729029" y="2520003"/>
                  <a:pt x="10774018" y="2796238"/>
                </a:cubicBezTo>
                <a:cubicBezTo>
                  <a:pt x="10819007" y="3072473"/>
                  <a:pt x="10773909" y="3075907"/>
                  <a:pt x="10774018" y="3323723"/>
                </a:cubicBezTo>
                <a:cubicBezTo>
                  <a:pt x="10774127" y="3571540"/>
                  <a:pt x="10773020" y="3746642"/>
                  <a:pt x="10774018" y="3970318"/>
                </a:cubicBezTo>
                <a:cubicBezTo>
                  <a:pt x="10685970" y="3991832"/>
                  <a:pt x="10626779" y="3968104"/>
                  <a:pt x="10498682" y="3970318"/>
                </a:cubicBezTo>
                <a:cubicBezTo>
                  <a:pt x="10370585" y="3972532"/>
                  <a:pt x="9988781" y="3912570"/>
                  <a:pt x="9684645" y="3970318"/>
                </a:cubicBezTo>
                <a:cubicBezTo>
                  <a:pt x="9380509" y="4028066"/>
                  <a:pt x="9323846" y="3953352"/>
                  <a:pt x="9193829" y="3970318"/>
                </a:cubicBezTo>
                <a:cubicBezTo>
                  <a:pt x="9063812" y="3987284"/>
                  <a:pt x="8812068" y="3928525"/>
                  <a:pt x="8595272" y="3970318"/>
                </a:cubicBezTo>
                <a:cubicBezTo>
                  <a:pt x="8378476" y="4012111"/>
                  <a:pt x="8436221" y="3949458"/>
                  <a:pt x="8319936" y="3970318"/>
                </a:cubicBezTo>
                <a:cubicBezTo>
                  <a:pt x="8203651" y="3991178"/>
                  <a:pt x="8037714" y="3968064"/>
                  <a:pt x="7936860" y="3970318"/>
                </a:cubicBezTo>
                <a:cubicBezTo>
                  <a:pt x="7836006" y="3972572"/>
                  <a:pt x="7431320" y="3899553"/>
                  <a:pt x="7230563" y="3970318"/>
                </a:cubicBezTo>
                <a:cubicBezTo>
                  <a:pt x="7029806" y="4041083"/>
                  <a:pt x="6953028" y="3957919"/>
                  <a:pt x="6739747" y="3970318"/>
                </a:cubicBezTo>
                <a:cubicBezTo>
                  <a:pt x="6526466" y="3982717"/>
                  <a:pt x="6507529" y="3937376"/>
                  <a:pt x="6356671" y="3970318"/>
                </a:cubicBezTo>
                <a:cubicBezTo>
                  <a:pt x="6205813" y="4003260"/>
                  <a:pt x="5961123" y="3907787"/>
                  <a:pt x="5758114" y="3970318"/>
                </a:cubicBezTo>
                <a:cubicBezTo>
                  <a:pt x="5555105" y="4032849"/>
                  <a:pt x="5585273" y="3964214"/>
                  <a:pt x="5482778" y="3970318"/>
                </a:cubicBezTo>
                <a:cubicBezTo>
                  <a:pt x="5380283" y="3976422"/>
                  <a:pt x="5042832" y="3908210"/>
                  <a:pt x="4776481" y="3970318"/>
                </a:cubicBezTo>
                <a:cubicBezTo>
                  <a:pt x="4510130" y="4032426"/>
                  <a:pt x="4358462" y="3925269"/>
                  <a:pt x="3962444" y="3970318"/>
                </a:cubicBezTo>
                <a:cubicBezTo>
                  <a:pt x="3566426" y="4015367"/>
                  <a:pt x="3619988" y="3926387"/>
                  <a:pt x="3363888" y="3970318"/>
                </a:cubicBezTo>
                <a:cubicBezTo>
                  <a:pt x="3107788" y="4014249"/>
                  <a:pt x="2961772" y="3906727"/>
                  <a:pt x="2657591" y="3970318"/>
                </a:cubicBezTo>
                <a:cubicBezTo>
                  <a:pt x="2353410" y="4033909"/>
                  <a:pt x="2138720" y="3955192"/>
                  <a:pt x="1951294" y="3970318"/>
                </a:cubicBezTo>
                <a:cubicBezTo>
                  <a:pt x="1763868" y="3985444"/>
                  <a:pt x="1509210" y="3931144"/>
                  <a:pt x="1352738" y="3970318"/>
                </a:cubicBezTo>
                <a:cubicBezTo>
                  <a:pt x="1196266" y="4009492"/>
                  <a:pt x="923861" y="3941669"/>
                  <a:pt x="754181" y="3970318"/>
                </a:cubicBezTo>
                <a:cubicBezTo>
                  <a:pt x="584501" y="3998967"/>
                  <a:pt x="243127" y="3932856"/>
                  <a:pt x="0" y="3970318"/>
                </a:cubicBezTo>
                <a:cubicBezTo>
                  <a:pt x="-53974" y="3763479"/>
                  <a:pt x="1436" y="3507320"/>
                  <a:pt x="0" y="3323723"/>
                </a:cubicBezTo>
                <a:cubicBezTo>
                  <a:pt x="-1436" y="3140126"/>
                  <a:pt x="5944" y="2964681"/>
                  <a:pt x="0" y="2796238"/>
                </a:cubicBezTo>
                <a:cubicBezTo>
                  <a:pt x="-5944" y="2627796"/>
                  <a:pt x="51901" y="2513848"/>
                  <a:pt x="0" y="2348160"/>
                </a:cubicBezTo>
                <a:cubicBezTo>
                  <a:pt x="-51901" y="2182472"/>
                  <a:pt x="20277" y="2102333"/>
                  <a:pt x="0" y="1860378"/>
                </a:cubicBezTo>
                <a:cubicBezTo>
                  <a:pt x="-20277" y="1618423"/>
                  <a:pt x="1123" y="1583010"/>
                  <a:pt x="0" y="1372596"/>
                </a:cubicBezTo>
                <a:cubicBezTo>
                  <a:pt x="-1123" y="1162182"/>
                  <a:pt x="48968" y="1061263"/>
                  <a:pt x="0" y="884814"/>
                </a:cubicBezTo>
                <a:cubicBezTo>
                  <a:pt x="-48968" y="708365"/>
                  <a:pt x="88035" y="415741"/>
                  <a:pt x="0" y="0"/>
                </a:cubicBezTo>
                <a:close/>
              </a:path>
            </a:pathLst>
          </a:custGeom>
          <a:solidFill>
            <a:schemeClr val="bg1">
              <a:lumMod val="20000"/>
              <a:lumOff val="80000"/>
              <a:alpha val="62000"/>
            </a:schemeClr>
          </a:solidFill>
          <a:ln w="38100">
            <a:solidFill>
              <a:schemeClr val="bg1">
                <a:lumMod val="50000"/>
              </a:schemeClr>
            </a:solidFill>
            <a:extLst>
              <a:ext uri="{C807C97D-BFC1-408E-A445-0C87EB9F89A2}">
                <ask:lineSketchStyleProps xmlns:ask="http://schemas.microsoft.com/office/drawing/2018/sketchyshapes" sd="4000302496">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accent1"/>
          </a:fontRef>
        </p:style>
        <p:txBody>
          <a:bodyPr wrap="square">
            <a:spAutoFit/>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pPr marL="571500" lvl="0" indent="-571500" algn="just">
              <a:buFont typeface="Wingdings" panose="05000000000000000000" pitchFamily="2" charset="2"/>
              <a:buChar char="q"/>
            </a:pPr>
            <a:r>
              <a:rPr lang="vi-VN" sz="3600" b="1" dirty="0">
                <a:solidFill>
                  <a:srgbClr val="121212"/>
                </a:solidFill>
              </a:rPr>
              <a:t>Tiếp xúc thường xuyên với tiếng ồn, sức khỏe con người sẽ bị ảnh hưởng. Tiếng ồn có thể gây mất ngủ, đau đầu, chóng mặt, làm tổn thương tai,… </a:t>
            </a:r>
            <a:endParaRPr lang="en-US" sz="3600" b="1" dirty="0">
              <a:solidFill>
                <a:srgbClr val="121212"/>
              </a:solidFill>
            </a:endParaRPr>
          </a:p>
          <a:p>
            <a:pPr marL="571500" lvl="0" indent="-571500" algn="just">
              <a:buFont typeface="Wingdings" panose="05000000000000000000" pitchFamily="2" charset="2"/>
              <a:buChar char="q"/>
            </a:pPr>
            <a:r>
              <a:rPr lang="vi-VN" sz="3600" b="1" dirty="0">
                <a:solidFill>
                  <a:srgbClr val="121212"/>
                </a:solidFill>
              </a:rPr>
              <a:t>Ngoài ra tiếng ồn còn ảnh hưởng đến năng suất, hiệu quả làm việc và trao đổi thông tin của con người.</a:t>
            </a:r>
            <a:endParaRPr kumimoji="0" sz="3600" b="1" i="0" u="none" strike="noStrike" kern="1200" cap="none" spc="0" normalizeH="0" baseline="0" noProof="0" dirty="0">
              <a:ln>
                <a:noFill/>
              </a:ln>
              <a:solidFill>
                <a:srgbClr val="121212"/>
              </a:solidFill>
              <a:effectLst/>
              <a:uLnTx/>
              <a:uFillTx/>
            </a:endParaRPr>
          </a:p>
        </p:txBody>
      </p:sp>
    </p:spTree>
    <p:extLst>
      <p:ext uri="{BB962C8B-B14F-4D97-AF65-F5344CB8AC3E}">
        <p14:creationId xmlns:p14="http://schemas.microsoft.com/office/powerpoint/2010/main" val="24388628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03BC6D-98A5-2679-F985-4B9E39C216C5}"/>
              </a:ext>
            </a:extLst>
          </p:cNvPr>
          <p:cNvSpPr/>
          <p:nvPr/>
        </p:nvSpPr>
        <p:spPr>
          <a:xfrm>
            <a:off x="400051" y="261539"/>
            <a:ext cx="11035966" cy="1323439"/>
          </a:xfrm>
          <a:prstGeom prst="rect">
            <a:avLst/>
          </a:prstGeom>
          <a:solidFill>
            <a:schemeClr val="accent3">
              <a:lumMod val="20000"/>
              <a:lumOff val="80000"/>
              <a:alpha val="76000"/>
            </a:schemeClr>
          </a:solidFill>
          <a:ln w="47625">
            <a:solidFill>
              <a:srgbClr val="00B0F0"/>
            </a:solidFill>
            <a:prstDash val="dashDot"/>
          </a:ln>
        </p:spPr>
        <p:txBody>
          <a:bodyPr wrap="square">
            <a:spAutoFit/>
          </a:bodyPr>
          <a:lstStyle/>
          <a:p>
            <a:pPr lvl="0" algn="ctr" fontAlgn="base"/>
            <a:r>
              <a:rPr lang="en-US" sz="4000" b="1" dirty="0" err="1">
                <a:solidFill>
                  <a:srgbClr val="FF0000"/>
                </a:solidFill>
                <a:latin typeface="Cambria" panose="02040503050406030204" pitchFamily="18" charset="0"/>
                <a:ea typeface="Cambria" panose="02040503050406030204" pitchFamily="18" charset="0"/>
              </a:rPr>
              <a:t>Một</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số</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việc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có</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thể</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làm</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để</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giảm</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tác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hại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của</a:t>
            </a:r>
            <a:r>
              <a:rPr lang="en-US" sz="4000" b="1" dirty="0">
                <a:solidFill>
                  <a:srgbClr val="FF0000"/>
                </a:solidFill>
                <a:latin typeface="Cambria" panose="02040503050406030204" pitchFamily="18" charset="0"/>
                <a:ea typeface="Cambria" panose="02040503050406030204" pitchFamily="18" charset="0"/>
              </a:rPr>
              <a:t> ô </a:t>
            </a:r>
            <a:r>
              <a:rPr lang="en-US" sz="4000" b="1" dirty="0" err="1">
                <a:solidFill>
                  <a:srgbClr val="FF0000"/>
                </a:solidFill>
                <a:latin typeface="Cambria" panose="02040503050406030204" pitchFamily="18" charset="0"/>
                <a:ea typeface="Cambria" panose="02040503050406030204" pitchFamily="18" charset="0"/>
              </a:rPr>
              <a:t>nhiễm</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tiếng</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ồn</a:t>
            </a:r>
            <a:r>
              <a:rPr lang="en-US" sz="4000" b="1" dirty="0">
                <a:solidFill>
                  <a:srgbClr val="FF0000"/>
                </a:solidFill>
                <a:latin typeface="Cambria" panose="02040503050406030204" pitchFamily="18" charset="0"/>
                <a:ea typeface="Cambria" panose="02040503050406030204" pitchFamily="18" charset="0"/>
              </a:rPr>
              <a:t> </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8292956B-9DF9-3598-70DD-EF54A490464C}"/>
              </a:ext>
            </a:extLst>
          </p:cNvPr>
          <p:cNvSpPr txBox="1"/>
          <p:nvPr/>
        </p:nvSpPr>
        <p:spPr>
          <a:xfrm>
            <a:off x="2081834" y="2274247"/>
            <a:ext cx="8592792" cy="2554545"/>
          </a:xfrm>
          <a:custGeom>
            <a:avLst/>
            <a:gdLst>
              <a:gd name="connsiteX0" fmla="*/ 0 w 8592792"/>
              <a:gd name="connsiteY0" fmla="*/ 0 h 2554545"/>
              <a:gd name="connsiteX1" fmla="*/ 8592792 w 8592792"/>
              <a:gd name="connsiteY1" fmla="*/ 0 h 2554545"/>
              <a:gd name="connsiteX2" fmla="*/ 8592792 w 8592792"/>
              <a:gd name="connsiteY2" fmla="*/ 2554545 h 2554545"/>
              <a:gd name="connsiteX3" fmla="*/ 0 w 8592792"/>
              <a:gd name="connsiteY3" fmla="*/ 2554545 h 2554545"/>
              <a:gd name="connsiteX4" fmla="*/ 0 w 8592792"/>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792" h="2554545" fill="none" extrusionOk="0">
                <a:moveTo>
                  <a:pt x="0" y="0"/>
                </a:moveTo>
                <a:cubicBezTo>
                  <a:pt x="2031755" y="5222"/>
                  <a:pt x="5293345" y="24918"/>
                  <a:pt x="8592792" y="0"/>
                </a:cubicBezTo>
                <a:cubicBezTo>
                  <a:pt x="8431547" y="837733"/>
                  <a:pt x="8549032" y="1383476"/>
                  <a:pt x="8592792" y="2554545"/>
                </a:cubicBezTo>
                <a:cubicBezTo>
                  <a:pt x="6494651" y="2389784"/>
                  <a:pt x="2548565" y="2672695"/>
                  <a:pt x="0" y="2554545"/>
                </a:cubicBezTo>
                <a:cubicBezTo>
                  <a:pt x="-55725" y="1859262"/>
                  <a:pt x="17072" y="437056"/>
                  <a:pt x="0" y="0"/>
                </a:cubicBezTo>
                <a:close/>
              </a:path>
              <a:path w="8592792" h="2554545" stroke="0" extrusionOk="0">
                <a:moveTo>
                  <a:pt x="0" y="0"/>
                </a:moveTo>
                <a:cubicBezTo>
                  <a:pt x="1534263" y="11849"/>
                  <a:pt x="4489030" y="-161459"/>
                  <a:pt x="8592792" y="0"/>
                </a:cubicBezTo>
                <a:cubicBezTo>
                  <a:pt x="8595922" y="1191849"/>
                  <a:pt x="8491616" y="1724527"/>
                  <a:pt x="8592792" y="2554545"/>
                </a:cubicBezTo>
                <a:cubicBezTo>
                  <a:pt x="7016742" y="2408685"/>
                  <a:pt x="2898446" y="2476221"/>
                  <a:pt x="0" y="2554545"/>
                </a:cubicBezTo>
                <a:cubicBezTo>
                  <a:pt x="74291" y="1310571"/>
                  <a:pt x="168006" y="119988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en-US" sz="4000" b="1" dirty="0">
                <a:solidFill>
                  <a:prstClr val="black"/>
                </a:solidFill>
                <a:latin typeface="Calibri" panose="020F0502020204030204" pitchFamily="34" charset="0"/>
                <a:cs typeface="Calibri" panose="020F0502020204030204" pitchFamily="34" charset="0"/>
              </a:rPr>
              <a:t>K</a:t>
            </a:r>
            <a:r>
              <a:rPr lang="vi-VN" sz="4000" b="1" dirty="0">
                <a:solidFill>
                  <a:prstClr val="black"/>
                </a:solidFill>
                <a:latin typeface="Calibri" panose="020F0502020204030204" pitchFamily="34" charset="0"/>
                <a:cs typeface="Calibri" panose="020F0502020204030204" pitchFamily="34" charset="0"/>
              </a:rPr>
              <a:t>hông g</a:t>
            </a:r>
            <a:r>
              <a:rPr lang="en-US" sz="4000" b="1" dirty="0">
                <a:solidFill>
                  <a:prstClr val="black"/>
                </a:solidFill>
                <a:latin typeface="Calibri" panose="020F0502020204030204" pitchFamily="34" charset="0"/>
                <a:cs typeface="Calibri" panose="020F0502020204030204" pitchFamily="34" charset="0"/>
              </a:rPr>
              <a:t>â</a:t>
            </a:r>
            <a:r>
              <a:rPr lang="vi-VN" sz="4000" b="1" dirty="0">
                <a:solidFill>
                  <a:prstClr val="black"/>
                </a:solidFill>
                <a:latin typeface="Calibri" panose="020F0502020204030204" pitchFamily="34" charset="0"/>
                <a:cs typeface="Calibri" panose="020F0502020204030204" pitchFamily="34" charset="0"/>
              </a:rPr>
              <a:t>y tiếng ồn nơi công cộng; sử dụng các vật ngăn cách để giảm tiếng ồn truyền đến tai; tuyên truyền, giáo dục ý thức con người,…</a:t>
            </a:r>
            <a:endPar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 name="Freeform: Shape 34">
            <a:extLst>
              <a:ext uri="{FF2B5EF4-FFF2-40B4-BE49-F238E27FC236}">
                <a16:creationId xmlns:a16="http://schemas.microsoft.com/office/drawing/2014/main" id="{2A242232-2179-BE24-8D3C-D9C14418971D}"/>
              </a:ext>
            </a:extLst>
          </p:cNvPr>
          <p:cNvSpPr/>
          <p:nvPr/>
        </p:nvSpPr>
        <p:spPr>
          <a:xfrm>
            <a:off x="877684" y="161271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7149349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11982690-0AEC-41C8-9286-D6EE18C94655}"/>
              </a:ext>
            </a:extLst>
          </p:cNvPr>
          <p:cNvPicPr>
            <a:picLocks noChangeAspect="1"/>
          </p:cNvPicPr>
          <p:nvPr/>
        </p:nvPicPr>
        <p:blipFill rotWithShape="1">
          <a:blip r:embed="rId3">
            <a:extLst>
              <a:ext uri="{28A0092B-C50C-407E-A947-70E740481C1C}">
                <a14:useLocalDpi xmlns:a14="http://schemas.microsoft.com/office/drawing/2010/main" val="0"/>
              </a:ext>
            </a:extLst>
          </a:blip>
          <a:srcRect t="63877" r="16704" b="373"/>
          <a:stretch/>
        </p:blipFill>
        <p:spPr>
          <a:xfrm rot="16200000" flipV="1">
            <a:off x="2654053" y="-2679949"/>
            <a:ext cx="6883896" cy="12192002"/>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1707" y="3951621"/>
            <a:ext cx="3414823" cy="3124200"/>
          </a:xfrm>
          <a:prstGeom prst="rect">
            <a:avLst/>
          </a:prstGeom>
        </p:spPr>
      </p:pic>
      <p:pic>
        <p:nvPicPr>
          <p:cNvPr id="5" name="Picture 4">
            <a:extLst>
              <a:ext uri="{FF2B5EF4-FFF2-40B4-BE49-F238E27FC236}">
                <a16:creationId xmlns:a16="http://schemas.microsoft.com/office/drawing/2014/main" id="{6DB27211-663A-85F2-577B-6808DF7E9EC9}"/>
              </a:ext>
            </a:extLst>
          </p:cNvPr>
          <p:cNvPicPr>
            <a:picLocks noChangeAspect="1"/>
          </p:cNvPicPr>
          <p:nvPr/>
        </p:nvPicPr>
        <p:blipFill>
          <a:blip r:embed="rId5"/>
          <a:stretch>
            <a:fillRect/>
          </a:stretch>
        </p:blipFill>
        <p:spPr>
          <a:xfrm>
            <a:off x="2399448" y="1618907"/>
            <a:ext cx="8943607" cy="2566638"/>
          </a:xfrm>
          <a:prstGeom prst="rect">
            <a:avLst/>
          </a:prstGeom>
        </p:spPr>
      </p:pic>
    </p:spTree>
    <p:extLst>
      <p:ext uri="{BB962C8B-B14F-4D97-AF65-F5344CB8AC3E}">
        <p14:creationId xmlns:p14="http://schemas.microsoft.com/office/powerpoint/2010/main" val="10915877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28" name="Picture 4" descr="Cái Hòm Hình ảnh | Định dạng hình ảnh PNG 400203570| vn.lovepik.com"/>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1944" l="3837" r="95465">
                        <a14:foregroundMark x1="20000" y1="72917" x2="29767" y2="86806"/>
                        <a14:foregroundMark x1="10233" y1="82639" x2="10233" y2="82639"/>
                        <a14:foregroundMark x1="39535" y1="63056" x2="39535" y2="63056"/>
                        <a14:foregroundMark x1="38837" y1="83472" x2="38837" y2="83472"/>
                        <a14:foregroundMark x1="58953" y1="42222" x2="58140" y2="51250"/>
                        <a14:foregroundMark x1="67093" y1="47083" x2="67442" y2="55972"/>
                      </a14:backgroundRemoval>
                    </a14:imgEffect>
                  </a14:imgLayer>
                </a14:imgProps>
              </a:ext>
              <a:ext uri="{28A0092B-C50C-407E-A947-70E740481C1C}">
                <a14:useLocalDpi xmlns:a14="http://schemas.microsoft.com/office/drawing/2010/main" val="0"/>
              </a:ext>
            </a:extLst>
          </a:blip>
          <a:srcRect/>
          <a:stretch>
            <a:fillRect/>
          </a:stretch>
        </p:blipFill>
        <p:spPr bwMode="auto">
          <a:xfrm>
            <a:off x="7323274" y="3634945"/>
            <a:ext cx="4243886" cy="3553022"/>
          </a:xfrm>
          <a:prstGeom prst="rect">
            <a:avLst/>
          </a:prstGeom>
          <a:noFill/>
          <a:extLst>
            <a:ext uri="{909E8E84-426E-40DD-AFC4-6F175D3DCCD1}">
              <a14:hiddenFill xmlns:a14="http://schemas.microsoft.com/office/drawing/2010/main">
                <a:solidFill>
                  <a:srgbClr val="FFFFFF"/>
                </a:solidFill>
              </a14:hiddenFill>
            </a:ext>
          </a:extLst>
        </p:spPr>
      </p:pic>
      <p:pic>
        <p:nvPicPr>
          <p:cNvPr id="12" name="Am-thanh-chien-tha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871807" y="-875094"/>
            <a:ext cx="487363" cy="487363"/>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0019" y="2784808"/>
            <a:ext cx="5059151" cy="5314234"/>
          </a:xfrm>
          <a:prstGeom prst="rect">
            <a:avLst/>
          </a:prstGeom>
        </p:spPr>
      </p:pic>
      <p:grpSp>
        <p:nvGrpSpPr>
          <p:cNvPr id="4" name="Group 3"/>
          <p:cNvGrpSpPr/>
          <p:nvPr/>
        </p:nvGrpSpPr>
        <p:grpSpPr>
          <a:xfrm>
            <a:off x="1358945" y="832236"/>
            <a:ext cx="9918655" cy="3541644"/>
            <a:chOff x="1358945" y="832236"/>
            <a:chExt cx="9918655" cy="3541644"/>
          </a:xfrm>
        </p:grpSpPr>
        <p:grpSp>
          <p:nvGrpSpPr>
            <p:cNvPr id="8" name="Group 7"/>
            <p:cNvGrpSpPr/>
            <p:nvPr/>
          </p:nvGrpSpPr>
          <p:grpSpPr>
            <a:xfrm>
              <a:off x="1358945" y="832236"/>
              <a:ext cx="9918655" cy="3541644"/>
              <a:chOff x="1186069" y="1881808"/>
              <a:chExt cx="10369826" cy="3617844"/>
            </a:xfrm>
          </p:grpSpPr>
          <p:sp>
            <p:nvSpPr>
              <p:cNvPr id="9" name="Rectangle: Rounded Corners 2"/>
              <p:cNvSpPr/>
              <p:nvPr/>
            </p:nvSpPr>
            <p:spPr>
              <a:xfrm>
                <a:off x="1186069" y="1881808"/>
                <a:ext cx="10369826" cy="36178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panose="020F0502020204030204"/>
                  <a:ea typeface="+mn-ea"/>
                  <a:cs typeface="+mn-cs"/>
                </a:endParaRPr>
              </a:p>
            </p:txBody>
          </p:sp>
          <p:sp>
            <p:nvSpPr>
              <p:cNvPr id="10" name="Rectangle: Rounded Corners 3"/>
              <p:cNvSpPr/>
              <p:nvPr/>
            </p:nvSpPr>
            <p:spPr>
              <a:xfrm>
                <a:off x="1285462" y="1987824"/>
                <a:ext cx="10151164" cy="3394347"/>
              </a:xfrm>
              <a:prstGeom prst="roundRect">
                <a:avLst/>
              </a:prstGeom>
              <a:noFill/>
              <a:ln w="38100">
                <a:solidFill>
                  <a:srgbClr val="985C0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panose="020F0502020204030204"/>
                  <a:ea typeface="+mn-ea"/>
                  <a:cs typeface="+mn-cs"/>
                </a:endParaRPr>
              </a:p>
            </p:txBody>
          </p:sp>
        </p:grpSp>
        <p:pic>
          <p:nvPicPr>
            <p:cNvPr id="3" name="Picture 2"/>
            <p:cNvPicPr>
              <a:picLocks noChangeAspect="1"/>
            </p:cNvPicPr>
            <p:nvPr/>
          </p:nvPicPr>
          <p:blipFill>
            <a:blip r:embed="rId10"/>
            <a:stretch>
              <a:fillRect/>
            </a:stretch>
          </p:blipFill>
          <p:spPr>
            <a:xfrm>
              <a:off x="2581310" y="1461058"/>
              <a:ext cx="7974259" cy="2237426"/>
            </a:xfrm>
            <a:prstGeom prst="rect">
              <a:avLst/>
            </a:prstGeom>
          </p:spPr>
        </p:pic>
      </p:grpSp>
    </p:spTree>
    <p:extLst>
      <p:ext uri="{BB962C8B-B14F-4D97-AF65-F5344CB8AC3E}">
        <p14:creationId xmlns:p14="http://schemas.microsoft.com/office/powerpoint/2010/main" val="35221305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1028"/>
                                        </p:tgtEl>
                                        <p:attrNameLst>
                                          <p:attrName>r</p:attrName>
                                        </p:attrNameLst>
                                      </p:cBhvr>
                                    </p:animRot>
                                    <p:animRot by="-240000">
                                      <p:cBhvr>
                                        <p:cTn id="10" dur="200" fill="hold">
                                          <p:stCondLst>
                                            <p:cond delay="200"/>
                                          </p:stCondLst>
                                        </p:cTn>
                                        <p:tgtEl>
                                          <p:spTgt spid="1028"/>
                                        </p:tgtEl>
                                        <p:attrNameLst>
                                          <p:attrName>r</p:attrName>
                                        </p:attrNameLst>
                                      </p:cBhvr>
                                    </p:animRot>
                                    <p:animRot by="240000">
                                      <p:cBhvr>
                                        <p:cTn id="11" dur="200" fill="hold">
                                          <p:stCondLst>
                                            <p:cond delay="400"/>
                                          </p:stCondLst>
                                        </p:cTn>
                                        <p:tgtEl>
                                          <p:spTgt spid="1028"/>
                                        </p:tgtEl>
                                        <p:attrNameLst>
                                          <p:attrName>r</p:attrName>
                                        </p:attrNameLst>
                                      </p:cBhvr>
                                    </p:animRot>
                                    <p:animRot by="-240000">
                                      <p:cBhvr>
                                        <p:cTn id="12" dur="200" fill="hold">
                                          <p:stCondLst>
                                            <p:cond delay="600"/>
                                          </p:stCondLst>
                                        </p:cTn>
                                        <p:tgtEl>
                                          <p:spTgt spid="1028"/>
                                        </p:tgtEl>
                                        <p:attrNameLst>
                                          <p:attrName>r</p:attrName>
                                        </p:attrNameLst>
                                      </p:cBhvr>
                                    </p:animRot>
                                    <p:animRot by="120000">
                                      <p:cBhvr>
                                        <p:cTn id="13" dur="200" fill="hold">
                                          <p:stCondLst>
                                            <p:cond delay="800"/>
                                          </p:stCondLst>
                                        </p:cTn>
                                        <p:tgtEl>
                                          <p:spTgt spid="1028"/>
                                        </p:tgtEl>
                                        <p:attrNameLst>
                                          <p:attrName>r</p:attrName>
                                        </p:attrNameLst>
                                      </p:cBhvr>
                                    </p:animRot>
                                  </p:childTnLst>
                                </p:cTn>
                              </p:par>
                              <p:par>
                                <p:cTn id="14" presetID="1" presetClass="mediacall" presetSubtype="0" fill="hold" nodeType="withEffect">
                                  <p:stCondLst>
                                    <p:cond delay="0"/>
                                  </p:stCondLst>
                                  <p:childTnLst>
                                    <p:cmd type="call" cmd="playFrom(0.0)">
                                      <p:cBhvr>
                                        <p:cTn id="15" dur="5276" fill="hold"/>
                                        <p:tgtEl>
                                          <p:spTgt spid="12"/>
                                        </p:tgtEl>
                                      </p:cBhvr>
                                    </p:cmd>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1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79259" y="3749040"/>
            <a:ext cx="4027033" cy="3383280"/>
          </a:xfrm>
          <a:prstGeom prst="rect">
            <a:avLst/>
          </a:prstGeom>
        </p:spPr>
      </p:pic>
      <p:grpSp>
        <p:nvGrpSpPr>
          <p:cNvPr id="6" name="Group 5"/>
          <p:cNvGrpSpPr/>
          <p:nvPr/>
        </p:nvGrpSpPr>
        <p:grpSpPr>
          <a:xfrm>
            <a:off x="5115935" y="2865120"/>
            <a:ext cx="6573145" cy="3124200"/>
            <a:chOff x="5115935" y="2865120"/>
            <a:chExt cx="6573145" cy="3124200"/>
          </a:xfrm>
        </p:grpSpPr>
        <p:sp>
          <p:nvSpPr>
            <p:cNvPr id="3" name="Rounded Rectangle 2"/>
            <p:cNvSpPr/>
            <p:nvPr/>
          </p:nvSpPr>
          <p:spPr>
            <a:xfrm>
              <a:off x="5115935" y="2865120"/>
              <a:ext cx="6573145" cy="3124200"/>
            </a:xfrm>
            <a:prstGeom prst="roundRect">
              <a:avLst/>
            </a:prstGeom>
            <a:solidFill>
              <a:srgbClr val="92D050"/>
            </a:solidFill>
            <a:ln>
              <a:solidFill>
                <a:srgbClr val="1795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等线" panose="020F0502020204030204"/>
                <a:ea typeface="+mn-ea"/>
                <a:cs typeface="+mn-cs"/>
              </a:endParaRPr>
            </a:p>
          </p:txBody>
        </p:sp>
        <p:sp>
          <p:nvSpPr>
            <p:cNvPr id="4" name="TextBox 3"/>
            <p:cNvSpPr txBox="1"/>
            <p:nvPr/>
          </p:nvSpPr>
          <p:spPr>
            <a:xfrm>
              <a:off x="5372380" y="3149947"/>
              <a:ext cx="6060253" cy="2554545"/>
            </a:xfrm>
            <a:prstGeom prst="rect">
              <a:avLst/>
            </a:prstGeom>
            <a:solidFill>
              <a:srgbClr val="92D050"/>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là Thần cây sống ở nơi đây. Để tìm được kho báu bạn phải vượt qua ngọn núi kia. Hãy trả lời các câu hỏi sau tôi sẽ giúp các bạn vượt qua dãy núi một cách dễ dàng</a:t>
              </a:r>
            </a:p>
          </p:txBody>
        </p:sp>
      </p:gr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6680"/>
            <a:ext cx="2448935" cy="2448935"/>
          </a:xfrm>
          <a:prstGeom prst="rect">
            <a:avLst/>
          </a:prstGeom>
        </p:spPr>
      </p:pic>
      <p:pic>
        <p:nvPicPr>
          <p:cNvPr id="7" name="Picture 4" descr="Cái Hòm Hình ảnh | Định dạng hình ảnh PNG 400203570| vn.lovepik.com"/>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1944" l="3837" r="95465">
                        <a14:foregroundMark x1="20000" y1="72917" x2="29767" y2="86806"/>
                        <a14:foregroundMark x1="10233" y1="82639" x2="10233" y2="82639"/>
                        <a14:foregroundMark x1="39535" y1="63056" x2="39535" y2="63056"/>
                        <a14:foregroundMark x1="38837" y1="83472" x2="38837" y2="83472"/>
                        <a14:foregroundMark x1="58953" y1="42222" x2="58140" y2="51250"/>
                        <a14:foregroundMark x1="67093" y1="47083" x2="67442" y2="55972"/>
                      </a14:backgroundRemoval>
                    </a14:imgEffect>
                  </a14:imgLayer>
                </a14:imgProps>
              </a:ext>
              <a:ext uri="{28A0092B-C50C-407E-A947-70E740481C1C}">
                <a14:useLocalDpi xmlns:a14="http://schemas.microsoft.com/office/drawing/2010/main" val="0"/>
              </a:ext>
            </a:extLst>
          </a:blip>
          <a:srcRect/>
          <a:stretch>
            <a:fillRect/>
          </a:stretch>
        </p:blipFill>
        <p:spPr bwMode="auto">
          <a:xfrm>
            <a:off x="9853114" y="693625"/>
            <a:ext cx="1082853" cy="90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4090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79259" y="3749040"/>
            <a:ext cx="4027033" cy="3383280"/>
          </a:xfrm>
          <a:prstGeom prst="rect">
            <a:avLst/>
          </a:prstGeom>
        </p:spPr>
      </p:pic>
      <p:grpSp>
        <p:nvGrpSpPr>
          <p:cNvPr id="6" name="Group 5"/>
          <p:cNvGrpSpPr/>
          <p:nvPr/>
        </p:nvGrpSpPr>
        <p:grpSpPr>
          <a:xfrm>
            <a:off x="5115935" y="1401417"/>
            <a:ext cx="6573145" cy="4587903"/>
            <a:chOff x="5115935" y="2865120"/>
            <a:chExt cx="6573145" cy="3124200"/>
          </a:xfrm>
        </p:grpSpPr>
        <p:sp>
          <p:nvSpPr>
            <p:cNvPr id="3" name="Rounded Rectangle 2"/>
            <p:cNvSpPr/>
            <p:nvPr/>
          </p:nvSpPr>
          <p:spPr>
            <a:xfrm>
              <a:off x="5115935" y="2865120"/>
              <a:ext cx="6573145" cy="3124200"/>
            </a:xfrm>
            <a:prstGeom prst="roundRect">
              <a:avLst/>
            </a:prstGeom>
            <a:solidFill>
              <a:srgbClr val="92D050"/>
            </a:solidFill>
            <a:ln>
              <a:solidFill>
                <a:srgbClr val="1795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等线" panose="020F0502020204030204"/>
                <a:ea typeface="+mn-ea"/>
                <a:cs typeface="+mn-cs"/>
              </a:endParaRPr>
            </a:p>
          </p:txBody>
        </p:sp>
        <p:sp>
          <p:nvSpPr>
            <p:cNvPr id="4" name="TextBox 3"/>
            <p:cNvSpPr txBox="1"/>
            <p:nvPr/>
          </p:nvSpPr>
          <p:spPr>
            <a:xfrm>
              <a:off x="5158410" y="3164265"/>
              <a:ext cx="6301407" cy="9431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trống</a:t>
              </a:r>
              <a:r>
                <a:rPr lang="en-US" sz="28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8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trống</a:t>
              </a:r>
              <a:r>
                <a:rPr lang="en-US" sz="28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8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trống</a:t>
              </a:r>
              <a:r>
                <a:rPr lang="en-US" sz="28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rung </a:t>
              </a:r>
              <a:r>
                <a:rPr lang="en-US" sz="28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GB"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6680"/>
            <a:ext cx="2448935" cy="2448935"/>
          </a:xfrm>
          <a:prstGeom prst="rect">
            <a:avLst/>
          </a:prstGeom>
        </p:spPr>
      </p:pic>
      <p:pic>
        <p:nvPicPr>
          <p:cNvPr id="7" name="Picture 4" descr="Cái Hòm Hình ảnh | Định dạng hình ảnh PNG 400203570| vn.lovepik.com"/>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1944" l="3837" r="95465">
                        <a14:foregroundMark x1="20000" y1="72917" x2="29767" y2="86806"/>
                        <a14:foregroundMark x1="10233" y1="82639" x2="10233" y2="82639"/>
                        <a14:foregroundMark x1="39535" y1="63056" x2="39535" y2="63056"/>
                        <a14:foregroundMark x1="38837" y1="83472" x2="38837" y2="83472"/>
                        <a14:foregroundMark x1="58953" y1="42222" x2="58140" y2="51250"/>
                        <a14:foregroundMark x1="67093" y1="47083" x2="67442" y2="55972"/>
                      </a14:backgroundRemoval>
                    </a14:imgEffect>
                  </a14:imgLayer>
                </a14:imgProps>
              </a:ext>
              <a:ext uri="{28A0092B-C50C-407E-A947-70E740481C1C}">
                <a14:useLocalDpi xmlns:a14="http://schemas.microsoft.com/office/drawing/2010/main" val="0"/>
              </a:ext>
            </a:extLst>
          </a:blip>
          <a:srcRect/>
          <a:stretch>
            <a:fillRect/>
          </a:stretch>
        </p:blipFill>
        <p:spPr bwMode="auto">
          <a:xfrm>
            <a:off x="9853114" y="693625"/>
            <a:ext cx="1082853" cy="9065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372380" y="3872151"/>
            <a:ext cx="6060253" cy="1569660"/>
          </a:xfrm>
          <a:prstGeom prst="rect">
            <a:avLst/>
          </a:prstGeom>
          <a:noFill/>
        </p:spPr>
        <p:txBody>
          <a:bodyPr wrap="square" rtlCol="0">
            <a:spAutoFit/>
          </a:bodyPr>
          <a:lstStyle/>
          <a:p>
            <a:pPr lvl="0" algn="just">
              <a:defRPr/>
            </a:pPr>
            <a:r>
              <a:rPr lang="en-GB" sz="3200">
                <a:solidFill>
                  <a:srgbClr val="002060"/>
                </a:solidFill>
                <a:latin typeface="Times New Roman" panose="02020603050405020304" pitchFamily="18" charset="0"/>
                <a:cs typeface="Times New Roman" panose="02020603050405020304" pitchFamily="18" charset="0"/>
              </a:rPr>
              <a:t>Gõ trống làm trống rung động phát ra âm thanh. Khi trống phát ra âm thanh thì bề mặt bị gõ rung động.</a:t>
            </a:r>
            <a:endParaRPr kumimoji="0" lang="en-GB"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526783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ting 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11982690-0AEC-41C8-9286-D6EE18C94655}"/>
              </a:ext>
            </a:extLst>
          </p:cNvPr>
          <p:cNvPicPr>
            <a:picLocks noChangeAspect="1"/>
          </p:cNvPicPr>
          <p:nvPr/>
        </p:nvPicPr>
        <p:blipFill rotWithShape="1">
          <a:blip r:embed="rId3">
            <a:extLst>
              <a:ext uri="{28A0092B-C50C-407E-A947-70E740481C1C}">
                <a14:useLocalDpi xmlns:a14="http://schemas.microsoft.com/office/drawing/2010/main" val="0"/>
              </a:ext>
            </a:extLst>
          </a:blip>
          <a:srcRect t="63877" r="16704" b="373"/>
          <a:stretch/>
        </p:blipFill>
        <p:spPr>
          <a:xfrm rot="16200000" flipV="1">
            <a:off x="2654053" y="-2679949"/>
            <a:ext cx="6883896" cy="12192002"/>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1707" y="3951621"/>
            <a:ext cx="3414823" cy="3124200"/>
          </a:xfrm>
          <a:prstGeom prst="rect">
            <a:avLst/>
          </a:prstGeom>
        </p:spPr>
      </p:pic>
      <p:pic>
        <p:nvPicPr>
          <p:cNvPr id="4" name="Picture 3"/>
          <p:cNvPicPr>
            <a:picLocks noChangeAspect="1"/>
          </p:cNvPicPr>
          <p:nvPr/>
        </p:nvPicPr>
        <p:blipFill>
          <a:blip r:embed="rId5"/>
          <a:stretch>
            <a:fillRect/>
          </a:stretch>
        </p:blipFill>
        <p:spPr>
          <a:xfrm>
            <a:off x="1987786" y="1221351"/>
            <a:ext cx="9487353" cy="3181684"/>
          </a:xfrm>
          <a:prstGeom prst="rect">
            <a:avLst/>
          </a:prstGeom>
        </p:spPr>
      </p:pic>
    </p:spTree>
    <p:extLst>
      <p:ext uri="{BB962C8B-B14F-4D97-AF65-F5344CB8AC3E}">
        <p14:creationId xmlns:p14="http://schemas.microsoft.com/office/powerpoint/2010/main" val="14305038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79259" y="3749040"/>
            <a:ext cx="4027033" cy="3383280"/>
          </a:xfrm>
          <a:prstGeom prst="rect">
            <a:avLst/>
          </a:prstGeom>
        </p:spPr>
      </p:pic>
      <p:grpSp>
        <p:nvGrpSpPr>
          <p:cNvPr id="6" name="Group 5"/>
          <p:cNvGrpSpPr/>
          <p:nvPr/>
        </p:nvGrpSpPr>
        <p:grpSpPr>
          <a:xfrm>
            <a:off x="5115935" y="1878496"/>
            <a:ext cx="6682459" cy="4502426"/>
            <a:chOff x="5115935" y="2865120"/>
            <a:chExt cx="6682459" cy="3124200"/>
          </a:xfrm>
        </p:grpSpPr>
        <p:sp>
          <p:nvSpPr>
            <p:cNvPr id="3" name="Rounded Rectangle 2"/>
            <p:cNvSpPr/>
            <p:nvPr/>
          </p:nvSpPr>
          <p:spPr>
            <a:xfrm>
              <a:off x="5115935" y="2865120"/>
              <a:ext cx="6573145" cy="3124200"/>
            </a:xfrm>
            <a:prstGeom prst="roundRect">
              <a:avLst/>
            </a:prstGeom>
            <a:solidFill>
              <a:srgbClr val="92D050"/>
            </a:solidFill>
            <a:ln>
              <a:solidFill>
                <a:srgbClr val="1795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等线" panose="020F0502020204030204"/>
                <a:ea typeface="+mn-ea"/>
                <a:cs typeface="+mn-cs"/>
              </a:endParaRPr>
            </a:p>
          </p:txBody>
        </p:sp>
        <p:sp>
          <p:nvSpPr>
            <p:cNvPr id="4" name="TextBox 3"/>
            <p:cNvSpPr txBox="1"/>
            <p:nvPr/>
          </p:nvSpPr>
          <p:spPr>
            <a:xfrm>
              <a:off x="5158410" y="3207604"/>
              <a:ext cx="6639984" cy="119293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32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32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đùa</a:t>
              </a:r>
              <a:r>
                <a:rPr lang="en-US" sz="32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nghịch</a:t>
              </a:r>
              <a:r>
                <a:rPr lang="en-US" sz="32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hò</a:t>
              </a:r>
              <a:r>
                <a:rPr lang="en-US" sz="32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hét</a:t>
              </a:r>
              <a:r>
                <a:rPr lang="en-US" sz="32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32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2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2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32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32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tạm</a:t>
              </a:r>
              <a:r>
                <a:rPr lang="en-US" sz="32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32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32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32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GB" sz="60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06680"/>
            <a:ext cx="2448935" cy="2448935"/>
          </a:xfrm>
          <a:prstGeom prst="rect">
            <a:avLst/>
          </a:prstGeom>
        </p:spPr>
      </p:pic>
      <p:pic>
        <p:nvPicPr>
          <p:cNvPr id="7" name="Picture 4" descr="Cái Hòm Hình ảnh | Định dạng hình ảnh PNG 400203570| vn.lovepik.com"/>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1944" l="3837" r="95465">
                        <a14:foregroundMark x1="20000" y1="72917" x2="29767" y2="86806"/>
                        <a14:foregroundMark x1="10233" y1="82639" x2="10233" y2="82639"/>
                        <a14:foregroundMark x1="39535" y1="63056" x2="39535" y2="63056"/>
                        <a14:foregroundMark x1="38837" y1="83472" x2="38837" y2="83472"/>
                        <a14:foregroundMark x1="58953" y1="42222" x2="58140" y2="51250"/>
                        <a14:foregroundMark x1="67093" y1="47083" x2="67442" y2="55972"/>
                      </a14:backgroundRemoval>
                    </a14:imgEffect>
                  </a14:imgLayer>
                </a14:imgProps>
              </a:ext>
              <a:ext uri="{28A0092B-C50C-407E-A947-70E740481C1C}">
                <a14:useLocalDpi xmlns:a14="http://schemas.microsoft.com/office/drawing/2010/main" val="0"/>
              </a:ext>
            </a:extLst>
          </a:blip>
          <a:srcRect/>
          <a:stretch>
            <a:fillRect/>
          </a:stretch>
        </p:blipFill>
        <p:spPr bwMode="auto">
          <a:xfrm>
            <a:off x="9853114" y="693625"/>
            <a:ext cx="1082853" cy="9065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372380" y="4059853"/>
            <a:ext cx="6060253" cy="2062103"/>
          </a:xfrm>
          <a:prstGeom prst="rect">
            <a:avLst/>
          </a:prstGeom>
          <a:noFill/>
        </p:spPr>
        <p:txBody>
          <a:bodyPr wrap="square" rtlCol="0">
            <a:spAutoFit/>
          </a:bodyPr>
          <a:lstStyle/>
          <a:p>
            <a:pPr lvl="0" algn="just">
              <a:defRPr/>
            </a:pPr>
            <a:r>
              <a:rPr lang="vi-VN" sz="3200">
                <a:solidFill>
                  <a:srgbClr val="002060"/>
                </a:solidFill>
                <a:latin typeface="Times New Roman" panose="02020603050405020304" pitchFamily="18" charset="0"/>
                <a:cs typeface="Times New Roman" panose="02020603050405020304" pitchFamily="18" charset="0"/>
              </a:rPr>
              <a:t>Đùa nghịch, hò hét to trong lớp khi cô giáo tạm thời vắng mặt gây ra tiếng ồn làm ảnh hưởng đến các lớp bên cạnh đang học.</a:t>
            </a:r>
            <a:endParaRPr kumimoji="0" lang="en-GB"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575410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ting 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11982690-0AEC-41C8-9286-D6EE18C94655}"/>
              </a:ext>
            </a:extLst>
          </p:cNvPr>
          <p:cNvPicPr>
            <a:picLocks noChangeAspect="1"/>
          </p:cNvPicPr>
          <p:nvPr/>
        </p:nvPicPr>
        <p:blipFill rotWithShape="1">
          <a:blip r:embed="rId3">
            <a:extLst>
              <a:ext uri="{28A0092B-C50C-407E-A947-70E740481C1C}">
                <a14:useLocalDpi xmlns:a14="http://schemas.microsoft.com/office/drawing/2010/main" val="0"/>
              </a:ext>
            </a:extLst>
          </a:blip>
          <a:srcRect t="63877" r="16704" b="373"/>
          <a:stretch/>
        </p:blipFill>
        <p:spPr>
          <a:xfrm rot="16200000" flipV="1">
            <a:off x="2654053" y="-2679949"/>
            <a:ext cx="6883896" cy="12192002"/>
          </a:xfrm>
          <a:prstGeom prst="rect">
            <a:avLst/>
          </a:prstGeom>
        </p:spPr>
      </p:pic>
      <p:pic>
        <p:nvPicPr>
          <p:cNvPr id="3" name="Picture 2">
            <a:extLst>
              <a:ext uri="{FF2B5EF4-FFF2-40B4-BE49-F238E27FC236}">
                <a16:creationId xmlns:a16="http://schemas.microsoft.com/office/drawing/2014/main" id="{B212B4DF-D93D-E90D-6177-9626D58AB0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7499" y="3512413"/>
            <a:ext cx="3524491" cy="3524491"/>
          </a:xfrm>
          <a:prstGeom prst="rect">
            <a:avLst/>
          </a:prstGeom>
        </p:spPr>
      </p:pic>
      <p:grpSp>
        <p:nvGrpSpPr>
          <p:cNvPr id="5" name="Group 4">
            <a:extLst>
              <a:ext uri="{FF2B5EF4-FFF2-40B4-BE49-F238E27FC236}">
                <a16:creationId xmlns:a16="http://schemas.microsoft.com/office/drawing/2014/main" id="{BD6B7136-C11D-02C3-B8A9-6C746E9F2A8B}"/>
              </a:ext>
            </a:extLst>
          </p:cNvPr>
          <p:cNvGrpSpPr/>
          <p:nvPr/>
        </p:nvGrpSpPr>
        <p:grpSpPr>
          <a:xfrm>
            <a:off x="2425038" y="1351722"/>
            <a:ext cx="7543909" cy="2317799"/>
            <a:chOff x="4804552" y="1790768"/>
            <a:chExt cx="4409954" cy="1739510"/>
          </a:xfrm>
        </p:grpSpPr>
        <p:sp>
          <p:nvSpPr>
            <p:cNvPr id="6" name="Speech Bubble: Rectangle with Corners Rounded 5">
              <a:extLst>
                <a:ext uri="{FF2B5EF4-FFF2-40B4-BE49-F238E27FC236}">
                  <a16:creationId xmlns:a16="http://schemas.microsoft.com/office/drawing/2014/main" id="{6D5A7FB5-DED1-71DE-D1DF-BD375B34785A}"/>
                </a:ext>
              </a:extLst>
            </p:cNvPr>
            <p:cNvSpPr/>
            <p:nvPr/>
          </p:nvSpPr>
          <p:spPr>
            <a:xfrm rot="10800000" flipV="1">
              <a:off x="4804552" y="1790768"/>
              <a:ext cx="4409954" cy="1739510"/>
            </a:xfrm>
            <a:custGeom>
              <a:avLst/>
              <a:gdLst>
                <a:gd name="connsiteX0" fmla="*/ 0 w 4409954"/>
                <a:gd name="connsiteY0" fmla="*/ 289924 h 1739510"/>
                <a:gd name="connsiteX1" fmla="*/ 289924 w 4409954"/>
                <a:gd name="connsiteY1" fmla="*/ 0 h 1739510"/>
                <a:gd name="connsiteX2" fmla="*/ 837736 w 4409954"/>
                <a:gd name="connsiteY2" fmla="*/ 0 h 1739510"/>
                <a:gd name="connsiteX3" fmla="*/ 1431199 w 4409954"/>
                <a:gd name="connsiteY3" fmla="*/ 0 h 1739510"/>
                <a:gd name="connsiteX4" fmla="*/ 2047487 w 4409954"/>
                <a:gd name="connsiteY4" fmla="*/ 0 h 1739510"/>
                <a:gd name="connsiteX5" fmla="*/ 2572473 w 4409954"/>
                <a:gd name="connsiteY5" fmla="*/ 0 h 1739510"/>
                <a:gd name="connsiteX6" fmla="*/ 2572473 w 4409954"/>
                <a:gd name="connsiteY6" fmla="*/ 0 h 1739510"/>
                <a:gd name="connsiteX7" fmla="*/ 3101668 w 4409954"/>
                <a:gd name="connsiteY7" fmla="*/ 0 h 1739510"/>
                <a:gd name="connsiteX8" fmla="*/ 3674962 w 4409954"/>
                <a:gd name="connsiteY8" fmla="*/ 0 h 1739510"/>
                <a:gd name="connsiteX9" fmla="*/ 4120030 w 4409954"/>
                <a:gd name="connsiteY9" fmla="*/ 0 h 1739510"/>
                <a:gd name="connsiteX10" fmla="*/ 4409954 w 4409954"/>
                <a:gd name="connsiteY10" fmla="*/ 289924 h 1739510"/>
                <a:gd name="connsiteX11" fmla="*/ 4409954 w 4409954"/>
                <a:gd name="connsiteY11" fmla="*/ 630575 h 1739510"/>
                <a:gd name="connsiteX12" fmla="*/ 4409954 w 4409954"/>
                <a:gd name="connsiteY12" fmla="*/ 1014714 h 1739510"/>
                <a:gd name="connsiteX13" fmla="*/ 4409954 w 4409954"/>
                <a:gd name="connsiteY13" fmla="*/ 1014714 h 1739510"/>
                <a:gd name="connsiteX14" fmla="*/ 4409954 w 4409954"/>
                <a:gd name="connsiteY14" fmla="*/ 1449592 h 1739510"/>
                <a:gd name="connsiteX15" fmla="*/ 4409954 w 4409954"/>
                <a:gd name="connsiteY15" fmla="*/ 1449586 h 1739510"/>
                <a:gd name="connsiteX16" fmla="*/ 4120030 w 4409954"/>
                <a:gd name="connsiteY16" fmla="*/ 1739510 h 1739510"/>
                <a:gd name="connsiteX17" fmla="*/ 3674962 w 4409954"/>
                <a:gd name="connsiteY17" fmla="*/ 1739510 h 1739510"/>
                <a:gd name="connsiteX18" fmla="*/ 3944792 w 4409954"/>
                <a:gd name="connsiteY18" fmla="*/ 2166403 h 1739510"/>
                <a:gd name="connsiteX19" fmla="*/ 3487352 w 4409954"/>
                <a:gd name="connsiteY19" fmla="*/ 2024105 h 1739510"/>
                <a:gd name="connsiteX20" fmla="*/ 3057359 w 4409954"/>
                <a:gd name="connsiteY20" fmla="*/ 1890346 h 1739510"/>
                <a:gd name="connsiteX21" fmla="*/ 2572473 w 4409954"/>
                <a:gd name="connsiteY21" fmla="*/ 1739510 h 1739510"/>
                <a:gd name="connsiteX22" fmla="*/ 2070312 w 4409954"/>
                <a:gd name="connsiteY22" fmla="*/ 1739510 h 1739510"/>
                <a:gd name="connsiteX23" fmla="*/ 1454024 w 4409954"/>
                <a:gd name="connsiteY23" fmla="*/ 1739510 h 1739510"/>
                <a:gd name="connsiteX24" fmla="*/ 906212 w 4409954"/>
                <a:gd name="connsiteY24" fmla="*/ 1739510 h 1739510"/>
                <a:gd name="connsiteX25" fmla="*/ 289924 w 4409954"/>
                <a:gd name="connsiteY25" fmla="*/ 1739510 h 1739510"/>
                <a:gd name="connsiteX26" fmla="*/ 0 w 4409954"/>
                <a:gd name="connsiteY26" fmla="*/ 1449586 h 1739510"/>
                <a:gd name="connsiteX27" fmla="*/ 0 w 4409954"/>
                <a:gd name="connsiteY27" fmla="*/ 1449592 h 1739510"/>
                <a:gd name="connsiteX28" fmla="*/ 0 w 4409954"/>
                <a:gd name="connsiteY28" fmla="*/ 1014714 h 1739510"/>
                <a:gd name="connsiteX29" fmla="*/ 0 w 4409954"/>
                <a:gd name="connsiteY29" fmla="*/ 1014714 h 1739510"/>
                <a:gd name="connsiteX30" fmla="*/ 0 w 4409954"/>
                <a:gd name="connsiteY30" fmla="*/ 659567 h 1739510"/>
                <a:gd name="connsiteX31" fmla="*/ 0 w 4409954"/>
                <a:gd name="connsiteY31" fmla="*/ 289924 h 173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09954" h="1739510" fill="none" extrusionOk="0">
                  <a:moveTo>
                    <a:pt x="0" y="289924"/>
                  </a:moveTo>
                  <a:cubicBezTo>
                    <a:pt x="-27010" y="129689"/>
                    <a:pt x="132342" y="-5208"/>
                    <a:pt x="289924" y="0"/>
                  </a:cubicBezTo>
                  <a:cubicBezTo>
                    <a:pt x="460330" y="18544"/>
                    <a:pt x="616704" y="-13259"/>
                    <a:pt x="837736" y="0"/>
                  </a:cubicBezTo>
                  <a:cubicBezTo>
                    <a:pt x="1058768" y="13259"/>
                    <a:pt x="1200299" y="-22195"/>
                    <a:pt x="1431199" y="0"/>
                  </a:cubicBezTo>
                  <a:cubicBezTo>
                    <a:pt x="1662099" y="22195"/>
                    <a:pt x="1788014" y="-7219"/>
                    <a:pt x="2047487" y="0"/>
                  </a:cubicBezTo>
                  <a:cubicBezTo>
                    <a:pt x="2306960" y="7219"/>
                    <a:pt x="2417083" y="-12299"/>
                    <a:pt x="2572473" y="0"/>
                  </a:cubicBezTo>
                  <a:lnTo>
                    <a:pt x="2572473" y="0"/>
                  </a:lnTo>
                  <a:cubicBezTo>
                    <a:pt x="2819925" y="-15394"/>
                    <a:pt x="2849607" y="23663"/>
                    <a:pt x="3101668" y="0"/>
                  </a:cubicBezTo>
                  <a:cubicBezTo>
                    <a:pt x="3353730" y="-23663"/>
                    <a:pt x="3438775" y="418"/>
                    <a:pt x="3674962" y="0"/>
                  </a:cubicBezTo>
                  <a:cubicBezTo>
                    <a:pt x="3819723" y="16127"/>
                    <a:pt x="3961572" y="-11160"/>
                    <a:pt x="4120030" y="0"/>
                  </a:cubicBezTo>
                  <a:cubicBezTo>
                    <a:pt x="4267931" y="11871"/>
                    <a:pt x="4394105" y="164627"/>
                    <a:pt x="4409954" y="289924"/>
                  </a:cubicBezTo>
                  <a:cubicBezTo>
                    <a:pt x="4401129" y="372661"/>
                    <a:pt x="4426602" y="523629"/>
                    <a:pt x="4409954" y="630575"/>
                  </a:cubicBezTo>
                  <a:cubicBezTo>
                    <a:pt x="4393306" y="737521"/>
                    <a:pt x="4402154" y="879752"/>
                    <a:pt x="4409954" y="1014714"/>
                  </a:cubicBezTo>
                  <a:lnTo>
                    <a:pt x="4409954" y="1014714"/>
                  </a:lnTo>
                  <a:cubicBezTo>
                    <a:pt x="4401598" y="1224662"/>
                    <a:pt x="4427730" y="1256594"/>
                    <a:pt x="4409954" y="1449592"/>
                  </a:cubicBezTo>
                  <a:lnTo>
                    <a:pt x="4409954" y="1449586"/>
                  </a:lnTo>
                  <a:cubicBezTo>
                    <a:pt x="4414981" y="1622464"/>
                    <a:pt x="4276460" y="1700386"/>
                    <a:pt x="4120030" y="1739510"/>
                  </a:cubicBezTo>
                  <a:cubicBezTo>
                    <a:pt x="4003679" y="1761224"/>
                    <a:pt x="3797387" y="1739755"/>
                    <a:pt x="3674962" y="1739510"/>
                  </a:cubicBezTo>
                  <a:cubicBezTo>
                    <a:pt x="3776825" y="1924108"/>
                    <a:pt x="3810072" y="1972321"/>
                    <a:pt x="3944792" y="2166403"/>
                  </a:cubicBezTo>
                  <a:cubicBezTo>
                    <a:pt x="3737245" y="2085477"/>
                    <a:pt x="3691700" y="2072278"/>
                    <a:pt x="3487352" y="2024105"/>
                  </a:cubicBezTo>
                  <a:cubicBezTo>
                    <a:pt x="3283004" y="1975932"/>
                    <a:pt x="3169293" y="1924863"/>
                    <a:pt x="3057359" y="1890346"/>
                  </a:cubicBezTo>
                  <a:cubicBezTo>
                    <a:pt x="2945425" y="1855829"/>
                    <a:pt x="2667900" y="1794843"/>
                    <a:pt x="2572473" y="1739510"/>
                  </a:cubicBezTo>
                  <a:cubicBezTo>
                    <a:pt x="2387458" y="1742675"/>
                    <a:pt x="2319763" y="1751914"/>
                    <a:pt x="2070312" y="1739510"/>
                  </a:cubicBezTo>
                  <a:cubicBezTo>
                    <a:pt x="1820861" y="1727106"/>
                    <a:pt x="1667951" y="1738054"/>
                    <a:pt x="1454024" y="1739510"/>
                  </a:cubicBezTo>
                  <a:cubicBezTo>
                    <a:pt x="1240097" y="1740966"/>
                    <a:pt x="1081330" y="1731128"/>
                    <a:pt x="906212" y="1739510"/>
                  </a:cubicBezTo>
                  <a:cubicBezTo>
                    <a:pt x="731094" y="1747892"/>
                    <a:pt x="579209" y="1719113"/>
                    <a:pt x="289924" y="1739510"/>
                  </a:cubicBezTo>
                  <a:cubicBezTo>
                    <a:pt x="130677" y="1743667"/>
                    <a:pt x="-8272" y="1633454"/>
                    <a:pt x="0" y="1449586"/>
                  </a:cubicBezTo>
                  <a:lnTo>
                    <a:pt x="0" y="1449592"/>
                  </a:lnTo>
                  <a:cubicBezTo>
                    <a:pt x="5690" y="1317748"/>
                    <a:pt x="-5005" y="1145457"/>
                    <a:pt x="0" y="1014714"/>
                  </a:cubicBezTo>
                  <a:lnTo>
                    <a:pt x="0" y="1014714"/>
                  </a:lnTo>
                  <a:cubicBezTo>
                    <a:pt x="16135" y="903159"/>
                    <a:pt x="773" y="803717"/>
                    <a:pt x="0" y="659567"/>
                  </a:cubicBezTo>
                  <a:cubicBezTo>
                    <a:pt x="-773" y="515417"/>
                    <a:pt x="-7820" y="388794"/>
                    <a:pt x="0" y="289924"/>
                  </a:cubicBezTo>
                  <a:close/>
                </a:path>
                <a:path w="4409954" h="1739510" stroke="0" extrusionOk="0">
                  <a:moveTo>
                    <a:pt x="0" y="289924"/>
                  </a:moveTo>
                  <a:cubicBezTo>
                    <a:pt x="-15078" y="155587"/>
                    <a:pt x="160075" y="-20472"/>
                    <a:pt x="289924" y="0"/>
                  </a:cubicBezTo>
                  <a:cubicBezTo>
                    <a:pt x="536403" y="-1688"/>
                    <a:pt x="596917" y="19108"/>
                    <a:pt x="883387" y="0"/>
                  </a:cubicBezTo>
                  <a:cubicBezTo>
                    <a:pt x="1169857" y="-19108"/>
                    <a:pt x="1226505" y="-24804"/>
                    <a:pt x="1454024" y="0"/>
                  </a:cubicBezTo>
                  <a:cubicBezTo>
                    <a:pt x="1681543" y="24804"/>
                    <a:pt x="1865292" y="-28292"/>
                    <a:pt x="2024661" y="0"/>
                  </a:cubicBezTo>
                  <a:cubicBezTo>
                    <a:pt x="2184030" y="28292"/>
                    <a:pt x="2418535" y="26155"/>
                    <a:pt x="2572473" y="0"/>
                  </a:cubicBezTo>
                  <a:lnTo>
                    <a:pt x="2572473" y="0"/>
                  </a:lnTo>
                  <a:cubicBezTo>
                    <a:pt x="2841855" y="1824"/>
                    <a:pt x="2878002" y="6247"/>
                    <a:pt x="3123718" y="0"/>
                  </a:cubicBezTo>
                  <a:cubicBezTo>
                    <a:pt x="3369434" y="-6247"/>
                    <a:pt x="3424704" y="-27135"/>
                    <a:pt x="3674962" y="0"/>
                  </a:cubicBezTo>
                  <a:cubicBezTo>
                    <a:pt x="3820828" y="-9461"/>
                    <a:pt x="4025948" y="22187"/>
                    <a:pt x="4120030" y="0"/>
                  </a:cubicBezTo>
                  <a:cubicBezTo>
                    <a:pt x="4277863" y="15549"/>
                    <a:pt x="4399596" y="98132"/>
                    <a:pt x="4409954" y="289924"/>
                  </a:cubicBezTo>
                  <a:cubicBezTo>
                    <a:pt x="4399691" y="470755"/>
                    <a:pt x="4397849" y="483401"/>
                    <a:pt x="4409954" y="659567"/>
                  </a:cubicBezTo>
                  <a:cubicBezTo>
                    <a:pt x="4422059" y="835733"/>
                    <a:pt x="4413022" y="839194"/>
                    <a:pt x="4409954" y="1014714"/>
                  </a:cubicBezTo>
                  <a:lnTo>
                    <a:pt x="4409954" y="1014714"/>
                  </a:lnTo>
                  <a:cubicBezTo>
                    <a:pt x="4388998" y="1131007"/>
                    <a:pt x="4397927" y="1282395"/>
                    <a:pt x="4409954" y="1449592"/>
                  </a:cubicBezTo>
                  <a:lnTo>
                    <a:pt x="4409954" y="1449586"/>
                  </a:lnTo>
                  <a:cubicBezTo>
                    <a:pt x="4398991" y="1612145"/>
                    <a:pt x="4284165" y="1736372"/>
                    <a:pt x="4120030" y="1739510"/>
                  </a:cubicBezTo>
                  <a:cubicBezTo>
                    <a:pt x="3912162" y="1757358"/>
                    <a:pt x="3896829" y="1723330"/>
                    <a:pt x="3674962" y="1739510"/>
                  </a:cubicBezTo>
                  <a:cubicBezTo>
                    <a:pt x="3778067" y="1924282"/>
                    <a:pt x="3842179" y="1992021"/>
                    <a:pt x="3944792" y="2166403"/>
                  </a:cubicBezTo>
                  <a:cubicBezTo>
                    <a:pt x="3784702" y="2102769"/>
                    <a:pt x="3608562" y="2064649"/>
                    <a:pt x="3514799" y="2032643"/>
                  </a:cubicBezTo>
                  <a:cubicBezTo>
                    <a:pt x="3421036" y="2000637"/>
                    <a:pt x="3268578" y="1975910"/>
                    <a:pt x="3071082" y="1894614"/>
                  </a:cubicBezTo>
                  <a:cubicBezTo>
                    <a:pt x="2873586" y="1813318"/>
                    <a:pt x="2791510" y="1831459"/>
                    <a:pt x="2572473" y="1739510"/>
                  </a:cubicBezTo>
                  <a:cubicBezTo>
                    <a:pt x="2301765" y="1762107"/>
                    <a:pt x="2140487" y="1736435"/>
                    <a:pt x="2024661" y="1739510"/>
                  </a:cubicBezTo>
                  <a:cubicBezTo>
                    <a:pt x="1908835" y="1742585"/>
                    <a:pt x="1701563" y="1725420"/>
                    <a:pt x="1476849" y="1739510"/>
                  </a:cubicBezTo>
                  <a:cubicBezTo>
                    <a:pt x="1252135" y="1753600"/>
                    <a:pt x="1158661" y="1717291"/>
                    <a:pt x="906212" y="1739510"/>
                  </a:cubicBezTo>
                  <a:cubicBezTo>
                    <a:pt x="653763" y="1761729"/>
                    <a:pt x="512542" y="1765933"/>
                    <a:pt x="289924" y="1739510"/>
                  </a:cubicBezTo>
                  <a:cubicBezTo>
                    <a:pt x="118170" y="1735276"/>
                    <a:pt x="17968" y="1616694"/>
                    <a:pt x="0" y="1449586"/>
                  </a:cubicBezTo>
                  <a:lnTo>
                    <a:pt x="0" y="1449592"/>
                  </a:lnTo>
                  <a:cubicBezTo>
                    <a:pt x="-17757" y="1266251"/>
                    <a:pt x="-17745" y="1163714"/>
                    <a:pt x="0" y="1014714"/>
                  </a:cubicBezTo>
                  <a:lnTo>
                    <a:pt x="0" y="1014714"/>
                  </a:lnTo>
                  <a:cubicBezTo>
                    <a:pt x="-11986" y="913277"/>
                    <a:pt x="11373" y="734091"/>
                    <a:pt x="0" y="652319"/>
                  </a:cubicBezTo>
                  <a:cubicBezTo>
                    <a:pt x="-11373" y="570548"/>
                    <a:pt x="2459" y="455861"/>
                    <a:pt x="0" y="289924"/>
                  </a:cubicBezTo>
                  <a:close/>
                </a:path>
              </a:pathLst>
            </a:custGeom>
            <a:solidFill>
              <a:srgbClr val="FFF4E1"/>
            </a:solidFill>
            <a:ln w="38100">
              <a:solidFill>
                <a:srgbClr val="FF6600"/>
              </a:solidFill>
              <a:extLst>
                <a:ext uri="{C807C97D-BFC1-408E-A445-0C87EB9F89A2}">
                  <ask:lineSketchStyleProps xmlns:ask="http://schemas.microsoft.com/office/drawing/2018/sketchyshapes" sd="2842418190">
                    <a:prstGeom prst="wedgeRoundRectCallout">
                      <a:avLst>
                        <a:gd name="adj1" fmla="val 39452"/>
                        <a:gd name="adj2" fmla="val 7454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Rectangle 6">
              <a:extLst>
                <a:ext uri="{FF2B5EF4-FFF2-40B4-BE49-F238E27FC236}">
                  <a16:creationId xmlns:a16="http://schemas.microsoft.com/office/drawing/2014/main" id="{B062CE33-AA13-D6D0-9F93-493AE081C6B9}"/>
                </a:ext>
              </a:extLst>
            </p:cNvPr>
            <p:cNvSpPr/>
            <p:nvPr/>
          </p:nvSpPr>
          <p:spPr>
            <a:xfrm>
              <a:off x="4904468" y="1968024"/>
              <a:ext cx="4210121" cy="108563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400" b="1" dirty="0">
                  <a:solidFill>
                    <a:srgbClr val="000000"/>
                  </a:solidFill>
                  <a:latin typeface="Calibri" panose="020F0502020204030204" pitchFamily="34" charset="0"/>
                  <a:cs typeface="Calibri" panose="020F0502020204030204" pitchFamily="34" charset="0"/>
                </a:rPr>
                <a:t>M</a:t>
              </a:r>
              <a:r>
                <a:rPr kumimoji="0" lang="vi-VN" altLang="en-US"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ỗi </a:t>
              </a:r>
              <a:r>
                <a:rPr kumimoji="0" lang="en-US" altLang="en-US" sz="4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em</a:t>
              </a:r>
              <a:r>
                <a:rPr kumimoji="0" lang="vi-VN" altLang="en-US"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nêu 1 ích lợi của âm thanh đối với con người</a:t>
              </a: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8542892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11982690-0AEC-41C8-9286-D6EE18C94655}"/>
              </a:ext>
            </a:extLst>
          </p:cNvPr>
          <p:cNvPicPr>
            <a:picLocks noChangeAspect="1"/>
          </p:cNvPicPr>
          <p:nvPr/>
        </p:nvPicPr>
        <p:blipFill rotWithShape="1">
          <a:blip r:embed="rId3">
            <a:extLst>
              <a:ext uri="{28A0092B-C50C-407E-A947-70E740481C1C}">
                <a14:useLocalDpi xmlns:a14="http://schemas.microsoft.com/office/drawing/2010/main" val="0"/>
              </a:ext>
            </a:extLst>
          </a:blip>
          <a:srcRect t="63877" r="16704" b="373"/>
          <a:stretch/>
        </p:blipFill>
        <p:spPr>
          <a:xfrm rot="16200000" flipV="1">
            <a:off x="2654053" y="-2679949"/>
            <a:ext cx="6883896" cy="12192002"/>
          </a:xfrm>
          <a:prstGeom prst="rect">
            <a:avLst/>
          </a:prstGeom>
        </p:spPr>
      </p:pic>
      <p:pic>
        <p:nvPicPr>
          <p:cNvPr id="3" name="Picture 2">
            <a:extLst>
              <a:ext uri="{FF2B5EF4-FFF2-40B4-BE49-F238E27FC236}">
                <a16:creationId xmlns:a16="http://schemas.microsoft.com/office/drawing/2014/main" id="{2DA2D842-AAB0-9DBD-EBA3-3FFF5E1810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735" y="3396172"/>
            <a:ext cx="4222030" cy="4434905"/>
          </a:xfrm>
          <a:prstGeom prst="rect">
            <a:avLst/>
          </a:prstGeom>
        </p:spPr>
      </p:pic>
      <p:pic>
        <p:nvPicPr>
          <p:cNvPr id="5" name="Picture 4">
            <a:extLst>
              <a:ext uri="{FF2B5EF4-FFF2-40B4-BE49-F238E27FC236}">
                <a16:creationId xmlns:a16="http://schemas.microsoft.com/office/drawing/2014/main" id="{DE734FC8-04ED-79E8-6FE8-E72401DE1F7C}"/>
              </a:ext>
            </a:extLst>
          </p:cNvPr>
          <p:cNvPicPr>
            <a:picLocks noChangeAspect="1"/>
          </p:cNvPicPr>
          <p:nvPr/>
        </p:nvPicPr>
        <p:blipFill>
          <a:blip r:embed="rId5"/>
          <a:stretch>
            <a:fillRect/>
          </a:stretch>
        </p:blipFill>
        <p:spPr>
          <a:xfrm>
            <a:off x="2663715" y="1824860"/>
            <a:ext cx="7078069" cy="2566638"/>
          </a:xfrm>
          <a:prstGeom prst="rect">
            <a:avLst/>
          </a:prstGeom>
        </p:spPr>
      </p:pic>
    </p:spTree>
    <p:extLst>
      <p:ext uri="{BB962C8B-B14F-4D97-AF65-F5344CB8AC3E}">
        <p14:creationId xmlns:p14="http://schemas.microsoft.com/office/powerpoint/2010/main" val="26239342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a:xfrm>
            <a:off x="776748" y="285136"/>
            <a:ext cx="3038168" cy="65876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30" name="Group 29"/>
          <p:cNvGrpSpPr/>
          <p:nvPr/>
        </p:nvGrpSpPr>
        <p:grpSpPr>
          <a:xfrm>
            <a:off x="1597306" y="770276"/>
            <a:ext cx="8889357" cy="2667405"/>
            <a:chOff x="1597306" y="770276"/>
            <a:chExt cx="8889357" cy="2667405"/>
          </a:xfrm>
        </p:grpSpPr>
        <p:sp>
          <p:nvSpPr>
            <p:cNvPr id="25" name="Rounded Rectangle 24"/>
            <p:cNvSpPr/>
            <p:nvPr/>
          </p:nvSpPr>
          <p:spPr>
            <a:xfrm>
              <a:off x="1597306" y="770276"/>
              <a:ext cx="8889357" cy="26674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9" name="TextBox 28"/>
            <p:cNvSpPr txBox="1"/>
            <p:nvPr/>
          </p:nvSpPr>
          <p:spPr>
            <a:xfrm>
              <a:off x="1933600" y="979638"/>
              <a:ext cx="8532303"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9Slide03 Arima Madurai Bold" panose="00000800000000000000" pitchFamily="2" charset="0"/>
                </a:rPr>
                <a:t>Hoạt</a:t>
              </a:r>
              <a:r>
                <a:rPr kumimoji="0" lang="en-GB" sz="6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9Slide03 Arima Madurai Bold" panose="00000800000000000000" pitchFamily="2" charset="0"/>
                </a:rPr>
                <a:t> </a:t>
              </a:r>
              <a:r>
                <a:rPr kumimoji="0" lang="en-GB" sz="60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9Slide03 Arima Madurai Bold" panose="00000800000000000000" pitchFamily="2" charset="0"/>
                </a:rPr>
                <a:t>động</a:t>
              </a:r>
              <a:r>
                <a:rPr kumimoji="0" lang="en-GB" sz="6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9Slide03 Arima Madurai Bold" panose="00000800000000000000" pitchFamily="2" charset="0"/>
                </a:rPr>
                <a:t> 3: </a:t>
              </a:r>
              <a:r>
                <a:rPr kumimoji="0" lang="en-GB" sz="60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9Slide03 Arima Madurai Bold" panose="00000800000000000000" pitchFamily="2" charset="0"/>
                </a:rPr>
                <a:t>Tiếng</a:t>
              </a:r>
              <a:r>
                <a:rPr kumimoji="0" lang="en-GB" sz="6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9Slide03 Arima Madurai Bold" panose="00000800000000000000" pitchFamily="2" charset="0"/>
                </a:rPr>
                <a:t> </a:t>
              </a:r>
              <a:r>
                <a:rPr kumimoji="0" lang="en-GB" sz="60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9Slide03 Arima Madurai Bold" panose="00000800000000000000" pitchFamily="2" charset="0"/>
                </a:rPr>
                <a:t>ồn</a:t>
              </a:r>
              <a:r>
                <a:rPr kumimoji="0" lang="en-GB" sz="6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9Slide03 Arima Madurai Bold" panose="00000800000000000000" pitchFamily="2" charset="0"/>
                </a:rPr>
                <a:t> </a:t>
              </a:r>
              <a:r>
                <a:rPr kumimoji="0" lang="en-GB" sz="60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9Slide03 Arima Madurai Bold" panose="00000800000000000000" pitchFamily="2" charset="0"/>
                </a:rPr>
                <a:t>và</a:t>
              </a:r>
              <a:r>
                <a:rPr kumimoji="0" lang="en-GB" sz="6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9Slide03 Arima Madurai Bold" panose="00000800000000000000" pitchFamily="2" charset="0"/>
                </a:rPr>
                <a:t> ô </a:t>
              </a:r>
              <a:r>
                <a:rPr kumimoji="0" lang="en-GB" sz="60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9Slide03 Arima Madurai Bold" panose="00000800000000000000" pitchFamily="2" charset="0"/>
                </a:rPr>
                <a:t>nhiễm</a:t>
              </a:r>
              <a:r>
                <a:rPr kumimoji="0" lang="en-GB" sz="6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9Slide03 Arima Madurai Bold" panose="00000800000000000000" pitchFamily="2" charset="0"/>
                </a:rPr>
                <a:t> </a:t>
              </a:r>
              <a:r>
                <a:rPr kumimoji="0" lang="en-GB" sz="60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9Slide03 Arima Madurai Bold" panose="00000800000000000000" pitchFamily="2" charset="0"/>
                </a:rPr>
                <a:t>tiếng</a:t>
              </a:r>
              <a:r>
                <a:rPr kumimoji="0" lang="en-GB" sz="6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9Slide03 Arima Madurai Bold" panose="00000800000000000000" pitchFamily="2" charset="0"/>
                </a:rPr>
                <a:t> </a:t>
              </a:r>
              <a:r>
                <a:rPr kumimoji="0" lang="en-GB" sz="60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9Slide03 Arima Madurai Bold" panose="00000800000000000000" pitchFamily="2" charset="0"/>
                </a:rPr>
                <a:t>ồn</a:t>
              </a:r>
              <a:endParaRPr kumimoji="0" lang="en-GB" sz="6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9Slide03 Arima Madurai Bold" panose="00000800000000000000" pitchFamily="2" charset="0"/>
              </a:endParaRPr>
            </a:p>
          </p:txBody>
        </p:sp>
      </p:grpSp>
      <p:pic>
        <p:nvPicPr>
          <p:cNvPr id="4" name="Picture 2" descr="Hình ảnh Vector Png Công Ty Tuyển Dụng Tay Cầm Sừng áp Phích Tuyển Dụng,  Kèn, Công, Ty miễn phí tải tập tin PNG PSDComment và Vector">
            <a:extLst>
              <a:ext uri="{FF2B5EF4-FFF2-40B4-BE49-F238E27FC236}">
                <a16:creationId xmlns:a16="http://schemas.microsoft.com/office/drawing/2014/main" id="{346B547C-1927-F9A8-5EA6-6C4352308CC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250" b="90000" l="4063" r="90000">
                        <a14:foregroundMark x1="28281" y1="22813" x2="27187" y2="29844"/>
                        <a14:foregroundMark x1="31094" y1="16875" x2="35000" y2="22500"/>
                        <a14:foregroundMark x1="21250" y1="35313" x2="23281" y2="38906"/>
                        <a14:foregroundMark x1="21563" y1="34063" x2="22188" y2="3843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97365" y="2482624"/>
            <a:ext cx="4982956" cy="4796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0986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14">
            <a:extLst>
              <a:ext uri="{FF2B5EF4-FFF2-40B4-BE49-F238E27FC236}">
                <a16:creationId xmlns:a16="http://schemas.microsoft.com/office/drawing/2014/main" id="{3A3D9425-11C1-D58D-A490-17BA700D07C3}"/>
              </a:ext>
            </a:extLst>
          </p:cNvPr>
          <p:cNvSpPr/>
          <p:nvPr/>
        </p:nvSpPr>
        <p:spPr>
          <a:xfrm>
            <a:off x="322293" y="69574"/>
            <a:ext cx="11627755" cy="1461051"/>
          </a:xfrm>
          <a:prstGeom prst="wedgeRoundRectCallout">
            <a:avLst>
              <a:gd name="adj1" fmla="val 29101"/>
              <a:gd name="adj2" fmla="val 48718"/>
              <a:gd name="adj3" fmla="val 16667"/>
            </a:avLst>
          </a:prstGeom>
          <a:solidFill>
            <a:schemeClr val="accent5">
              <a:lumMod val="20000"/>
              <a:lumOff val="80000"/>
            </a:schemeClr>
          </a:solidFill>
          <a:ln w="28575">
            <a:solidFill>
              <a:srgbClr val="74AC40"/>
            </a:solidFill>
          </a:ln>
          <a:effectLst>
            <a:glow rad="139700">
              <a:schemeClr val="accent6">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just" defTabSz="913256"/>
            <a:r>
              <a:rPr lang="vi-VN" sz="3200" b="1" dirty="0">
                <a:solidFill>
                  <a:prstClr val="black"/>
                </a:solidFill>
                <a:latin typeface="Calibri" panose="020F0502020204030204" pitchFamily="34" charset="0"/>
                <a:cs typeface="Calibri" panose="020F0502020204030204" pitchFamily="34" charset="0"/>
              </a:rPr>
              <a:t>Quan sát hình 3 và cho biết, những người trong hình đang bị ảnh hưởng bởi tiếng ồn gì. Vì sao những âm thanh đó gây ra ô nhiễm tiếng ồn?</a:t>
            </a:r>
          </a:p>
        </p:txBody>
      </p:sp>
      <p:pic>
        <p:nvPicPr>
          <p:cNvPr id="11" name="Picture 10">
            <a:extLst>
              <a:ext uri="{FF2B5EF4-FFF2-40B4-BE49-F238E27FC236}">
                <a16:creationId xmlns:a16="http://schemas.microsoft.com/office/drawing/2014/main" id="{C9117DC4-AB3E-935B-4F92-355A99F93B90}"/>
              </a:ext>
            </a:extLst>
          </p:cNvPr>
          <p:cNvPicPr>
            <a:picLocks noChangeAspect="1"/>
          </p:cNvPicPr>
          <p:nvPr/>
        </p:nvPicPr>
        <p:blipFill>
          <a:blip r:embed="rId3"/>
          <a:stretch>
            <a:fillRect/>
          </a:stretch>
        </p:blipFill>
        <p:spPr>
          <a:xfrm>
            <a:off x="1049406" y="1853648"/>
            <a:ext cx="9919529" cy="2927074"/>
          </a:xfrm>
          <a:prstGeom prst="rect">
            <a:avLst/>
          </a:prstGeom>
        </p:spPr>
      </p:pic>
      <p:grpSp>
        <p:nvGrpSpPr>
          <p:cNvPr id="19" name="Group 18">
            <a:extLst>
              <a:ext uri="{FF2B5EF4-FFF2-40B4-BE49-F238E27FC236}">
                <a16:creationId xmlns:a16="http://schemas.microsoft.com/office/drawing/2014/main" id="{380102D0-B191-7CF1-1FA9-238C7BC59429}"/>
              </a:ext>
            </a:extLst>
          </p:cNvPr>
          <p:cNvGrpSpPr/>
          <p:nvPr/>
        </p:nvGrpSpPr>
        <p:grpSpPr>
          <a:xfrm>
            <a:off x="1165699" y="4914361"/>
            <a:ext cx="10294117" cy="1540110"/>
            <a:chOff x="4245192" y="4053840"/>
            <a:chExt cx="7376160" cy="1996440"/>
          </a:xfrm>
          <a:solidFill>
            <a:srgbClr val="FFFFCC"/>
          </a:solidFill>
        </p:grpSpPr>
        <p:sp>
          <p:nvSpPr>
            <p:cNvPr id="27" name="Rounded Rectangle 6">
              <a:extLst>
                <a:ext uri="{FF2B5EF4-FFF2-40B4-BE49-F238E27FC236}">
                  <a16:creationId xmlns:a16="http://schemas.microsoft.com/office/drawing/2014/main" id="{2096D04A-D427-70AC-6471-C40CF4A5F110}"/>
                </a:ext>
              </a:extLst>
            </p:cNvPr>
            <p:cNvSpPr/>
            <p:nvPr/>
          </p:nvSpPr>
          <p:spPr>
            <a:xfrm>
              <a:off x="4245192" y="4053840"/>
              <a:ext cx="7376160" cy="199644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8" name="Rectangle 27">
              <a:extLst>
                <a:ext uri="{FF2B5EF4-FFF2-40B4-BE49-F238E27FC236}">
                  <a16:creationId xmlns:a16="http://schemas.microsoft.com/office/drawing/2014/main" id="{1ECD8038-F118-BB6F-E304-9E89712649D1}"/>
                </a:ext>
              </a:extLst>
            </p:cNvPr>
            <p:cNvSpPr/>
            <p:nvPr/>
          </p:nvSpPr>
          <p:spPr>
            <a:xfrm>
              <a:off x="4352018" y="4083634"/>
              <a:ext cx="7240847" cy="1795365"/>
            </a:xfrm>
            <a:prstGeom prst="rect">
              <a:avLst/>
            </a:prstGeom>
            <a:grpFill/>
          </p:spPr>
          <p:txBody>
            <a:bodyPr wrap="square">
              <a:spAutoFit/>
            </a:bodyPr>
            <a:lstStyle/>
            <a:p>
              <a:pPr marL="457200" indent="-457200" algn="just" rtl="0">
                <a:buFont typeface="Wingdings" panose="05000000000000000000" pitchFamily="2" charset="2"/>
                <a:buChar char="q"/>
              </a:pPr>
              <a:r>
                <a:rPr lang="vi-VN" sz="2800" b="1" i="0" dirty="0">
                  <a:solidFill>
                    <a:srgbClr val="FF0000"/>
                  </a:solidFill>
                  <a:effectLst/>
                  <a:latin typeface="Calibri" panose="020F0502020204030204" pitchFamily="34" charset="0"/>
                  <a:cs typeface="Calibri" panose="020F0502020204030204" pitchFamily="34" charset="0"/>
                </a:rPr>
                <a:t>Đề xuất cách làm giảm tiếng ồn cho những người ở hình 3a, 3b.</a:t>
              </a:r>
            </a:p>
            <a:p>
              <a:pPr marL="457200" indent="-457200" algn="just" rtl="0">
                <a:buFont typeface="Wingdings" panose="05000000000000000000" pitchFamily="2" charset="2"/>
                <a:buChar char="q"/>
              </a:pPr>
              <a:r>
                <a:rPr lang="vi-VN" sz="2800" b="1" i="0" dirty="0">
                  <a:solidFill>
                    <a:srgbClr val="FF0000"/>
                  </a:solidFill>
                  <a:effectLst/>
                  <a:latin typeface="Calibri" panose="020F0502020204030204" pitchFamily="34" charset="0"/>
                  <a:cs typeface="Calibri" panose="020F0502020204030204" pitchFamily="34" charset="0"/>
                </a:rPr>
                <a:t>Đề xuất cách hạn chế ô nhiễm tiếng ồn cho những người sống ở xung quanh khu vực như hình 3c.</a:t>
              </a:r>
            </a:p>
          </p:txBody>
        </p:sp>
      </p:grpSp>
    </p:spTree>
    <p:extLst>
      <p:ext uri="{BB962C8B-B14F-4D97-AF65-F5344CB8AC3E}">
        <p14:creationId xmlns:p14="http://schemas.microsoft.com/office/powerpoint/2010/main" val="39333740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3">
            <a:extLst>
              <a:ext uri="{FF2B5EF4-FFF2-40B4-BE49-F238E27FC236}">
                <a16:creationId xmlns:a16="http://schemas.microsoft.com/office/drawing/2014/main" id="{5D40EFB4-ED20-4AB4-31CC-3B34870A3295}"/>
              </a:ext>
            </a:extLst>
          </p:cNvPr>
          <p:cNvSpPr txBox="1"/>
          <p:nvPr/>
        </p:nvSpPr>
        <p:spPr>
          <a:xfrm>
            <a:off x="6349579" y="3388780"/>
            <a:ext cx="5464733" cy="1077218"/>
          </a:xfrm>
          <a:prstGeom prst="rect">
            <a:avLst/>
          </a:prstGeom>
          <a:noFill/>
        </p:spPr>
        <p:txBody>
          <a:bodyPr wrap="square" rtlCol="0">
            <a:spAutoFit/>
          </a:bodyPr>
          <a:lstStyle/>
          <a:p>
            <a:pPr lvl="0" algn="just">
              <a:defRPr/>
            </a:pPr>
            <a:r>
              <a:rPr lang="en-US" altLang="zh-CN" sz="3200" b="1" dirty="0" err="1">
                <a:solidFill>
                  <a:srgbClr val="002060"/>
                </a:solidFill>
                <a:latin typeface="Calibri" panose="020F0502020204030204" pitchFamily="34" charset="0"/>
                <a:ea typeface="字魂105号-简雅黑" panose="00000500000000000000" pitchFamily="2" charset="-122"/>
                <a:cs typeface="Calibri" panose="020F0502020204030204" pitchFamily="34" charset="0"/>
              </a:rPr>
              <a:t>Từng</a:t>
            </a:r>
            <a:r>
              <a:rPr lang="en-US" altLang="zh-CN" sz="3200" b="1" dirty="0">
                <a:solidFill>
                  <a:srgbClr val="002060"/>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b="1" dirty="0" err="1">
                <a:solidFill>
                  <a:srgbClr val="002060"/>
                </a:solidFill>
                <a:latin typeface="Calibri" panose="020F0502020204030204" pitchFamily="34" charset="0"/>
                <a:ea typeface="字魂105号-简雅黑" panose="00000500000000000000" pitchFamily="2" charset="-122"/>
                <a:cs typeface="Calibri" panose="020F0502020204030204" pitchFamily="34" charset="0"/>
              </a:rPr>
              <a:t>cá</a:t>
            </a:r>
            <a:r>
              <a:rPr lang="en-US" altLang="zh-CN" sz="3200" b="1" dirty="0">
                <a:solidFill>
                  <a:srgbClr val="002060"/>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b="1" dirty="0" err="1">
                <a:solidFill>
                  <a:srgbClr val="002060"/>
                </a:solidFill>
                <a:latin typeface="Calibri" panose="020F0502020204030204" pitchFamily="34" charset="0"/>
                <a:ea typeface="字魂105号-简雅黑" panose="00000500000000000000" pitchFamily="2" charset="-122"/>
                <a:cs typeface="Calibri" panose="020F0502020204030204" pitchFamily="34" charset="0"/>
              </a:rPr>
              <a:t>nhân</a:t>
            </a:r>
            <a:r>
              <a:rPr lang="en-US" altLang="zh-CN" sz="3200" b="1" dirty="0">
                <a:solidFill>
                  <a:srgbClr val="002060"/>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b="1" dirty="0" err="1">
                <a:solidFill>
                  <a:srgbClr val="002060"/>
                </a:solidFill>
                <a:latin typeface="Calibri" panose="020F0502020204030204" pitchFamily="34" charset="0"/>
                <a:ea typeface="字魂105号-简雅黑" panose="00000500000000000000" pitchFamily="2" charset="-122"/>
                <a:cs typeface="Calibri" panose="020F0502020204030204" pitchFamily="34" charset="0"/>
              </a:rPr>
              <a:t>suy</a:t>
            </a:r>
            <a:r>
              <a:rPr lang="en-US" altLang="zh-CN" sz="3200" b="1" dirty="0">
                <a:solidFill>
                  <a:srgbClr val="002060"/>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b="1" dirty="0" err="1">
                <a:solidFill>
                  <a:srgbClr val="002060"/>
                </a:solidFill>
                <a:latin typeface="Calibri" panose="020F0502020204030204" pitchFamily="34" charset="0"/>
                <a:ea typeface="字魂105号-简雅黑" panose="00000500000000000000" pitchFamily="2" charset="-122"/>
                <a:cs typeface="Calibri" panose="020F0502020204030204" pitchFamily="34" charset="0"/>
              </a:rPr>
              <a:t>nghĩ</a:t>
            </a:r>
            <a:r>
              <a:rPr lang="en-US" altLang="zh-CN" sz="3200" b="1" dirty="0">
                <a:solidFill>
                  <a:srgbClr val="002060"/>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b="1" dirty="0" err="1">
                <a:solidFill>
                  <a:srgbClr val="002060"/>
                </a:solidFill>
                <a:latin typeface="Calibri" panose="020F0502020204030204" pitchFamily="34" charset="0"/>
                <a:ea typeface="字魂105号-简雅黑" panose="00000500000000000000" pitchFamily="2" charset="-122"/>
                <a:cs typeface="Calibri" panose="020F0502020204030204" pitchFamily="34" charset="0"/>
              </a:rPr>
              <a:t>trả</a:t>
            </a:r>
            <a:r>
              <a:rPr lang="en-US" altLang="zh-CN" sz="3200" b="1" dirty="0">
                <a:solidFill>
                  <a:srgbClr val="002060"/>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b="1" dirty="0" err="1">
                <a:solidFill>
                  <a:srgbClr val="002060"/>
                </a:solidFill>
                <a:latin typeface="Calibri" panose="020F0502020204030204" pitchFamily="34" charset="0"/>
                <a:ea typeface="字魂105号-简雅黑" panose="00000500000000000000" pitchFamily="2" charset="-122"/>
                <a:cs typeface="Calibri" panose="020F0502020204030204" pitchFamily="34" charset="0"/>
              </a:rPr>
              <a:t>lời</a:t>
            </a:r>
            <a:r>
              <a:rPr lang="en-US" altLang="zh-CN" sz="3200" b="1" dirty="0">
                <a:solidFill>
                  <a:srgbClr val="002060"/>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b="1" dirty="0" err="1">
                <a:solidFill>
                  <a:srgbClr val="002060"/>
                </a:solidFill>
                <a:latin typeface="Calibri" panose="020F0502020204030204" pitchFamily="34" charset="0"/>
                <a:ea typeface="字魂105号-简雅黑" panose="00000500000000000000" pitchFamily="2" charset="-122"/>
                <a:cs typeface="Calibri" panose="020F0502020204030204" pitchFamily="34" charset="0"/>
              </a:rPr>
              <a:t>câu</a:t>
            </a:r>
            <a:r>
              <a:rPr lang="en-US" altLang="zh-CN" sz="3200" b="1" dirty="0">
                <a:solidFill>
                  <a:srgbClr val="002060"/>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b="1" dirty="0" err="1">
                <a:solidFill>
                  <a:srgbClr val="002060"/>
                </a:solidFill>
                <a:latin typeface="Calibri" panose="020F0502020204030204" pitchFamily="34" charset="0"/>
                <a:ea typeface="字魂105号-简雅黑" panose="00000500000000000000" pitchFamily="2" charset="-122"/>
                <a:cs typeface="Calibri" panose="020F0502020204030204" pitchFamily="34" charset="0"/>
              </a:rPr>
              <a:t>hỏi</a:t>
            </a:r>
            <a:r>
              <a:rPr lang="en-US" altLang="zh-CN" sz="3200" b="1" dirty="0">
                <a:solidFill>
                  <a:srgbClr val="002060"/>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b="1" dirty="0" err="1">
                <a:solidFill>
                  <a:srgbClr val="002060"/>
                </a:solidFill>
                <a:latin typeface="Calibri" panose="020F0502020204030204" pitchFamily="34" charset="0"/>
                <a:ea typeface="字魂105号-简雅黑" panose="00000500000000000000" pitchFamily="2" charset="-122"/>
                <a:cs typeface="Calibri" panose="020F0502020204030204" pitchFamily="34" charset="0"/>
              </a:rPr>
              <a:t>các</a:t>
            </a:r>
            <a:r>
              <a:rPr lang="en-US" altLang="zh-CN" sz="3200" b="1" dirty="0">
                <a:solidFill>
                  <a:srgbClr val="002060"/>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b="1" dirty="0" err="1">
                <a:solidFill>
                  <a:srgbClr val="002060"/>
                </a:solidFill>
                <a:latin typeface="Calibri" panose="020F0502020204030204" pitchFamily="34" charset="0"/>
                <a:ea typeface="字魂105号-简雅黑" panose="00000500000000000000" pitchFamily="2" charset="-122"/>
                <a:cs typeface="Calibri" panose="020F0502020204030204" pitchFamily="34" charset="0"/>
              </a:rPr>
              <a:t>câu</a:t>
            </a:r>
            <a:r>
              <a:rPr lang="en-US" altLang="zh-CN" sz="3200" b="1" dirty="0">
                <a:solidFill>
                  <a:srgbClr val="002060"/>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b="1" dirty="0" err="1">
                <a:solidFill>
                  <a:srgbClr val="002060"/>
                </a:solidFill>
                <a:latin typeface="Calibri" panose="020F0502020204030204" pitchFamily="34" charset="0"/>
                <a:ea typeface="字魂105号-简雅黑" panose="00000500000000000000" pitchFamily="2" charset="-122"/>
                <a:cs typeface="Calibri" panose="020F0502020204030204" pitchFamily="34" charset="0"/>
              </a:rPr>
              <a:t>hỏi</a:t>
            </a:r>
            <a:endParaRPr kumimoji="0" lang="zh-CN" altLang="en-US" sz="3200" b="1" i="0" u="none" strike="noStrike" kern="1200" cap="none" spc="0" normalizeH="0" baseline="0" noProof="0" dirty="0">
              <a:ln>
                <a:noFill/>
              </a:ln>
              <a:solidFill>
                <a:srgbClr val="002060"/>
              </a:solidFill>
              <a:effectLst/>
              <a:uLnTx/>
              <a:uFillTx/>
              <a:latin typeface="Calibri" panose="020F0502020204030204" pitchFamily="34" charset="0"/>
              <a:ea typeface="字魂105号-简雅黑" panose="00000500000000000000" pitchFamily="2" charset="-122"/>
              <a:cs typeface="Calibri" panose="020F0502020204030204" pitchFamily="34" charset="0"/>
            </a:endParaRPr>
          </a:p>
        </p:txBody>
      </p:sp>
      <p:sp>
        <p:nvSpPr>
          <p:cNvPr id="5" name="文本框 14">
            <a:extLst>
              <a:ext uri="{FF2B5EF4-FFF2-40B4-BE49-F238E27FC236}">
                <a16:creationId xmlns:a16="http://schemas.microsoft.com/office/drawing/2014/main" id="{73C27788-2EA4-A4E9-7922-A551C99E3D4E}"/>
              </a:ext>
            </a:extLst>
          </p:cNvPr>
          <p:cNvSpPr txBox="1"/>
          <p:nvPr/>
        </p:nvSpPr>
        <p:spPr>
          <a:xfrm>
            <a:off x="6359519" y="1781541"/>
            <a:ext cx="5302808" cy="1569660"/>
          </a:xfrm>
          <a:prstGeom prst="rect">
            <a:avLst/>
          </a:prstGeom>
          <a:noFill/>
        </p:spPr>
        <p:txBody>
          <a:bodyPr wrap="square" rtlCol="0">
            <a:spAutoFit/>
          </a:bodyPr>
          <a:lstStyle/>
          <a:p>
            <a:pPr algn="just"/>
            <a:r>
              <a:rPr lang="en-029" sz="3200" b="1" dirty="0" err="1">
                <a:solidFill>
                  <a:srgbClr val="002060"/>
                </a:solidFill>
                <a:latin typeface="Calibri" panose="020F0502020204030204" pitchFamily="34" charset="0"/>
                <a:cs typeface="Calibri" panose="020F0502020204030204" pitchFamily="34" charset="0"/>
              </a:rPr>
              <a:t>Mỗi</a:t>
            </a:r>
            <a:r>
              <a:rPr lang="en-029" sz="3200" b="1" dirty="0">
                <a:solidFill>
                  <a:srgbClr val="002060"/>
                </a:solidFill>
                <a:latin typeface="Calibri" panose="020F0502020204030204" pitchFamily="34" charset="0"/>
                <a:cs typeface="Calibri" panose="020F0502020204030204" pitchFamily="34" charset="0"/>
              </a:rPr>
              <a:t> </a:t>
            </a:r>
            <a:r>
              <a:rPr lang="en-029" sz="3200" b="1" dirty="0" err="1">
                <a:solidFill>
                  <a:srgbClr val="002060"/>
                </a:solidFill>
                <a:latin typeface="Calibri" panose="020F0502020204030204" pitchFamily="34" charset="0"/>
                <a:cs typeface="Calibri" panose="020F0502020204030204" pitchFamily="34" charset="0"/>
              </a:rPr>
              <a:t>bạn</a:t>
            </a:r>
            <a:r>
              <a:rPr lang="en-029" sz="3200" b="1" dirty="0">
                <a:solidFill>
                  <a:srgbClr val="002060"/>
                </a:solidFill>
                <a:latin typeface="Calibri" panose="020F0502020204030204" pitchFamily="34" charset="0"/>
                <a:cs typeface="Calibri" panose="020F0502020204030204" pitchFamily="34" charset="0"/>
              </a:rPr>
              <a:t> </a:t>
            </a:r>
            <a:r>
              <a:rPr lang="en-029" sz="3200" b="1" dirty="0" err="1">
                <a:solidFill>
                  <a:srgbClr val="002060"/>
                </a:solidFill>
                <a:latin typeface="Calibri" panose="020F0502020204030204" pitchFamily="34" charset="0"/>
                <a:cs typeface="Calibri" panose="020F0502020204030204" pitchFamily="34" charset="0"/>
              </a:rPr>
              <a:t>đọc</a:t>
            </a:r>
            <a:r>
              <a:rPr lang="en-029" sz="3200" b="1" dirty="0">
                <a:solidFill>
                  <a:srgbClr val="002060"/>
                </a:solidFill>
                <a:latin typeface="Calibri" panose="020F0502020204030204" pitchFamily="34" charset="0"/>
                <a:cs typeface="Calibri" panose="020F0502020204030204" pitchFamily="34" charset="0"/>
              </a:rPr>
              <a:t> </a:t>
            </a:r>
            <a:r>
              <a:rPr lang="en-029" sz="3200" b="1" dirty="0" err="1">
                <a:solidFill>
                  <a:srgbClr val="002060"/>
                </a:solidFill>
                <a:latin typeface="Calibri" panose="020F0502020204030204" pitchFamily="34" charset="0"/>
                <a:cs typeface="Calibri" panose="020F0502020204030204" pitchFamily="34" charset="0"/>
              </a:rPr>
              <a:t>thông</a:t>
            </a:r>
            <a:r>
              <a:rPr lang="en-029" sz="3200" b="1" dirty="0">
                <a:solidFill>
                  <a:srgbClr val="002060"/>
                </a:solidFill>
                <a:latin typeface="Calibri" panose="020F0502020204030204" pitchFamily="34" charset="0"/>
                <a:cs typeface="Calibri" panose="020F0502020204030204" pitchFamily="34" charset="0"/>
              </a:rPr>
              <a:t> tin </a:t>
            </a:r>
            <a:r>
              <a:rPr lang="en-029" sz="3200" b="1" dirty="0" err="1">
                <a:solidFill>
                  <a:srgbClr val="002060"/>
                </a:solidFill>
                <a:latin typeface="Calibri" panose="020F0502020204030204" pitchFamily="34" charset="0"/>
                <a:cs typeface="Calibri" panose="020F0502020204030204" pitchFamily="34" charset="0"/>
              </a:rPr>
              <a:t>về</a:t>
            </a:r>
            <a:r>
              <a:rPr lang="en-029" sz="3200" b="1" dirty="0">
                <a:solidFill>
                  <a:srgbClr val="002060"/>
                </a:solidFill>
                <a:latin typeface="Calibri" panose="020F0502020204030204" pitchFamily="34" charset="0"/>
                <a:cs typeface="Calibri" panose="020F0502020204030204" pitchFamily="34" charset="0"/>
              </a:rPr>
              <a:t> </a:t>
            </a:r>
            <a:r>
              <a:rPr lang="en-029" sz="3200" b="1" dirty="0" err="1">
                <a:solidFill>
                  <a:srgbClr val="002060"/>
                </a:solidFill>
                <a:latin typeface="Calibri" panose="020F0502020204030204" pitchFamily="34" charset="0"/>
                <a:cs typeface="Calibri" panose="020F0502020204030204" pitchFamily="34" charset="0"/>
              </a:rPr>
              <a:t>tiếng</a:t>
            </a:r>
            <a:r>
              <a:rPr lang="en-029" sz="3200" b="1" dirty="0">
                <a:solidFill>
                  <a:srgbClr val="002060"/>
                </a:solidFill>
                <a:latin typeface="Calibri" panose="020F0502020204030204" pitchFamily="34" charset="0"/>
                <a:cs typeface="Calibri" panose="020F0502020204030204" pitchFamily="34" charset="0"/>
              </a:rPr>
              <a:t> </a:t>
            </a:r>
            <a:r>
              <a:rPr lang="en-029" sz="3200" b="1" dirty="0" err="1">
                <a:solidFill>
                  <a:srgbClr val="002060"/>
                </a:solidFill>
                <a:latin typeface="Calibri" panose="020F0502020204030204" pitchFamily="34" charset="0"/>
                <a:cs typeface="Calibri" panose="020F0502020204030204" pitchFamily="34" charset="0"/>
              </a:rPr>
              <a:t>ồn</a:t>
            </a:r>
            <a:r>
              <a:rPr lang="en-029" sz="3200" b="1" dirty="0">
                <a:solidFill>
                  <a:srgbClr val="002060"/>
                </a:solidFill>
                <a:latin typeface="Calibri" panose="020F0502020204030204" pitchFamily="34" charset="0"/>
                <a:cs typeface="Calibri" panose="020F0502020204030204" pitchFamily="34" charset="0"/>
              </a:rPr>
              <a:t> </a:t>
            </a:r>
            <a:r>
              <a:rPr lang="en-029" sz="3200" b="1" dirty="0" err="1">
                <a:solidFill>
                  <a:srgbClr val="002060"/>
                </a:solidFill>
                <a:latin typeface="Calibri" panose="020F0502020204030204" pitchFamily="34" charset="0"/>
                <a:cs typeface="Calibri" panose="020F0502020204030204" pitchFamily="34" charset="0"/>
              </a:rPr>
              <a:t>và</a:t>
            </a:r>
            <a:r>
              <a:rPr lang="en-029" sz="3200" b="1" dirty="0">
                <a:solidFill>
                  <a:srgbClr val="002060"/>
                </a:solidFill>
                <a:latin typeface="Calibri" panose="020F0502020204030204" pitchFamily="34" charset="0"/>
                <a:cs typeface="Calibri" panose="020F0502020204030204" pitchFamily="34" charset="0"/>
              </a:rPr>
              <a:t> ô </a:t>
            </a:r>
            <a:r>
              <a:rPr lang="en-029" sz="3200" b="1" dirty="0" err="1">
                <a:solidFill>
                  <a:srgbClr val="002060"/>
                </a:solidFill>
                <a:latin typeface="Calibri" panose="020F0502020204030204" pitchFamily="34" charset="0"/>
                <a:cs typeface="Calibri" panose="020F0502020204030204" pitchFamily="34" charset="0"/>
              </a:rPr>
              <a:t>nhiễm</a:t>
            </a:r>
            <a:r>
              <a:rPr lang="en-029" sz="3200" b="1" dirty="0">
                <a:solidFill>
                  <a:srgbClr val="002060"/>
                </a:solidFill>
                <a:latin typeface="Calibri" panose="020F0502020204030204" pitchFamily="34" charset="0"/>
                <a:cs typeface="Calibri" panose="020F0502020204030204" pitchFamily="34" charset="0"/>
              </a:rPr>
              <a:t> </a:t>
            </a:r>
            <a:r>
              <a:rPr lang="en-029" sz="3200" b="1" dirty="0" err="1">
                <a:solidFill>
                  <a:srgbClr val="002060"/>
                </a:solidFill>
                <a:latin typeface="Calibri" panose="020F0502020204030204" pitchFamily="34" charset="0"/>
                <a:cs typeface="Calibri" panose="020F0502020204030204" pitchFamily="34" charset="0"/>
              </a:rPr>
              <a:t>tiếng</a:t>
            </a:r>
            <a:r>
              <a:rPr lang="en-029" sz="3200" b="1" dirty="0">
                <a:solidFill>
                  <a:srgbClr val="002060"/>
                </a:solidFill>
                <a:latin typeface="Calibri" panose="020F0502020204030204" pitchFamily="34" charset="0"/>
                <a:cs typeface="Calibri" panose="020F0502020204030204" pitchFamily="34" charset="0"/>
              </a:rPr>
              <a:t> </a:t>
            </a:r>
            <a:r>
              <a:rPr lang="en-029" sz="3200" b="1" dirty="0" err="1">
                <a:solidFill>
                  <a:srgbClr val="002060"/>
                </a:solidFill>
                <a:latin typeface="Calibri" panose="020F0502020204030204" pitchFamily="34" charset="0"/>
                <a:cs typeface="Calibri" panose="020F0502020204030204" pitchFamily="34" charset="0"/>
              </a:rPr>
              <a:t>ồn</a:t>
            </a:r>
            <a:r>
              <a:rPr lang="en-029" sz="3200" b="1" dirty="0">
                <a:solidFill>
                  <a:srgbClr val="002060"/>
                </a:solidFill>
                <a:latin typeface="Calibri" panose="020F0502020204030204" pitchFamily="34" charset="0"/>
                <a:cs typeface="Calibri" panose="020F0502020204030204" pitchFamily="34" charset="0"/>
              </a:rPr>
              <a:t> ở SGK.</a:t>
            </a:r>
            <a:endParaRPr lang="en-US" sz="3200" b="1" dirty="0">
              <a:solidFill>
                <a:srgbClr val="002060"/>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B8C48932-DFA1-21C1-8AB7-CD2987E18D2A}"/>
              </a:ext>
            </a:extLst>
          </p:cNvPr>
          <p:cNvSpPr txBox="1"/>
          <p:nvPr/>
        </p:nvSpPr>
        <p:spPr>
          <a:xfrm>
            <a:off x="6379396" y="4643447"/>
            <a:ext cx="5627073" cy="584775"/>
          </a:xfrm>
          <a:prstGeom prst="rect">
            <a:avLst/>
          </a:prstGeom>
          <a:noFill/>
        </p:spPr>
        <p:txBody>
          <a:bodyPr wrap="square">
            <a:spAutoFit/>
          </a:bodyPr>
          <a:lstStyle/>
          <a:p>
            <a:pPr algn="just"/>
            <a:r>
              <a:rPr lang="en-029" sz="32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Thống</a:t>
            </a:r>
            <a:r>
              <a:rPr lang="en-029"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029" sz="32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nhất</a:t>
            </a:r>
            <a:r>
              <a:rPr lang="en-029"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ý </a:t>
            </a:r>
            <a:r>
              <a:rPr lang="en-029" sz="32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kiến</a:t>
            </a:r>
            <a:r>
              <a:rPr lang="en-029"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029" sz="32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trong</a:t>
            </a:r>
            <a:r>
              <a:rPr lang="en-029"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029" sz="32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nhóm</a:t>
            </a:r>
            <a:endParaRPr lang="en-US" sz="3200" b="1" dirty="0">
              <a:solidFill>
                <a:srgbClr val="002060"/>
              </a:solidFill>
              <a:latin typeface="Calibri" panose="020F0502020204030204" pitchFamily="34" charset="0"/>
              <a:cs typeface="Calibri" panose="020F0502020204030204" pitchFamily="34" charset="0"/>
            </a:endParaRPr>
          </a:p>
        </p:txBody>
      </p:sp>
      <p:pic>
        <p:nvPicPr>
          <p:cNvPr id="8" name="Picture 2" descr="Cat Cartoon clipart - Cat, Emoticon, Illustration, transparent clip art">
            <a:extLst>
              <a:ext uri="{FF2B5EF4-FFF2-40B4-BE49-F238E27FC236}">
                <a16:creationId xmlns:a16="http://schemas.microsoft.com/office/drawing/2014/main" id="{603403CD-BDC5-4F6D-8AFE-76A1C337F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971" y="163703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t Cartoon clipart - Cat, Emoticon, Illustration, transparent clip art">
            <a:extLst>
              <a:ext uri="{FF2B5EF4-FFF2-40B4-BE49-F238E27FC236}">
                <a16:creationId xmlns:a16="http://schemas.microsoft.com/office/drawing/2014/main" id="{3BC5557C-F055-BC9D-84C7-D2A84CB0B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2031" y="324046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at Cartoon clipart - Cat, Emoticon, Illustration, transparent clip art">
            <a:extLst>
              <a:ext uri="{FF2B5EF4-FFF2-40B4-BE49-F238E27FC236}">
                <a16:creationId xmlns:a16="http://schemas.microsoft.com/office/drawing/2014/main" id="{658D5A44-8CDF-3110-606F-8C90B2F81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849" y="446213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3412A4B7-4701-1E01-CD4A-F0F4AE1135A1}"/>
              </a:ext>
            </a:extLst>
          </p:cNvPr>
          <p:cNvPicPr>
            <a:picLocks noChangeAspect="1"/>
          </p:cNvPicPr>
          <p:nvPr/>
        </p:nvPicPr>
        <p:blipFill>
          <a:blip r:embed="rId4"/>
          <a:stretch>
            <a:fillRect/>
          </a:stretch>
        </p:blipFill>
        <p:spPr>
          <a:xfrm>
            <a:off x="373355" y="1646689"/>
            <a:ext cx="5163760" cy="3664014"/>
          </a:xfrm>
          <a:prstGeom prst="rect">
            <a:avLst/>
          </a:prstGeom>
        </p:spPr>
      </p:pic>
    </p:spTree>
    <p:extLst>
      <p:ext uri="{BB962C8B-B14F-4D97-AF65-F5344CB8AC3E}">
        <p14:creationId xmlns:p14="http://schemas.microsoft.com/office/powerpoint/2010/main" val="37483637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anim calcmode="lin" valueType="num">
                                      <p:cBhvr>
                                        <p:cTn id="9" dur="250" fill="hold"/>
                                        <p:tgtEl>
                                          <p:spTgt spid="8"/>
                                        </p:tgtEl>
                                        <p:attrNameLst>
                                          <p:attrName>style.rotation</p:attrName>
                                        </p:attrNameLst>
                                      </p:cBhvr>
                                      <p:tavLst>
                                        <p:tav tm="0">
                                          <p:val>
                                            <p:fltVal val="360"/>
                                          </p:val>
                                        </p:tav>
                                        <p:tav tm="100000">
                                          <p:val>
                                            <p:fltVal val="0"/>
                                          </p:val>
                                        </p:tav>
                                      </p:tavLst>
                                    </p:anim>
                                    <p:animEffect transition="in" filter="fade">
                                      <p:cBhvr>
                                        <p:cTn id="10" dur="250"/>
                                        <p:tgtEl>
                                          <p:spTgt spid="8"/>
                                        </p:tgtEl>
                                      </p:cBhvr>
                                    </p:animEffect>
                                  </p:childTnLst>
                                </p:cTn>
                              </p:par>
                            </p:childTnLst>
                          </p:cTn>
                        </p:par>
                        <p:par>
                          <p:cTn id="11" fill="hold">
                            <p:stCondLst>
                              <p:cond delay="250"/>
                            </p:stCondLst>
                            <p:childTnLst>
                              <p:par>
                                <p:cTn id="12" presetID="14" presetClass="entr" presetSubtype="1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250"/>
                                        <p:tgtEl>
                                          <p:spTgt spid="5"/>
                                        </p:tgtEl>
                                      </p:cBhvr>
                                    </p:animEffect>
                                  </p:childTnLst>
                                </p:cTn>
                              </p:par>
                            </p:childTnLst>
                          </p:cTn>
                        </p:par>
                        <p:par>
                          <p:cTn id="15" fill="hold">
                            <p:stCondLst>
                              <p:cond delay="500"/>
                            </p:stCondLst>
                            <p:childTnLst>
                              <p:par>
                                <p:cTn id="16" presetID="49" presetClass="entr" presetSubtype="0" decel="10000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250" fill="hold"/>
                                        <p:tgtEl>
                                          <p:spTgt spid="9"/>
                                        </p:tgtEl>
                                        <p:attrNameLst>
                                          <p:attrName>ppt_w</p:attrName>
                                        </p:attrNameLst>
                                      </p:cBhvr>
                                      <p:tavLst>
                                        <p:tav tm="0">
                                          <p:val>
                                            <p:fltVal val="0"/>
                                          </p:val>
                                        </p:tav>
                                        <p:tav tm="100000">
                                          <p:val>
                                            <p:strVal val="#ppt_w"/>
                                          </p:val>
                                        </p:tav>
                                      </p:tavLst>
                                    </p:anim>
                                    <p:anim calcmode="lin" valueType="num">
                                      <p:cBhvr>
                                        <p:cTn id="19" dur="250" fill="hold"/>
                                        <p:tgtEl>
                                          <p:spTgt spid="9"/>
                                        </p:tgtEl>
                                        <p:attrNameLst>
                                          <p:attrName>ppt_h</p:attrName>
                                        </p:attrNameLst>
                                      </p:cBhvr>
                                      <p:tavLst>
                                        <p:tav tm="0">
                                          <p:val>
                                            <p:fltVal val="0"/>
                                          </p:val>
                                        </p:tav>
                                        <p:tav tm="100000">
                                          <p:val>
                                            <p:strVal val="#ppt_h"/>
                                          </p:val>
                                        </p:tav>
                                      </p:tavLst>
                                    </p:anim>
                                    <p:anim calcmode="lin" valueType="num">
                                      <p:cBhvr>
                                        <p:cTn id="20" dur="250" fill="hold"/>
                                        <p:tgtEl>
                                          <p:spTgt spid="9"/>
                                        </p:tgtEl>
                                        <p:attrNameLst>
                                          <p:attrName>style.rotation</p:attrName>
                                        </p:attrNameLst>
                                      </p:cBhvr>
                                      <p:tavLst>
                                        <p:tav tm="0">
                                          <p:val>
                                            <p:fltVal val="360"/>
                                          </p:val>
                                        </p:tav>
                                        <p:tav tm="100000">
                                          <p:val>
                                            <p:fltVal val="0"/>
                                          </p:val>
                                        </p:tav>
                                      </p:tavLst>
                                    </p:anim>
                                    <p:animEffect transition="in" filter="fade">
                                      <p:cBhvr>
                                        <p:cTn id="21" dur="250"/>
                                        <p:tgtEl>
                                          <p:spTgt spid="9"/>
                                        </p:tgtEl>
                                      </p:cBhvr>
                                    </p:animEffect>
                                  </p:childTnLst>
                                </p:cTn>
                              </p:par>
                            </p:childTnLst>
                          </p:cTn>
                        </p:par>
                        <p:par>
                          <p:cTn id="22" fill="hold">
                            <p:stCondLst>
                              <p:cond delay="750"/>
                            </p:stCondLst>
                            <p:childTnLst>
                              <p:par>
                                <p:cTn id="23" presetID="14" presetClass="entr" presetSubtype="1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250"/>
                                        <p:tgtEl>
                                          <p:spTgt spid="4"/>
                                        </p:tgtEl>
                                      </p:cBhvr>
                                    </p:animEffect>
                                  </p:childTnLst>
                                </p:cTn>
                              </p:par>
                            </p:childTnLst>
                          </p:cTn>
                        </p:par>
                        <p:par>
                          <p:cTn id="26" fill="hold">
                            <p:stCondLst>
                              <p:cond delay="1000"/>
                            </p:stCondLst>
                            <p:childTnLst>
                              <p:par>
                                <p:cTn id="27" presetID="49" presetClass="entr" presetSubtype="0" decel="10000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250" fill="hold"/>
                                        <p:tgtEl>
                                          <p:spTgt spid="15"/>
                                        </p:tgtEl>
                                        <p:attrNameLst>
                                          <p:attrName>ppt_w</p:attrName>
                                        </p:attrNameLst>
                                      </p:cBhvr>
                                      <p:tavLst>
                                        <p:tav tm="0">
                                          <p:val>
                                            <p:fltVal val="0"/>
                                          </p:val>
                                        </p:tav>
                                        <p:tav tm="100000">
                                          <p:val>
                                            <p:strVal val="#ppt_w"/>
                                          </p:val>
                                        </p:tav>
                                      </p:tavLst>
                                    </p:anim>
                                    <p:anim calcmode="lin" valueType="num">
                                      <p:cBhvr>
                                        <p:cTn id="30" dur="250" fill="hold"/>
                                        <p:tgtEl>
                                          <p:spTgt spid="15"/>
                                        </p:tgtEl>
                                        <p:attrNameLst>
                                          <p:attrName>ppt_h</p:attrName>
                                        </p:attrNameLst>
                                      </p:cBhvr>
                                      <p:tavLst>
                                        <p:tav tm="0">
                                          <p:val>
                                            <p:fltVal val="0"/>
                                          </p:val>
                                        </p:tav>
                                        <p:tav tm="100000">
                                          <p:val>
                                            <p:strVal val="#ppt_h"/>
                                          </p:val>
                                        </p:tav>
                                      </p:tavLst>
                                    </p:anim>
                                    <p:anim calcmode="lin" valueType="num">
                                      <p:cBhvr>
                                        <p:cTn id="31" dur="250" fill="hold"/>
                                        <p:tgtEl>
                                          <p:spTgt spid="15"/>
                                        </p:tgtEl>
                                        <p:attrNameLst>
                                          <p:attrName>style.rotation</p:attrName>
                                        </p:attrNameLst>
                                      </p:cBhvr>
                                      <p:tavLst>
                                        <p:tav tm="0">
                                          <p:val>
                                            <p:fltVal val="360"/>
                                          </p:val>
                                        </p:tav>
                                        <p:tav tm="100000">
                                          <p:val>
                                            <p:fltVal val="0"/>
                                          </p:val>
                                        </p:tav>
                                      </p:tavLst>
                                    </p:anim>
                                    <p:animEffect transition="in" filter="fade">
                                      <p:cBhvr>
                                        <p:cTn id="32" dur="250"/>
                                        <p:tgtEl>
                                          <p:spTgt spid="15"/>
                                        </p:tgtEl>
                                      </p:cBhvr>
                                    </p:animEffect>
                                  </p:childTnLst>
                                </p:cTn>
                              </p:par>
                            </p:childTnLst>
                          </p:cTn>
                        </p:par>
                        <p:par>
                          <p:cTn id="33" fill="hold">
                            <p:stCondLst>
                              <p:cond delay="1250"/>
                            </p:stCondLst>
                            <p:childTnLst>
                              <p:par>
                                <p:cTn id="34" presetID="14" presetClass="entr" presetSubtype="1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0DADA6-2761-6DDA-8F81-646FE9D80ADD}"/>
              </a:ext>
            </a:extLst>
          </p:cNvPr>
          <p:cNvPicPr>
            <a:picLocks noChangeAspect="1"/>
          </p:cNvPicPr>
          <p:nvPr/>
        </p:nvPicPr>
        <p:blipFill>
          <a:blip r:embed="rId3"/>
          <a:stretch>
            <a:fillRect/>
          </a:stretch>
        </p:blipFill>
        <p:spPr>
          <a:xfrm>
            <a:off x="2679246" y="493442"/>
            <a:ext cx="7010400" cy="943704"/>
          </a:xfrm>
          <a:prstGeom prst="rect">
            <a:avLst/>
          </a:prstGeom>
        </p:spPr>
      </p:pic>
      <p:pic>
        <p:nvPicPr>
          <p:cNvPr id="9" name="Picture 8">
            <a:extLst>
              <a:ext uri="{FF2B5EF4-FFF2-40B4-BE49-F238E27FC236}">
                <a16:creationId xmlns:a16="http://schemas.microsoft.com/office/drawing/2014/main" id="{3D1FA5BD-2D1E-1B44-EB49-34D21A4FA348}"/>
              </a:ext>
            </a:extLst>
          </p:cNvPr>
          <p:cNvPicPr>
            <a:picLocks noChangeAspect="1"/>
          </p:cNvPicPr>
          <p:nvPr/>
        </p:nvPicPr>
        <p:blipFill>
          <a:blip r:embed="rId4"/>
          <a:stretch>
            <a:fillRect/>
          </a:stretch>
        </p:blipFill>
        <p:spPr>
          <a:xfrm>
            <a:off x="818943" y="2063602"/>
            <a:ext cx="4001535" cy="3325477"/>
          </a:xfrm>
          <a:prstGeom prst="rect">
            <a:avLst/>
          </a:prstGeom>
        </p:spPr>
      </p:pic>
      <p:sp>
        <p:nvSpPr>
          <p:cNvPr id="15" name="TextBox 14">
            <a:extLst>
              <a:ext uri="{FF2B5EF4-FFF2-40B4-BE49-F238E27FC236}">
                <a16:creationId xmlns:a16="http://schemas.microsoft.com/office/drawing/2014/main" id="{C2392E6C-70E9-82F9-B094-B9F5917E7BC2}"/>
              </a:ext>
            </a:extLst>
          </p:cNvPr>
          <p:cNvSpPr txBox="1"/>
          <p:nvPr/>
        </p:nvSpPr>
        <p:spPr>
          <a:xfrm>
            <a:off x="5375082" y="2248406"/>
            <a:ext cx="4486075" cy="1077218"/>
          </a:xfrm>
          <a:custGeom>
            <a:avLst/>
            <a:gdLst>
              <a:gd name="connsiteX0" fmla="*/ 0 w 4486075"/>
              <a:gd name="connsiteY0" fmla="*/ 0 h 1077218"/>
              <a:gd name="connsiteX1" fmla="*/ 4486075 w 4486075"/>
              <a:gd name="connsiteY1" fmla="*/ 0 h 1077218"/>
              <a:gd name="connsiteX2" fmla="*/ 4486075 w 4486075"/>
              <a:gd name="connsiteY2" fmla="*/ 1077218 h 1077218"/>
              <a:gd name="connsiteX3" fmla="*/ 0 w 4486075"/>
              <a:gd name="connsiteY3" fmla="*/ 1077218 h 1077218"/>
              <a:gd name="connsiteX4" fmla="*/ 0 w 4486075"/>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075" h="1077218" fill="none" extrusionOk="0">
                <a:moveTo>
                  <a:pt x="0" y="0"/>
                </a:moveTo>
                <a:cubicBezTo>
                  <a:pt x="686353" y="5222"/>
                  <a:pt x="4029674" y="24918"/>
                  <a:pt x="4486075" y="0"/>
                </a:cubicBezTo>
                <a:cubicBezTo>
                  <a:pt x="4523937" y="476103"/>
                  <a:pt x="4427472" y="631043"/>
                  <a:pt x="4486075" y="1077218"/>
                </a:cubicBezTo>
                <a:cubicBezTo>
                  <a:pt x="3439611" y="912457"/>
                  <a:pt x="1846676" y="1195368"/>
                  <a:pt x="0" y="1077218"/>
                </a:cubicBezTo>
                <a:cubicBezTo>
                  <a:pt x="-64117" y="630482"/>
                  <a:pt x="88888" y="487727"/>
                  <a:pt x="0" y="0"/>
                </a:cubicBezTo>
                <a:close/>
              </a:path>
              <a:path w="4486075" h="1077218" stroke="0" extrusionOk="0">
                <a:moveTo>
                  <a:pt x="0" y="0"/>
                </a:moveTo>
                <a:cubicBezTo>
                  <a:pt x="2000305" y="11849"/>
                  <a:pt x="3350604" y="-161459"/>
                  <a:pt x="4486075" y="0"/>
                </a:cubicBezTo>
                <a:cubicBezTo>
                  <a:pt x="4538110" y="144312"/>
                  <a:pt x="4578218" y="673209"/>
                  <a:pt x="4486075" y="1077218"/>
                </a:cubicBezTo>
                <a:cubicBezTo>
                  <a:pt x="3865190" y="931358"/>
                  <a:pt x="1445089"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cs typeface="Arial" panose="020B0604020202020204" pitchFamily="34" charset="0"/>
              </a:rPr>
              <a:t>Tiếng máy khoan bê tông </a:t>
            </a:r>
          </a:p>
        </p:txBody>
      </p:sp>
      <p:sp>
        <p:nvSpPr>
          <p:cNvPr id="17" name="TextBox 16">
            <a:extLst>
              <a:ext uri="{FF2B5EF4-FFF2-40B4-BE49-F238E27FC236}">
                <a16:creationId xmlns:a16="http://schemas.microsoft.com/office/drawing/2014/main" id="{62ED0542-45EF-89CF-75D8-95FC23D18DE1}"/>
              </a:ext>
            </a:extLst>
          </p:cNvPr>
          <p:cNvSpPr txBox="1"/>
          <p:nvPr/>
        </p:nvSpPr>
        <p:spPr>
          <a:xfrm>
            <a:off x="6683651" y="3824752"/>
            <a:ext cx="4845740" cy="1323439"/>
          </a:xfrm>
          <a:custGeom>
            <a:avLst/>
            <a:gdLst>
              <a:gd name="connsiteX0" fmla="*/ 0 w 4845740"/>
              <a:gd name="connsiteY0" fmla="*/ 0 h 1323439"/>
              <a:gd name="connsiteX1" fmla="*/ 4845740 w 4845740"/>
              <a:gd name="connsiteY1" fmla="*/ 0 h 1323439"/>
              <a:gd name="connsiteX2" fmla="*/ 4845740 w 4845740"/>
              <a:gd name="connsiteY2" fmla="*/ 1323439 h 1323439"/>
              <a:gd name="connsiteX3" fmla="*/ 0 w 4845740"/>
              <a:gd name="connsiteY3" fmla="*/ 1323439 h 1323439"/>
              <a:gd name="connsiteX4" fmla="*/ 0 w 4845740"/>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5740" h="1323439" fill="none" extrusionOk="0">
                <a:moveTo>
                  <a:pt x="0" y="0"/>
                </a:moveTo>
                <a:cubicBezTo>
                  <a:pt x="1025203" y="5222"/>
                  <a:pt x="4127096" y="24918"/>
                  <a:pt x="4845740" y="0"/>
                </a:cubicBezTo>
                <a:cubicBezTo>
                  <a:pt x="4783146" y="502581"/>
                  <a:pt x="4808782" y="742429"/>
                  <a:pt x="4845740" y="1323439"/>
                </a:cubicBezTo>
                <a:cubicBezTo>
                  <a:pt x="2428370" y="1158678"/>
                  <a:pt x="2149487" y="1441589"/>
                  <a:pt x="0" y="1323439"/>
                </a:cubicBezTo>
                <a:cubicBezTo>
                  <a:pt x="-52747" y="826522"/>
                  <a:pt x="-93581" y="659507"/>
                  <a:pt x="0" y="0"/>
                </a:cubicBezTo>
                <a:close/>
              </a:path>
              <a:path w="4845740" h="1323439" stroke="0" extrusionOk="0">
                <a:moveTo>
                  <a:pt x="0" y="0"/>
                </a:moveTo>
                <a:cubicBezTo>
                  <a:pt x="2209236" y="11849"/>
                  <a:pt x="4303434" y="-161459"/>
                  <a:pt x="4845740" y="0"/>
                </a:cubicBezTo>
                <a:cubicBezTo>
                  <a:pt x="4831080" y="501774"/>
                  <a:pt x="4765805" y="1007572"/>
                  <a:pt x="4845740" y="1323439"/>
                </a:cubicBezTo>
                <a:cubicBezTo>
                  <a:pt x="2892465" y="1177579"/>
                  <a:pt x="492046" y="1245115"/>
                  <a:pt x="0" y="1323439"/>
                </a:cubicBezTo>
                <a:cubicBezTo>
                  <a:pt x="-53371" y="1066481"/>
                  <a:pt x="-89897" y="500856"/>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en-US" sz="4000" b="1" dirty="0">
                <a:latin typeface="Calibri" panose="020F0502020204030204" pitchFamily="34" charset="0"/>
                <a:cs typeface="Calibri" panose="020F0502020204030204" pitchFamily="34" charset="0"/>
              </a:rPr>
              <a:t>C</a:t>
            </a:r>
            <a:r>
              <a:rPr lang="vi-VN" sz="4000" b="1" dirty="0">
                <a:latin typeface="Calibri" panose="020F0502020204030204" pitchFamily="34" charset="0"/>
                <a:cs typeface="Calibri" panose="020F0502020204030204" pitchFamily="34" charset="0"/>
              </a:rPr>
              <a:t>ần đóng cửa</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để</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giảm</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tiếng</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ồn</a:t>
            </a:r>
            <a:r>
              <a:rPr lang="en-US" sz="4000" b="1" dirty="0">
                <a:latin typeface="Calibri" panose="020F0502020204030204" pitchFamily="34" charset="0"/>
                <a:cs typeface="Calibri" panose="020F0502020204030204" pitchFamily="34" charset="0"/>
              </a:rPr>
              <a:t>.</a:t>
            </a:r>
            <a:endParaRPr lang="vi-VN" sz="4000" b="1" dirty="0">
              <a:latin typeface="Calibri" panose="020F0502020204030204" pitchFamily="34" charset="0"/>
              <a:cs typeface="Calibri" panose="020F0502020204030204" pitchFamily="34" charset="0"/>
            </a:endParaRPr>
          </a:p>
        </p:txBody>
      </p:sp>
      <p:sp>
        <p:nvSpPr>
          <p:cNvPr id="18" name="Freeform: Shape 34">
            <a:extLst>
              <a:ext uri="{FF2B5EF4-FFF2-40B4-BE49-F238E27FC236}">
                <a16:creationId xmlns:a16="http://schemas.microsoft.com/office/drawing/2014/main" id="{AE0A7678-7CF7-DF49-B046-0635964E38BD}"/>
              </a:ext>
            </a:extLst>
          </p:cNvPr>
          <p:cNvSpPr/>
          <p:nvPr/>
        </p:nvSpPr>
        <p:spPr>
          <a:xfrm>
            <a:off x="5449684" y="334212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2617198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0DADA6-2761-6DDA-8F81-646FE9D80ADD}"/>
              </a:ext>
            </a:extLst>
          </p:cNvPr>
          <p:cNvPicPr>
            <a:picLocks noChangeAspect="1"/>
          </p:cNvPicPr>
          <p:nvPr/>
        </p:nvPicPr>
        <p:blipFill>
          <a:blip r:embed="rId3"/>
          <a:stretch>
            <a:fillRect/>
          </a:stretch>
        </p:blipFill>
        <p:spPr>
          <a:xfrm>
            <a:off x="2679246" y="493442"/>
            <a:ext cx="7010400" cy="943704"/>
          </a:xfrm>
          <a:prstGeom prst="rect">
            <a:avLst/>
          </a:prstGeom>
        </p:spPr>
      </p:pic>
      <p:sp>
        <p:nvSpPr>
          <p:cNvPr id="15" name="TextBox 14">
            <a:extLst>
              <a:ext uri="{FF2B5EF4-FFF2-40B4-BE49-F238E27FC236}">
                <a16:creationId xmlns:a16="http://schemas.microsoft.com/office/drawing/2014/main" id="{C2392E6C-70E9-82F9-B094-B9F5917E7BC2}"/>
              </a:ext>
            </a:extLst>
          </p:cNvPr>
          <p:cNvSpPr txBox="1"/>
          <p:nvPr/>
        </p:nvSpPr>
        <p:spPr>
          <a:xfrm>
            <a:off x="5496339" y="2377615"/>
            <a:ext cx="5756297" cy="707886"/>
          </a:xfrm>
          <a:custGeom>
            <a:avLst/>
            <a:gdLst>
              <a:gd name="connsiteX0" fmla="*/ 0 w 5756297"/>
              <a:gd name="connsiteY0" fmla="*/ 0 h 707886"/>
              <a:gd name="connsiteX1" fmla="*/ 5756297 w 5756297"/>
              <a:gd name="connsiteY1" fmla="*/ 0 h 707886"/>
              <a:gd name="connsiteX2" fmla="*/ 5756297 w 5756297"/>
              <a:gd name="connsiteY2" fmla="*/ 707886 h 707886"/>
              <a:gd name="connsiteX3" fmla="*/ 0 w 5756297"/>
              <a:gd name="connsiteY3" fmla="*/ 707886 h 707886"/>
              <a:gd name="connsiteX4" fmla="*/ 0 w 5756297"/>
              <a:gd name="connsiteY4" fmla="*/ 0 h 70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6297" h="707886" fill="none" extrusionOk="0">
                <a:moveTo>
                  <a:pt x="0" y="0"/>
                </a:moveTo>
                <a:cubicBezTo>
                  <a:pt x="1625932" y="5222"/>
                  <a:pt x="3362571" y="24918"/>
                  <a:pt x="5756297" y="0"/>
                </a:cubicBezTo>
                <a:cubicBezTo>
                  <a:pt x="5815707" y="312948"/>
                  <a:pt x="5758206" y="396148"/>
                  <a:pt x="5756297" y="707886"/>
                </a:cubicBezTo>
                <a:cubicBezTo>
                  <a:pt x="3989388" y="543125"/>
                  <a:pt x="2117321" y="826036"/>
                  <a:pt x="0" y="707886"/>
                </a:cubicBezTo>
                <a:cubicBezTo>
                  <a:pt x="-25096" y="447386"/>
                  <a:pt x="-54860" y="82424"/>
                  <a:pt x="0" y="0"/>
                </a:cubicBezTo>
                <a:close/>
              </a:path>
              <a:path w="5756297" h="707886" stroke="0" extrusionOk="0">
                <a:moveTo>
                  <a:pt x="0" y="0"/>
                </a:moveTo>
                <a:cubicBezTo>
                  <a:pt x="1118907" y="11849"/>
                  <a:pt x="3526235" y="-161459"/>
                  <a:pt x="5756297" y="0"/>
                </a:cubicBezTo>
                <a:cubicBezTo>
                  <a:pt x="5802613" y="266683"/>
                  <a:pt x="5765059" y="423695"/>
                  <a:pt x="5756297" y="707886"/>
                </a:cubicBezTo>
                <a:cubicBezTo>
                  <a:pt x="3921183" y="562026"/>
                  <a:pt x="1264368" y="629562"/>
                  <a:pt x="0" y="707886"/>
                </a:cubicBezTo>
                <a:cubicBezTo>
                  <a:pt x="62918" y="356284"/>
                  <a:pt x="-6891" y="345692"/>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Tiếng</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máy</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cưa</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ghỗ</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62ED0542-45EF-89CF-75D8-95FC23D18DE1}"/>
              </a:ext>
            </a:extLst>
          </p:cNvPr>
          <p:cNvSpPr txBox="1"/>
          <p:nvPr/>
        </p:nvSpPr>
        <p:spPr>
          <a:xfrm>
            <a:off x="6683651" y="3824752"/>
            <a:ext cx="4845740" cy="1323439"/>
          </a:xfrm>
          <a:custGeom>
            <a:avLst/>
            <a:gdLst>
              <a:gd name="connsiteX0" fmla="*/ 0 w 4845740"/>
              <a:gd name="connsiteY0" fmla="*/ 0 h 1323439"/>
              <a:gd name="connsiteX1" fmla="*/ 4845740 w 4845740"/>
              <a:gd name="connsiteY1" fmla="*/ 0 h 1323439"/>
              <a:gd name="connsiteX2" fmla="*/ 4845740 w 4845740"/>
              <a:gd name="connsiteY2" fmla="*/ 1323439 h 1323439"/>
              <a:gd name="connsiteX3" fmla="*/ 0 w 4845740"/>
              <a:gd name="connsiteY3" fmla="*/ 1323439 h 1323439"/>
              <a:gd name="connsiteX4" fmla="*/ 0 w 4845740"/>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5740" h="1323439" fill="none" extrusionOk="0">
                <a:moveTo>
                  <a:pt x="0" y="0"/>
                </a:moveTo>
                <a:cubicBezTo>
                  <a:pt x="1025203" y="5222"/>
                  <a:pt x="4127096" y="24918"/>
                  <a:pt x="4845740" y="0"/>
                </a:cubicBezTo>
                <a:cubicBezTo>
                  <a:pt x="4783146" y="502581"/>
                  <a:pt x="4808782" y="742429"/>
                  <a:pt x="4845740" y="1323439"/>
                </a:cubicBezTo>
                <a:cubicBezTo>
                  <a:pt x="2428370" y="1158678"/>
                  <a:pt x="2149487" y="1441589"/>
                  <a:pt x="0" y="1323439"/>
                </a:cubicBezTo>
                <a:cubicBezTo>
                  <a:pt x="-52747" y="826522"/>
                  <a:pt x="-93581" y="659507"/>
                  <a:pt x="0" y="0"/>
                </a:cubicBezTo>
                <a:close/>
              </a:path>
              <a:path w="4845740" h="1323439" stroke="0" extrusionOk="0">
                <a:moveTo>
                  <a:pt x="0" y="0"/>
                </a:moveTo>
                <a:cubicBezTo>
                  <a:pt x="2209236" y="11849"/>
                  <a:pt x="4303434" y="-161459"/>
                  <a:pt x="4845740" y="0"/>
                </a:cubicBezTo>
                <a:cubicBezTo>
                  <a:pt x="4831080" y="501774"/>
                  <a:pt x="4765805" y="1007572"/>
                  <a:pt x="4845740" y="1323439"/>
                </a:cubicBezTo>
                <a:cubicBezTo>
                  <a:pt x="2892465" y="1177579"/>
                  <a:pt x="492046" y="1245115"/>
                  <a:pt x="0" y="1323439"/>
                </a:cubicBezTo>
                <a:cubicBezTo>
                  <a:pt x="-53371" y="1066481"/>
                  <a:pt x="-89897" y="500856"/>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en-US" sz="4000" b="1" dirty="0" err="1">
                <a:solidFill>
                  <a:prstClr val="black"/>
                </a:solidFill>
                <a:latin typeface="Calibri" panose="020F0502020204030204" pitchFamily="34" charset="0"/>
                <a:cs typeface="Calibri" panose="020F0502020204030204" pitchFamily="34" charset="0"/>
              </a:rPr>
              <a:t>Cầu</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đeo</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cái</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bịt</a:t>
            </a:r>
            <a:r>
              <a:rPr lang="en-US" sz="4000" b="1" dirty="0">
                <a:solidFill>
                  <a:prstClr val="black"/>
                </a:solidFill>
                <a:latin typeface="Calibri" panose="020F0502020204030204" pitchFamily="34" charset="0"/>
                <a:cs typeface="Calibri" panose="020F0502020204030204" pitchFamily="34" charset="0"/>
              </a:rPr>
              <a:t> tai </a:t>
            </a:r>
            <a:r>
              <a:rPr lang="en-US" sz="4000" b="1" dirty="0" err="1">
                <a:solidFill>
                  <a:prstClr val="black"/>
                </a:solidFill>
                <a:latin typeface="Calibri" panose="020F0502020204030204" pitchFamily="34" charset="0"/>
                <a:cs typeface="Calibri" panose="020F0502020204030204" pitchFamily="34" charset="0"/>
              </a:rPr>
              <a:t>để</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làm</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giảm</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tiếng</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ồn</a:t>
            </a:r>
            <a:r>
              <a:rPr lang="en-US" sz="4000" b="1" dirty="0">
                <a:solidFill>
                  <a:prstClr val="black"/>
                </a:solidFill>
                <a:latin typeface="Calibri" panose="020F0502020204030204" pitchFamily="34" charset="0"/>
                <a:cs typeface="Calibri" panose="020F0502020204030204" pitchFamily="34" charset="0"/>
              </a:rPr>
              <a:t>.</a:t>
            </a:r>
            <a:endPar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8" name="Freeform: Shape 34">
            <a:extLst>
              <a:ext uri="{FF2B5EF4-FFF2-40B4-BE49-F238E27FC236}">
                <a16:creationId xmlns:a16="http://schemas.microsoft.com/office/drawing/2014/main" id="{AE0A7678-7CF7-DF49-B046-0635964E38BD}"/>
              </a:ext>
            </a:extLst>
          </p:cNvPr>
          <p:cNvSpPr/>
          <p:nvPr/>
        </p:nvSpPr>
        <p:spPr>
          <a:xfrm>
            <a:off x="5449684" y="334212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3" name="Picture 2">
            <a:extLst>
              <a:ext uri="{FF2B5EF4-FFF2-40B4-BE49-F238E27FC236}">
                <a16:creationId xmlns:a16="http://schemas.microsoft.com/office/drawing/2014/main" id="{BF35E4D9-89D0-29C1-BCB1-D9201CABCC2F}"/>
              </a:ext>
            </a:extLst>
          </p:cNvPr>
          <p:cNvPicPr>
            <a:picLocks noChangeAspect="1"/>
          </p:cNvPicPr>
          <p:nvPr/>
        </p:nvPicPr>
        <p:blipFill>
          <a:blip r:embed="rId4"/>
          <a:stretch>
            <a:fillRect/>
          </a:stretch>
        </p:blipFill>
        <p:spPr>
          <a:xfrm>
            <a:off x="853730" y="1967948"/>
            <a:ext cx="4136919" cy="3132482"/>
          </a:xfrm>
          <a:prstGeom prst="rect">
            <a:avLst/>
          </a:prstGeom>
        </p:spPr>
      </p:pic>
    </p:spTree>
    <p:extLst>
      <p:ext uri="{BB962C8B-B14F-4D97-AF65-F5344CB8AC3E}">
        <p14:creationId xmlns:p14="http://schemas.microsoft.com/office/powerpoint/2010/main" val="12800151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Lst>
  </p:timing>
</p:sld>
</file>

<file path=ppt/theme/theme1.xml><?xml version="1.0" encoding="utf-8"?>
<a:theme xmlns:a="http://schemas.openxmlformats.org/drawingml/2006/main" name="千图网海量PPT模板www.58pic.com ​​">
  <a:themeElements>
    <a:clrScheme name="自定义 2903">
      <a:dk1>
        <a:sysClr val="windowText" lastClr="000000"/>
      </a:dk1>
      <a:lt1>
        <a:sysClr val="window" lastClr="FFFFFF"/>
      </a:lt1>
      <a:dk2>
        <a:srgbClr val="44546A"/>
      </a:dk2>
      <a:lt2>
        <a:srgbClr val="E7E6E6"/>
      </a:lt2>
      <a:accent1>
        <a:srgbClr val="379F75"/>
      </a:accent1>
      <a:accent2>
        <a:srgbClr val="379F75"/>
      </a:accent2>
      <a:accent3>
        <a:srgbClr val="379F75"/>
      </a:accent3>
      <a:accent4>
        <a:srgbClr val="379F75"/>
      </a:accent4>
      <a:accent5>
        <a:srgbClr val="379F75"/>
      </a:accent5>
      <a:accent6>
        <a:srgbClr val="379F75"/>
      </a:accent6>
      <a:hlink>
        <a:srgbClr val="379F75"/>
      </a:hlink>
      <a:folHlink>
        <a:srgbClr val="379F75"/>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
      <a:dk1>
        <a:sysClr val="windowText" lastClr="000000"/>
      </a:dk1>
      <a:lt1>
        <a:srgbClr val="FFFFFF"/>
      </a:lt1>
      <a:dk2>
        <a:srgbClr val="44546A"/>
      </a:dk2>
      <a:lt2>
        <a:srgbClr val="E7E6E6"/>
      </a:lt2>
      <a:accent1>
        <a:srgbClr val="5DBDFF"/>
      </a:accent1>
      <a:accent2>
        <a:srgbClr val="5DBDFF"/>
      </a:accent2>
      <a:accent3>
        <a:srgbClr val="5DBDFF"/>
      </a:accent3>
      <a:accent4>
        <a:srgbClr val="5DBDFF"/>
      </a:accent4>
      <a:accent5>
        <a:srgbClr val="5DBDFF"/>
      </a:accent5>
      <a:accent6>
        <a:srgbClr val="5DBDFF"/>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844</Words>
  <Application>Microsoft Office PowerPoint</Application>
  <PresentationFormat>Widescreen</PresentationFormat>
  <Paragraphs>62</Paragraphs>
  <Slides>20</Slides>
  <Notes>16</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等线</vt:lpstr>
      <vt:lpstr>等线 Light</vt:lpstr>
      <vt:lpstr>微软雅黑</vt:lpstr>
      <vt:lpstr>Arial</vt:lpstr>
      <vt:lpstr>Calibri</vt:lpstr>
      <vt:lpstr>Cambria</vt:lpstr>
      <vt:lpstr>Times New Roman</vt:lpstr>
      <vt:lpstr>Wingdings</vt:lpstr>
      <vt:lpstr>千图网海量PPT模板www.58pic.com ​​</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36</cp:revision>
  <dcterms:created xsi:type="dcterms:W3CDTF">2023-08-28T11:13:05Z</dcterms:created>
  <dcterms:modified xsi:type="dcterms:W3CDTF">2025-11-18T13:27:21Z</dcterms:modified>
</cp:coreProperties>
</file>