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tags/tag12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2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26.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Lst>
  <p:notesMasterIdLst>
    <p:notesMasterId r:id="rId21"/>
  </p:notesMasterIdLst>
  <p:handoutMasterIdLst>
    <p:handoutMasterId r:id="rId22"/>
  </p:handoutMasterIdLst>
  <p:sldIdLst>
    <p:sldId id="257" r:id="rId7"/>
    <p:sldId id="323" r:id="rId8"/>
    <p:sldId id="256" r:id="rId9"/>
    <p:sldId id="324" r:id="rId10"/>
    <p:sldId id="328" r:id="rId11"/>
    <p:sldId id="338" r:id="rId12"/>
    <p:sldId id="274" r:id="rId13"/>
    <p:sldId id="341" r:id="rId14"/>
    <p:sldId id="342" r:id="rId15"/>
    <p:sldId id="343" r:id="rId16"/>
    <p:sldId id="344" r:id="rId17"/>
    <p:sldId id="345" r:id="rId18"/>
    <p:sldId id="348" r:id="rId19"/>
    <p:sldId id="200757718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2" autoAdjust="0"/>
    <p:restoredTop sz="91363" autoAdjust="0"/>
  </p:normalViewPr>
  <p:slideViewPr>
    <p:cSldViewPr snapToGrid="0">
      <p:cViewPr varScale="1">
        <p:scale>
          <a:sx n="70" d="100"/>
          <a:sy n="70" d="100"/>
        </p:scale>
        <p:origin x="780" y="72"/>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07B2B4F-8474-9E9D-720C-4F2125C037F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2A5F52E-1ACC-EBCF-320C-89144066B90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B693F5-C341-4529-B672-2C4FFF1AD372}" type="datetimeFigureOut">
              <a:rPr lang="en-US" smtClean="0"/>
              <a:t>11/14/2025</a:t>
            </a:fld>
            <a:endParaRPr lang="en-US"/>
          </a:p>
        </p:txBody>
      </p:sp>
      <p:sp>
        <p:nvSpPr>
          <p:cNvPr id="4" name="Footer Placeholder 3">
            <a:extLst>
              <a:ext uri="{FF2B5EF4-FFF2-40B4-BE49-F238E27FC236}">
                <a16:creationId xmlns:a16="http://schemas.microsoft.com/office/drawing/2014/main" id="{1EEDFF2F-E220-7ED6-06C0-71F704A919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3A722DA-A689-44C5-F1D2-7DB54DB4832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0F85A4-04FB-4D89-B10F-F74534D4BC37}" type="slidenum">
              <a:rPr lang="en-US" smtClean="0"/>
              <a:t>‹#›</a:t>
            </a:fld>
            <a:endParaRPr lang="en-US"/>
          </a:p>
        </p:txBody>
      </p:sp>
    </p:spTree>
    <p:extLst>
      <p:ext uri="{BB962C8B-B14F-4D97-AF65-F5344CB8AC3E}">
        <p14:creationId xmlns:p14="http://schemas.microsoft.com/office/powerpoint/2010/main" val="1824963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BED0DE-6052-41DB-85D8-A6B36988EAE0}" type="datetimeFigureOut">
              <a:rPr lang="en-US" smtClean="0"/>
              <a:t>11/14/2025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77E4A1-AA4E-4BC9-A38F-D1B484F28D12}" type="slidenum">
              <a:rPr lang="en-US" smtClean="0"/>
              <a:t>‹#›</a:t>
            </a:fld>
            <a:endParaRPr lang="en-US"/>
          </a:p>
        </p:txBody>
      </p:sp>
    </p:spTree>
    <p:extLst>
      <p:ext uri="{BB962C8B-B14F-4D97-AF65-F5344CB8AC3E}">
        <p14:creationId xmlns:p14="http://schemas.microsoft.com/office/powerpoint/2010/main" val="1033157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83F402-B052-4241-8575-CB7BF572689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73595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Slide Number Placeholder 3"/>
          <p:cNvSpPr>
            <a:spLocks noGrp="1"/>
          </p:cNvSpPr>
          <p:nvPr>
            <p:ph type="sldNum" sz="quarter" idx="5"/>
          </p:nvPr>
        </p:nvSpPr>
        <p:spPr/>
        <p:txBody>
          <a:bodyPr/>
          <a:lstStyle/>
          <a:p>
            <a:fld id="{E277E4A1-AA4E-4BC9-A38F-D1B484F28D12}" type="slidenum">
              <a:rPr lang="en-US" smtClean="0"/>
              <a:t>2</a:t>
            </a:fld>
            <a:endParaRPr lang="en-US"/>
          </a:p>
        </p:txBody>
      </p:sp>
    </p:spTree>
    <p:extLst>
      <p:ext uri="{BB962C8B-B14F-4D97-AF65-F5344CB8AC3E}">
        <p14:creationId xmlns:p14="http://schemas.microsoft.com/office/powerpoint/2010/main" val="4108749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E277E4A1-AA4E-4BC9-A38F-D1B484F28D12}" type="slidenum">
              <a:rPr lang="en-US" smtClean="0"/>
              <a:t>3</a:t>
            </a:fld>
            <a:endParaRPr lang="en-US"/>
          </a:p>
        </p:txBody>
      </p:sp>
    </p:spTree>
    <p:extLst>
      <p:ext uri="{BB962C8B-B14F-4D97-AF65-F5344CB8AC3E}">
        <p14:creationId xmlns:p14="http://schemas.microsoft.com/office/powerpoint/2010/main" val="3210997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Chơi</a:t>
            </a:r>
            <a:r>
              <a:rPr lang="en-US" dirty="0"/>
              <a:t> </a:t>
            </a:r>
            <a:r>
              <a:rPr lang="en-US" dirty="0" err="1"/>
              <a:t>xong</a:t>
            </a:r>
            <a:r>
              <a:rPr lang="en-US" dirty="0"/>
              <a:t> </a:t>
            </a:r>
            <a:r>
              <a:rPr lang="en-US" dirty="0" err="1"/>
              <a:t>bấm</a:t>
            </a:r>
            <a:r>
              <a:rPr lang="en-US" dirty="0"/>
              <a:t> </a:t>
            </a:r>
            <a:r>
              <a:rPr lang="en-US" dirty="0" err="1"/>
              <a:t>vào</a:t>
            </a:r>
            <a:r>
              <a:rPr lang="en-US" dirty="0"/>
              <a:t> </a:t>
            </a:r>
            <a:r>
              <a:rPr lang="en-US" dirty="0" err="1"/>
              <a:t>mũi</a:t>
            </a:r>
            <a:r>
              <a:rPr lang="en-US" dirty="0"/>
              <a:t> </a:t>
            </a:r>
            <a:r>
              <a:rPr lang="en-US" dirty="0" err="1"/>
              <a:t>tên</a:t>
            </a:r>
            <a:r>
              <a:rPr lang="en-US" dirty="0"/>
              <a:t> </a:t>
            </a:r>
            <a:r>
              <a:rPr lang="en-US" dirty="0" err="1"/>
              <a:t>xanh</a:t>
            </a:r>
            <a:r>
              <a:rPr lang="en-US" dirty="0"/>
              <a:t> </a:t>
            </a:r>
            <a:r>
              <a:rPr lang="en-US" dirty="0" err="1"/>
              <a:t>để</a:t>
            </a:r>
            <a:r>
              <a:rPr lang="en-US" dirty="0"/>
              <a:t> </a:t>
            </a:r>
            <a:r>
              <a:rPr lang="en-US" dirty="0" err="1"/>
              <a:t>học</a:t>
            </a:r>
            <a:r>
              <a:rPr lang="en-US" dirty="0"/>
              <a:t> </a:t>
            </a:r>
            <a:r>
              <a:rPr lang="en-US" dirty="0" err="1"/>
              <a:t>tiếp</a:t>
            </a:r>
            <a:endParaRPr lang="en-US" dirty="0"/>
          </a:p>
        </p:txBody>
      </p:sp>
      <p:sp>
        <p:nvSpPr>
          <p:cNvPr id="4" name="Slide Number Placeholder 3"/>
          <p:cNvSpPr>
            <a:spLocks noGrp="1"/>
          </p:cNvSpPr>
          <p:nvPr>
            <p:ph type="sldNum" sz="quarter" idx="5"/>
          </p:nvPr>
        </p:nvSpPr>
        <p:spPr/>
        <p:txBody>
          <a:bodyPr/>
          <a:lstStyle/>
          <a:p>
            <a:fld id="{E277E4A1-AA4E-4BC9-A38F-D1B484F28D12}" type="slidenum">
              <a:rPr lang="en-US" smtClean="0"/>
              <a:t>4</a:t>
            </a:fld>
            <a:endParaRPr lang="en-US"/>
          </a:p>
        </p:txBody>
      </p:sp>
    </p:spTree>
    <p:extLst>
      <p:ext uri="{BB962C8B-B14F-4D97-AF65-F5344CB8AC3E}">
        <p14:creationId xmlns:p14="http://schemas.microsoft.com/office/powerpoint/2010/main" val="2090107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E277E4A1-AA4E-4BC9-A38F-D1B484F28D12}" type="slidenum">
              <a:rPr lang="en-US" smtClean="0"/>
              <a:t>5</a:t>
            </a:fld>
            <a:endParaRPr lang="en-US"/>
          </a:p>
        </p:txBody>
      </p:sp>
    </p:spTree>
    <p:extLst>
      <p:ext uri="{BB962C8B-B14F-4D97-AF65-F5344CB8AC3E}">
        <p14:creationId xmlns:p14="http://schemas.microsoft.com/office/powerpoint/2010/main" val="1416210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83F402-B052-4241-8575-CB7BF572689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27038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E277E4A1-AA4E-4BC9-A38F-D1B484F28D12}" type="slidenum">
              <a:rPr lang="en-US" smtClean="0"/>
              <a:t>8</a:t>
            </a:fld>
            <a:endParaRPr lang="en-US"/>
          </a:p>
        </p:txBody>
      </p:sp>
    </p:spTree>
    <p:extLst>
      <p:ext uri="{BB962C8B-B14F-4D97-AF65-F5344CB8AC3E}">
        <p14:creationId xmlns:p14="http://schemas.microsoft.com/office/powerpoint/2010/main" val="4281764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77E4A1-AA4E-4BC9-A38F-D1B484F28D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24678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2.xml"/><Relationship Id="rId5" Type="http://schemas.openxmlformats.org/officeDocument/2006/relationships/tags" Target="../tags/tag6.xml"/><Relationship Id="rId4" Type="http://schemas.openxmlformats.org/officeDocument/2006/relationships/tags" Target="../tags/tag5.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hyperlink" Target="https://www.facebook.com/groups/629898828017053" TargetMode="External"/><Relationship Id="rId5" Type="http://schemas.openxmlformats.org/officeDocument/2006/relationships/image" Target="../media/image7.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4.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slideMaster" Target="../slideMasters/slideMaster2.xml"/><Relationship Id="rId4"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Master" Target="../slideMasters/slideMaster2.xml"/><Relationship Id="rId5" Type="http://schemas.openxmlformats.org/officeDocument/2006/relationships/tags" Target="../tags/tag32.xml"/><Relationship Id="rId4" Type="http://schemas.openxmlformats.org/officeDocument/2006/relationships/tags" Target="../tags/tag3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slideMaster" Target="../slideMasters/slideMaster2.xml"/><Relationship Id="rId4" Type="http://schemas.openxmlformats.org/officeDocument/2006/relationships/tags" Target="../tags/tag36.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Master" Target="../slideMasters/slideMaster2.xml"/><Relationship Id="rId5" Type="http://schemas.openxmlformats.org/officeDocument/2006/relationships/tags" Target="../tags/tag41.xml"/><Relationship Id="rId4" Type="http://schemas.openxmlformats.org/officeDocument/2006/relationships/tags" Target="../tags/tag4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Master" Target="../slideMasters/slideMaster4.xml"/><Relationship Id="rId5" Type="http://schemas.openxmlformats.org/officeDocument/2006/relationships/tags" Target="../tags/tag47.xml"/><Relationship Id="rId4" Type="http://schemas.openxmlformats.org/officeDocument/2006/relationships/tags" Target="../tags/tag46.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hyperlink" Target="https://www.facebook.com/groups/629898828017053" TargetMode="External"/><Relationship Id="rId5" Type="http://schemas.openxmlformats.org/officeDocument/2006/relationships/image" Target="../media/image7.png"/><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hyperlink" Target="https://www.facebook.com/groups/629898828017053" TargetMode="Externa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hyperlink" Target="https://www.facebook.com/groups/629898828017053" TargetMode="Externa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8.xml.rels><?xml version="1.0" encoding="UTF-8" standalone="yes"?>
<Relationships xmlns="http://schemas.openxmlformats.org/package/2006/relationships"><Relationship Id="rId8" Type="http://schemas.openxmlformats.org/officeDocument/2006/relationships/tags" Target="../tags/tag55.xml"/><Relationship Id="rId3" Type="http://schemas.openxmlformats.org/officeDocument/2006/relationships/tags" Target="../tags/tag50.xml"/><Relationship Id="rId7" Type="http://schemas.openxmlformats.org/officeDocument/2006/relationships/tags" Target="../tags/tag54.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9"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slideMaster" Target="../slideMasters/slideMaster4.xml"/><Relationship Id="rId4" Type="http://schemas.openxmlformats.org/officeDocument/2006/relationships/tags" Target="../tags/tag5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slideMaster" Target="../slideMasters/slideMaster4.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Master" Target="../slideMasters/slideMaster4.xml"/><Relationship Id="rId5" Type="http://schemas.openxmlformats.org/officeDocument/2006/relationships/tags" Target="../tags/tag73.xml"/><Relationship Id="rId4" Type="http://schemas.openxmlformats.org/officeDocument/2006/relationships/tags" Target="../tags/tag72.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slideMaster" Target="../slideMasters/slideMaster4.xml"/><Relationship Id="rId4" Type="http://schemas.openxmlformats.org/officeDocument/2006/relationships/tags" Target="../tags/tag77.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Master" Target="../slideMasters/slideMaster4.xml"/><Relationship Id="rId5" Type="http://schemas.openxmlformats.org/officeDocument/2006/relationships/tags" Target="../tags/tag82.xml"/><Relationship Id="rId4" Type="http://schemas.openxmlformats.org/officeDocument/2006/relationships/tags" Target="../tags/tag81.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slideMaster" Target="../slideMasters/slideMaster5.xml"/><Relationship Id="rId5" Type="http://schemas.openxmlformats.org/officeDocument/2006/relationships/tags" Target="../tags/tag88.xml"/><Relationship Id="rId4" Type="http://schemas.openxmlformats.org/officeDocument/2006/relationships/tags" Target="../tags/tag87.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5.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5.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49.xml.rels><?xml version="1.0" encoding="UTF-8" standalone="yes"?>
<Relationships xmlns="http://schemas.openxmlformats.org/package/2006/relationships"><Relationship Id="rId8" Type="http://schemas.openxmlformats.org/officeDocument/2006/relationships/tags" Target="../tags/tag96.xml"/><Relationship Id="rId3" Type="http://schemas.openxmlformats.org/officeDocument/2006/relationships/tags" Target="../tags/tag91.xml"/><Relationship Id="rId7" Type="http://schemas.openxmlformats.org/officeDocument/2006/relationships/tags" Target="../tags/tag95.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9"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slideMaster" Target="../slideMasters/slideMaster5.xml"/><Relationship Id="rId4" Type="http://schemas.openxmlformats.org/officeDocument/2006/relationships/tags" Target="../tags/tag100.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4"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106.xml"/><Relationship Id="rId7" Type="http://schemas.openxmlformats.org/officeDocument/2006/relationships/slideMaster" Target="../slideMasters/slideMaster5.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slideMaster" Target="../slideMasters/slideMaster5.xml"/><Relationship Id="rId5" Type="http://schemas.openxmlformats.org/officeDocument/2006/relationships/tags" Target="../tags/tag114.xml"/><Relationship Id="rId4" Type="http://schemas.openxmlformats.org/officeDocument/2006/relationships/tags" Target="../tags/tag113.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5" Type="http://schemas.openxmlformats.org/officeDocument/2006/relationships/slideMaster" Target="../slideMasters/slideMaster5.xml"/><Relationship Id="rId4" Type="http://schemas.openxmlformats.org/officeDocument/2006/relationships/tags" Target="../tags/tag118.xml"/></Relationships>
</file>

<file path=ppt/slideLayouts/_rels/slideLayout55.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slideMaster" Target="../slideMasters/slideMaster5.xml"/><Relationship Id="rId5" Type="http://schemas.openxmlformats.org/officeDocument/2006/relationships/tags" Target="../tags/tag123.xml"/><Relationship Id="rId4" Type="http://schemas.openxmlformats.org/officeDocument/2006/relationships/tags" Target="../tags/tag12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D80A3012-D26C-4D37-AE6C-1BCF8B566C82}"/>
              </a:ext>
            </a:extLst>
          </p:cNvPr>
          <p:cNvPicPr>
            <a:picLocks noChangeAspect="1"/>
          </p:cNvPicPr>
          <p:nvPr userDrawn="1"/>
        </p:nvPicPr>
        <p:blipFill>
          <a:blip r:embed="rId2"/>
          <a:stretch>
            <a:fillRect/>
          </a:stretch>
        </p:blipFill>
        <p:spPr>
          <a:xfrm>
            <a:off x="-527" y="-1314"/>
            <a:ext cx="12193057" cy="6860627"/>
          </a:xfrm>
          <a:prstGeom prst="rect">
            <a:avLst/>
          </a:prstGeom>
        </p:spPr>
      </p:pic>
      <p:pic>
        <p:nvPicPr>
          <p:cNvPr id="6" name="图片 5">
            <a:extLst>
              <a:ext uri="{FF2B5EF4-FFF2-40B4-BE49-F238E27FC236}">
                <a16:creationId xmlns:a16="http://schemas.microsoft.com/office/drawing/2014/main" id="{D230C292-4FCB-4F0D-9B99-667E1032FC8C}"/>
              </a:ext>
            </a:extLst>
          </p:cNvPr>
          <p:cNvPicPr>
            <a:picLocks noChangeAspect="1"/>
          </p:cNvPicPr>
          <p:nvPr userDrawn="1"/>
        </p:nvPicPr>
        <p:blipFill>
          <a:blip r:embed="rId3"/>
          <a:stretch>
            <a:fillRect/>
          </a:stretch>
        </p:blipFill>
        <p:spPr>
          <a:xfrm>
            <a:off x="-178527" y="-236046"/>
            <a:ext cx="12697036" cy="6860627"/>
          </a:xfrm>
          <a:prstGeom prst="rect">
            <a:avLst/>
          </a:prstGeom>
        </p:spPr>
      </p:pic>
    </p:spTree>
    <p:extLst>
      <p:ext uri="{BB962C8B-B14F-4D97-AF65-F5344CB8AC3E}">
        <p14:creationId xmlns:p14="http://schemas.microsoft.com/office/powerpoint/2010/main" val="27833689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48484D2-C01F-4EA8-81EF-09692B85756F}" type="datetimeFigureOut">
              <a:rPr lang="zh-CN" altLang="en-US" smtClean="0"/>
              <a:t>2025/11/14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27204227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48484D2-C01F-4EA8-81EF-09692B85756F}" type="datetimeFigureOut">
              <a:rPr lang="zh-CN" altLang="en-US" smtClean="0"/>
              <a:t>2025/11/14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9453178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2025/11/14</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2332037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4" name="矩形 13"/>
          <p:cNvSpPr/>
          <p:nvPr userDrawn="1"/>
        </p:nvSpPr>
        <p:spPr>
          <a:xfrm>
            <a:off x="346075" y="803910"/>
            <a:ext cx="11524615" cy="546925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5" name="图片 14" descr="椭圆 1"/>
          <p:cNvPicPr>
            <a:picLocks noChangeAspect="1"/>
          </p:cNvPicPr>
          <p:nvPr userDrawn="1"/>
        </p:nvPicPr>
        <p:blipFill>
          <a:blip r:embed="rId3"/>
          <a:stretch>
            <a:fillRect/>
          </a:stretch>
        </p:blipFill>
        <p:spPr>
          <a:xfrm>
            <a:off x="-437515" y="241935"/>
            <a:ext cx="5868670" cy="5447030"/>
          </a:xfrm>
          <a:prstGeom prst="rect">
            <a:avLst/>
          </a:prstGeom>
        </p:spPr>
      </p:pic>
      <p:pic>
        <p:nvPicPr>
          <p:cNvPr id="16" name="图片 15" descr="椭圆 1 拷贝 5"/>
          <p:cNvPicPr>
            <a:picLocks noChangeAspect="1"/>
          </p:cNvPicPr>
          <p:nvPr userDrawn="1"/>
        </p:nvPicPr>
        <p:blipFill>
          <a:blip r:embed="rId4"/>
          <a:stretch>
            <a:fillRect/>
          </a:stretch>
        </p:blipFill>
        <p:spPr>
          <a:xfrm>
            <a:off x="-163830" y="2498725"/>
            <a:ext cx="5321300" cy="3190240"/>
          </a:xfrm>
          <a:prstGeom prst="rect">
            <a:avLst/>
          </a:prstGeom>
        </p:spPr>
      </p:pic>
      <p:pic>
        <p:nvPicPr>
          <p:cNvPr id="13" name="图片 12" descr="7"/>
          <p:cNvPicPr>
            <a:picLocks noChangeAspect="1"/>
          </p:cNvPicPr>
          <p:nvPr userDrawn="1"/>
        </p:nvPicPr>
        <p:blipFill>
          <a:blip r:embed="rId5"/>
          <a:srcRect t="64676"/>
          <a:stretch>
            <a:fillRect/>
          </a:stretch>
        </p:blipFill>
        <p:spPr>
          <a:xfrm>
            <a:off x="0" y="4076700"/>
            <a:ext cx="12204065" cy="2781300"/>
          </a:xfrm>
          <a:prstGeom prst="rect">
            <a:avLst/>
          </a:prstGeom>
        </p:spPr>
      </p:pic>
      <p:sp>
        <p:nvSpPr>
          <p:cNvPr id="2" name="TextBox 3">
            <a:extLst>
              <a:ext uri="{FF2B5EF4-FFF2-40B4-BE49-F238E27FC236}">
                <a16:creationId xmlns:a16="http://schemas.microsoft.com/office/drawing/2014/main" id="{D1F3D884-A6B1-BB6D-47F1-72EF167B3B7B}"/>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7FF49411-0DAF-9565-5240-68A4B9684943}"/>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chemeClr val="accent2">
                    <a:lumMod val="20000"/>
                    <a:lumOff val="80000"/>
                  </a:schemeClr>
                </a:solidFill>
                <a:latin typeface="#9Slide07 HoneyCream" pitchFamily="2" charset="0"/>
              </a:rPr>
              <a:t>Măng</a:t>
            </a:r>
            <a:r>
              <a:rPr lang="en-US" sz="2000" b="0" dirty="0">
                <a:solidFill>
                  <a:schemeClr val="accent2">
                    <a:lumMod val="20000"/>
                    <a:lumOff val="80000"/>
                  </a:schemeClr>
                </a:solidFill>
                <a:latin typeface="#9Slide07 HoneyCream" pitchFamily="2" charset="0"/>
              </a:rPr>
              <a:t> Non</a:t>
            </a:r>
          </a:p>
        </p:txBody>
      </p:sp>
      <p:pic>
        <p:nvPicPr>
          <p:cNvPr id="4" name="Picture 3">
            <a:extLst>
              <a:ext uri="{FF2B5EF4-FFF2-40B4-BE49-F238E27FC236}">
                <a16:creationId xmlns:a16="http://schemas.microsoft.com/office/drawing/2014/main" id="{CDA4D92C-2B4B-7ABB-50E3-655D1A11A691}"/>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214FA208-E84B-F0C2-5E98-BBF7990B094C}"/>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CBEFC8C5-C2A1-A5E1-83D1-B09F2583B407}"/>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id="{8B6A5413-2100-9DB3-1B01-A8F0E19CF9C8}"/>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8" name="Title 1">
            <a:extLst>
              <a:ext uri="{FF2B5EF4-FFF2-40B4-BE49-F238E27FC236}">
                <a16:creationId xmlns:a16="http://schemas.microsoft.com/office/drawing/2014/main" id="{1B736BDB-6CA0-DCBB-EC06-277AF7996E09}"/>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sp>
        <p:nvSpPr>
          <p:cNvPr id="9" name="Title 1">
            <a:extLst>
              <a:ext uri="{FF2B5EF4-FFF2-40B4-BE49-F238E27FC236}">
                <a16:creationId xmlns:a16="http://schemas.microsoft.com/office/drawing/2014/main" id="{308D34B9-9D51-C114-B5AC-781394598050}"/>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accent3">
                    <a:lumMod val="60000"/>
                    <a:lumOff val="40000"/>
                  </a:schemeClr>
                </a:solidFill>
                <a:latin typeface="#9Slide07 HoneyCream" pitchFamily="2" charset="0"/>
              </a:rPr>
              <a:t>Măng</a:t>
            </a:r>
            <a:r>
              <a:rPr lang="en-US" sz="1800" b="0" dirty="0">
                <a:solidFill>
                  <a:schemeClr val="accent3">
                    <a:lumMod val="60000"/>
                    <a:lumOff val="40000"/>
                  </a:schemeClr>
                </a:solidFill>
                <a:latin typeface="#9Slide07 HoneyCream" pitchFamily="2" charset="0"/>
              </a:rPr>
              <a:t> Non</a:t>
            </a:r>
          </a:p>
        </p:txBody>
      </p:sp>
      <p:pic>
        <p:nvPicPr>
          <p:cNvPr id="10" name="Picture 9">
            <a:extLst>
              <a:ext uri="{FF2B5EF4-FFF2-40B4-BE49-F238E27FC236}">
                <a16:creationId xmlns:a16="http://schemas.microsoft.com/office/drawing/2014/main" id="{F5B1BA3C-0332-C8F0-D23D-E5BBBCA7B96A}"/>
              </a:ext>
            </a:extLst>
          </p:cNvPr>
          <p:cNvPicPr>
            <a:picLocks noChangeAspect="1"/>
          </p:cNvPicPr>
          <p:nvPr userDrawn="1"/>
        </p:nvPicPr>
        <p:blipFill>
          <a:blip r:embed="rId8"/>
          <a:stretch>
            <a:fillRect/>
          </a:stretch>
        </p:blipFill>
        <p:spPr>
          <a:xfrm>
            <a:off x="523006" y="7903349"/>
            <a:ext cx="2188654" cy="2658086"/>
          </a:xfrm>
          <a:prstGeom prst="rect">
            <a:avLst/>
          </a:prstGeom>
        </p:spPr>
      </p:pic>
      <p:pic>
        <p:nvPicPr>
          <p:cNvPr id="11" name="Picture 10">
            <a:extLst>
              <a:ext uri="{FF2B5EF4-FFF2-40B4-BE49-F238E27FC236}">
                <a16:creationId xmlns:a16="http://schemas.microsoft.com/office/drawing/2014/main" id="{9D578340-275B-A2AB-3183-0E3368C52D1F}"/>
              </a:ext>
            </a:extLst>
          </p:cNvPr>
          <p:cNvPicPr>
            <a:picLocks noChangeAspect="1"/>
          </p:cNvPicPr>
          <p:nvPr userDrawn="1"/>
        </p:nvPicPr>
        <p:blipFill>
          <a:blip r:embed="rId8"/>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3260047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2" name="矩形 11"/>
          <p:cNvSpPr/>
          <p:nvPr userDrawn="1"/>
        </p:nvSpPr>
        <p:spPr>
          <a:xfrm>
            <a:off x="1434465" y="1610360"/>
            <a:ext cx="8517890" cy="423354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7" name="图片 6" descr="02"/>
          <p:cNvPicPr>
            <a:picLocks noChangeAspect="1"/>
          </p:cNvPicPr>
          <p:nvPr userDrawn="1"/>
        </p:nvPicPr>
        <p:blipFill>
          <a:blip r:embed="rId3"/>
          <a:stretch>
            <a:fillRect/>
          </a:stretch>
        </p:blipFill>
        <p:spPr>
          <a:xfrm>
            <a:off x="-12700" y="-4000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9028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5366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27345"/>
            <a:ext cx="1914525" cy="1390650"/>
          </a:xfrm>
          <a:prstGeom prst="rect">
            <a:avLst/>
          </a:prstGeom>
        </p:spPr>
      </p:pic>
      <p:pic>
        <p:nvPicPr>
          <p:cNvPr id="15" name="图片 14" descr="图层 7 拷贝"/>
          <p:cNvPicPr>
            <a:picLocks noChangeAspect="1"/>
          </p:cNvPicPr>
          <p:nvPr userDrawn="1"/>
        </p:nvPicPr>
        <p:blipFill>
          <a:blip r:embed="rId4"/>
          <a:stretch>
            <a:fillRect/>
          </a:stretch>
        </p:blipFill>
        <p:spPr>
          <a:xfrm flipH="1">
            <a:off x="8920480" y="5269865"/>
            <a:ext cx="2131695" cy="1548130"/>
          </a:xfrm>
          <a:prstGeom prst="rect">
            <a:avLst/>
          </a:prstGeom>
        </p:spPr>
      </p:pic>
      <p:sp>
        <p:nvSpPr>
          <p:cNvPr id="3" name="Title 1">
            <a:extLst>
              <a:ext uri="{FF2B5EF4-FFF2-40B4-BE49-F238E27FC236}">
                <a16:creationId xmlns:a16="http://schemas.microsoft.com/office/drawing/2014/main" id="{40C87004-CA66-DB1D-59A9-0A92D3C21BD6}"/>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000" b="0" dirty="0">
              <a:solidFill>
                <a:schemeClr val="accent2">
                  <a:lumMod val="20000"/>
                  <a:lumOff val="80000"/>
                </a:schemeClr>
              </a:solidFill>
              <a:latin typeface="#9Slide07 HoneyCream" pitchFamily="2" charset="0"/>
            </a:endParaRPr>
          </a:p>
        </p:txBody>
      </p:sp>
      <p:pic>
        <p:nvPicPr>
          <p:cNvPr id="4" name="Picture 3">
            <a:extLst>
              <a:ext uri="{FF2B5EF4-FFF2-40B4-BE49-F238E27FC236}">
                <a16:creationId xmlns:a16="http://schemas.microsoft.com/office/drawing/2014/main" id="{93BE46DD-DEDF-51C2-F24D-C3018ADE144F}"/>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B3CCBD91-C510-F646-EBCF-6FDBFD317D08}"/>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19AA071C-9FAC-FEBE-33A8-C0C4C53C26DF}"/>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8" name="Picture 7">
            <a:extLst>
              <a:ext uri="{FF2B5EF4-FFF2-40B4-BE49-F238E27FC236}">
                <a16:creationId xmlns:a16="http://schemas.microsoft.com/office/drawing/2014/main" id="{F1BE5AD5-648A-F3F6-BE66-2CCA48C9DCA5}"/>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4" name="Title 1">
            <a:extLst>
              <a:ext uri="{FF2B5EF4-FFF2-40B4-BE49-F238E27FC236}">
                <a16:creationId xmlns:a16="http://schemas.microsoft.com/office/drawing/2014/main" id="{6301AC42-512B-816D-1231-7A6289469635}"/>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800" b="0" dirty="0">
              <a:solidFill>
                <a:schemeClr val="accent3">
                  <a:lumMod val="60000"/>
                  <a:lumOff val="40000"/>
                </a:schemeClr>
              </a:solidFill>
              <a:latin typeface="#9Slide07 HoneyCream" pitchFamily="2" charset="0"/>
            </a:endParaRPr>
          </a:p>
        </p:txBody>
      </p:sp>
    </p:spTree>
    <p:extLst>
      <p:ext uri="{BB962C8B-B14F-4D97-AF65-F5344CB8AC3E}">
        <p14:creationId xmlns:p14="http://schemas.microsoft.com/office/powerpoint/2010/main" val="71440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53853"/>
            <a:ext cx="12216506" cy="6897883"/>
          </a:xfrm>
          <a:prstGeom prst="rect">
            <a:avLst/>
          </a:prstGeom>
        </p:spPr>
      </p:pic>
      <p:pic>
        <p:nvPicPr>
          <p:cNvPr id="8" name="图片 7" descr="02"/>
          <p:cNvPicPr>
            <a:picLocks noChangeAspect="1"/>
          </p:cNvPicPr>
          <p:nvPr userDrawn="1"/>
        </p:nvPicPr>
        <p:blipFill>
          <a:blip r:embed="rId3"/>
          <a:stretch>
            <a:fillRect/>
          </a:stretch>
        </p:blipFill>
        <p:spPr>
          <a:xfrm>
            <a:off x="-12700" y="-5397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7631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3969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13375"/>
            <a:ext cx="1914525" cy="1390650"/>
          </a:xfrm>
          <a:prstGeom prst="rect">
            <a:avLst/>
          </a:prstGeom>
        </p:spPr>
      </p:pic>
      <p:sp>
        <p:nvSpPr>
          <p:cNvPr id="12" name="矩形 11"/>
          <p:cNvSpPr/>
          <p:nvPr userDrawn="1"/>
        </p:nvSpPr>
        <p:spPr>
          <a:xfrm>
            <a:off x="237490" y="537210"/>
            <a:ext cx="11524615" cy="57283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8" name="图片 17" descr="02"/>
          <p:cNvPicPr>
            <a:picLocks noChangeAspect="1"/>
          </p:cNvPicPr>
          <p:nvPr userDrawn="1"/>
        </p:nvPicPr>
        <p:blipFill>
          <a:blip r:embed="rId3"/>
          <a:srcRect t="60806" r="60696" b="-488"/>
          <a:stretch>
            <a:fillRect/>
          </a:stretch>
        </p:blipFill>
        <p:spPr>
          <a:xfrm>
            <a:off x="-835025" y="4512945"/>
            <a:ext cx="4043680" cy="2345055"/>
          </a:xfrm>
          <a:prstGeom prst="rect">
            <a:avLst/>
          </a:prstGeom>
        </p:spPr>
      </p:pic>
      <p:pic>
        <p:nvPicPr>
          <p:cNvPr id="15" name="图片 14" descr="图层 7 拷贝"/>
          <p:cNvPicPr>
            <a:picLocks noChangeAspect="1"/>
          </p:cNvPicPr>
          <p:nvPr userDrawn="1"/>
        </p:nvPicPr>
        <p:blipFill>
          <a:blip r:embed="rId4"/>
          <a:stretch>
            <a:fillRect/>
          </a:stretch>
        </p:blipFill>
        <p:spPr>
          <a:xfrm flipH="1">
            <a:off x="2061210" y="5621655"/>
            <a:ext cx="1628775" cy="1182370"/>
          </a:xfrm>
          <a:prstGeom prst="rect">
            <a:avLst/>
          </a:prstGeom>
        </p:spPr>
      </p:pic>
      <p:pic>
        <p:nvPicPr>
          <p:cNvPr id="16" name="图片 15" descr="图层 9 拷贝"/>
          <p:cNvPicPr>
            <a:picLocks noChangeAspect="1"/>
          </p:cNvPicPr>
          <p:nvPr userDrawn="1"/>
        </p:nvPicPr>
        <p:blipFill>
          <a:blip r:embed="rId5"/>
          <a:stretch>
            <a:fillRect/>
          </a:stretch>
        </p:blipFill>
        <p:spPr>
          <a:xfrm>
            <a:off x="2923540" y="5179695"/>
            <a:ext cx="4750435" cy="1664335"/>
          </a:xfrm>
          <a:prstGeom prst="rect">
            <a:avLst/>
          </a:prstGeom>
        </p:spPr>
      </p:pic>
      <p:pic>
        <p:nvPicPr>
          <p:cNvPr id="17" name="图片 16" descr="图层 7 拷贝"/>
          <p:cNvPicPr>
            <a:picLocks noChangeAspect="1"/>
          </p:cNvPicPr>
          <p:nvPr userDrawn="1"/>
        </p:nvPicPr>
        <p:blipFill>
          <a:blip r:embed="rId4"/>
          <a:stretch>
            <a:fillRect/>
          </a:stretch>
        </p:blipFill>
        <p:spPr>
          <a:xfrm>
            <a:off x="-488950" y="5219700"/>
            <a:ext cx="2254885" cy="1638300"/>
          </a:xfrm>
          <a:prstGeom prst="rect">
            <a:avLst/>
          </a:prstGeom>
        </p:spPr>
      </p:pic>
      <p:pic>
        <p:nvPicPr>
          <p:cNvPr id="23" name="图片 22" descr="02"/>
          <p:cNvPicPr>
            <a:picLocks noChangeAspect="1"/>
          </p:cNvPicPr>
          <p:nvPr userDrawn="1"/>
        </p:nvPicPr>
        <p:blipFill>
          <a:blip r:embed="rId3"/>
          <a:srcRect l="43349" t="64262" r="16065" b="661"/>
          <a:stretch>
            <a:fillRect/>
          </a:stretch>
        </p:blipFill>
        <p:spPr>
          <a:xfrm>
            <a:off x="5883910" y="3352165"/>
            <a:ext cx="6308090" cy="3491865"/>
          </a:xfrm>
          <a:prstGeom prst="rect">
            <a:avLst/>
          </a:prstGeom>
        </p:spPr>
      </p:pic>
      <p:pic>
        <p:nvPicPr>
          <p:cNvPr id="24" name="图片 23" descr="图层 7 拷贝"/>
          <p:cNvPicPr>
            <a:picLocks noChangeAspect="1"/>
          </p:cNvPicPr>
          <p:nvPr userDrawn="1"/>
        </p:nvPicPr>
        <p:blipFill>
          <a:blip r:embed="rId4"/>
          <a:stretch>
            <a:fillRect/>
          </a:stretch>
        </p:blipFill>
        <p:spPr>
          <a:xfrm flipH="1">
            <a:off x="10466705" y="4757420"/>
            <a:ext cx="2816225" cy="2046605"/>
          </a:xfrm>
          <a:prstGeom prst="rect">
            <a:avLst/>
          </a:prstGeom>
        </p:spPr>
      </p:pic>
      <p:pic>
        <p:nvPicPr>
          <p:cNvPr id="4" name="Picture 3">
            <a:extLst>
              <a:ext uri="{FF2B5EF4-FFF2-40B4-BE49-F238E27FC236}">
                <a16:creationId xmlns:a16="http://schemas.microsoft.com/office/drawing/2014/main" id="{4FB1CFC8-6C23-AE10-DB2D-205D268F736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2DBCDBCB-CEDA-AFDC-DAEB-4415315734F4}"/>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85C21192-6C89-93E1-215D-138866F4C6DE}"/>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id="{F2B6FB04-A220-0CA1-D17A-6A0E4E5EBA26}"/>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3015839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a:prstGeom prst="rect">
            <a:avLst/>
          </a:prstGeom>
        </p:spPr>
        <p:txBody>
          <a:bodyPr/>
          <a:lstStyle/>
          <a:p>
            <a:fld id="{760FBDFE-C587-4B4C-A407-44438C67B59E}" type="datetimeFigureOut">
              <a:rPr lang="zh-CN" altLang="en-US" smtClean="0"/>
              <a:t>2025/11/14</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a:prstGeom prst="rect">
            <a:avLst/>
          </a:prstGeo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579295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a:prstGeom prst="rect">
            <a:avLst/>
          </a:prstGeom>
        </p:spPr>
        <p:txBody>
          <a:bodyPr/>
          <a:lstStyle/>
          <a:p>
            <a:fld id="{760FBDFE-C587-4B4C-A407-44438C67B59E}" type="datetimeFigureOut">
              <a:rPr lang="zh-CN" altLang="en-US" smtClean="0"/>
              <a:t>2025/11/14</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370547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2025/11/14</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486588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a:prstGeom prst="rect">
            <a:avLst/>
          </a:prstGeom>
        </p:spPr>
        <p:txBody>
          <a:bodyPr/>
          <a:lstStyle/>
          <a:p>
            <a:fld id="{9EFD9D74-47D9-4702-A33C-335B63B48DBF}" type="datetimeFigureOut">
              <a:rPr lang="zh-CN" altLang="en-US" smtClean="0"/>
              <a:t>2025/11/14</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a:prstGeom prst="rect">
            <a:avLst/>
          </a:prstGeo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251302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BD05D83-12F7-4801-84F5-69B5D0F0F21F}"/>
              </a:ext>
            </a:extLst>
          </p:cNvPr>
          <p:cNvPicPr>
            <a:picLocks noChangeAspect="1"/>
          </p:cNvPicPr>
          <p:nvPr userDrawn="1"/>
        </p:nvPicPr>
        <p:blipFill>
          <a:blip r:embed="rId2"/>
          <a:stretch>
            <a:fillRect/>
          </a:stretch>
        </p:blipFill>
        <p:spPr>
          <a:xfrm>
            <a:off x="-527" y="-1314"/>
            <a:ext cx="12193057" cy="6860627"/>
          </a:xfrm>
          <a:prstGeom prst="rect">
            <a:avLst/>
          </a:prstGeom>
        </p:spPr>
      </p:pic>
    </p:spTree>
    <p:extLst>
      <p:ext uri="{BB962C8B-B14F-4D97-AF65-F5344CB8AC3E}">
        <p14:creationId xmlns:p14="http://schemas.microsoft.com/office/powerpoint/2010/main" val="12397480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a:prstGeom prst="rect">
            <a:avLst/>
          </a:prstGeo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a:prstGeom prst="rect">
            <a:avLst/>
          </a:prstGeo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2025/11/14</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828215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2025/11/14</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791882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2025/11/14</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3270656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DEBB9A-9498-4E25-A01C-5061210C8FEC}"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1842607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DEBB9A-9498-4E25-A01C-5061210C8FEC}"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29338914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DEBB9A-9498-4E25-A01C-5061210C8FEC}"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7138606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DEBB9A-9498-4E25-A01C-5061210C8FEC}" type="datetimeFigureOut">
              <a:rPr lang="en-US" smtClean="0"/>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3309944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DEBB9A-9498-4E25-A01C-5061210C8FEC}" type="datetimeFigureOut">
              <a:rPr lang="en-US" smtClean="0"/>
              <a:t>11/14/2025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23661606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DEBB9A-9498-4E25-A01C-5061210C8FEC}" type="datetimeFigureOut">
              <a:rPr lang="en-US" smtClean="0"/>
              <a:t>11/14/2025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33254967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DEBB9A-9498-4E25-A01C-5061210C8FEC}" type="datetimeFigureOut">
              <a:rPr lang="en-US" smtClean="0"/>
              <a:t>11/14/2025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2007518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F48484D2-C01F-4EA8-81EF-09692B85756F}" type="datetimeFigureOut">
              <a:rPr lang="zh-CN" altLang="en-US" smtClean="0"/>
              <a:t>2025/11/14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3113666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DDEBB9A-9498-4E25-A01C-5061210C8FEC}" type="datetimeFigureOut">
              <a:rPr lang="en-US" smtClean="0"/>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7002757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DDEBB9A-9498-4E25-A01C-5061210C8FEC}" type="datetimeFigureOut">
              <a:rPr lang="en-US" smtClean="0"/>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25443092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DEBB9A-9498-4E25-A01C-5061210C8FEC}"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16421986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DEBB9A-9498-4E25-A01C-5061210C8FEC}"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18851901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2025/11/14</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17550399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4" name="矩形 13"/>
          <p:cNvSpPr/>
          <p:nvPr userDrawn="1"/>
        </p:nvSpPr>
        <p:spPr>
          <a:xfrm>
            <a:off x="346075" y="803910"/>
            <a:ext cx="11524615" cy="546925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5" name="图片 14" descr="椭圆 1"/>
          <p:cNvPicPr>
            <a:picLocks noChangeAspect="1"/>
          </p:cNvPicPr>
          <p:nvPr userDrawn="1"/>
        </p:nvPicPr>
        <p:blipFill>
          <a:blip r:embed="rId3"/>
          <a:stretch>
            <a:fillRect/>
          </a:stretch>
        </p:blipFill>
        <p:spPr>
          <a:xfrm>
            <a:off x="-437515" y="241935"/>
            <a:ext cx="5868670" cy="5447030"/>
          </a:xfrm>
          <a:prstGeom prst="rect">
            <a:avLst/>
          </a:prstGeom>
        </p:spPr>
      </p:pic>
      <p:pic>
        <p:nvPicPr>
          <p:cNvPr id="16" name="图片 15" descr="椭圆 1 拷贝 5"/>
          <p:cNvPicPr>
            <a:picLocks noChangeAspect="1"/>
          </p:cNvPicPr>
          <p:nvPr userDrawn="1"/>
        </p:nvPicPr>
        <p:blipFill>
          <a:blip r:embed="rId4"/>
          <a:stretch>
            <a:fillRect/>
          </a:stretch>
        </p:blipFill>
        <p:spPr>
          <a:xfrm>
            <a:off x="-163830" y="2498725"/>
            <a:ext cx="5321300" cy="3190240"/>
          </a:xfrm>
          <a:prstGeom prst="rect">
            <a:avLst/>
          </a:prstGeom>
        </p:spPr>
      </p:pic>
      <p:pic>
        <p:nvPicPr>
          <p:cNvPr id="13" name="图片 12" descr="7"/>
          <p:cNvPicPr>
            <a:picLocks noChangeAspect="1"/>
          </p:cNvPicPr>
          <p:nvPr userDrawn="1"/>
        </p:nvPicPr>
        <p:blipFill>
          <a:blip r:embed="rId5"/>
          <a:srcRect t="64676"/>
          <a:stretch>
            <a:fillRect/>
          </a:stretch>
        </p:blipFill>
        <p:spPr>
          <a:xfrm>
            <a:off x="0" y="4076700"/>
            <a:ext cx="12204065" cy="2781300"/>
          </a:xfrm>
          <a:prstGeom prst="rect">
            <a:avLst/>
          </a:prstGeom>
        </p:spPr>
      </p:pic>
      <p:sp>
        <p:nvSpPr>
          <p:cNvPr id="2" name="TextBox 3">
            <a:extLst>
              <a:ext uri="{FF2B5EF4-FFF2-40B4-BE49-F238E27FC236}">
                <a16:creationId xmlns:a16="http://schemas.microsoft.com/office/drawing/2014/main" id="{D1F3D884-A6B1-BB6D-47F1-72EF167B3B7B}"/>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7FF49411-0DAF-9565-5240-68A4B9684943}"/>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chemeClr val="accent2">
                    <a:lumMod val="20000"/>
                    <a:lumOff val="80000"/>
                  </a:schemeClr>
                </a:solidFill>
                <a:latin typeface="#9Slide07 HoneyCream" pitchFamily="2" charset="0"/>
              </a:rPr>
              <a:t>Măng</a:t>
            </a:r>
            <a:r>
              <a:rPr lang="en-US" sz="2000" b="0" dirty="0">
                <a:solidFill>
                  <a:schemeClr val="accent2">
                    <a:lumMod val="20000"/>
                    <a:lumOff val="80000"/>
                  </a:schemeClr>
                </a:solidFill>
                <a:latin typeface="#9Slide07 HoneyCream" pitchFamily="2" charset="0"/>
              </a:rPr>
              <a:t> Non</a:t>
            </a:r>
          </a:p>
        </p:txBody>
      </p:sp>
      <p:pic>
        <p:nvPicPr>
          <p:cNvPr id="4" name="Picture 3">
            <a:extLst>
              <a:ext uri="{FF2B5EF4-FFF2-40B4-BE49-F238E27FC236}">
                <a16:creationId xmlns:a16="http://schemas.microsoft.com/office/drawing/2014/main" id="{CDA4D92C-2B4B-7ABB-50E3-655D1A11A691}"/>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214FA208-E84B-F0C2-5E98-BBF7990B094C}"/>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CBEFC8C5-C2A1-A5E1-83D1-B09F2583B407}"/>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id="{8B6A5413-2100-9DB3-1B01-A8F0E19CF9C8}"/>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8" name="Title 1">
            <a:extLst>
              <a:ext uri="{FF2B5EF4-FFF2-40B4-BE49-F238E27FC236}">
                <a16:creationId xmlns:a16="http://schemas.microsoft.com/office/drawing/2014/main" id="{1B736BDB-6CA0-DCBB-EC06-277AF7996E09}"/>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sp>
        <p:nvSpPr>
          <p:cNvPr id="9" name="Title 1">
            <a:extLst>
              <a:ext uri="{FF2B5EF4-FFF2-40B4-BE49-F238E27FC236}">
                <a16:creationId xmlns:a16="http://schemas.microsoft.com/office/drawing/2014/main" id="{308D34B9-9D51-C114-B5AC-781394598050}"/>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accent3">
                    <a:lumMod val="60000"/>
                    <a:lumOff val="40000"/>
                  </a:schemeClr>
                </a:solidFill>
                <a:latin typeface="#9Slide07 HoneyCream" pitchFamily="2" charset="0"/>
              </a:rPr>
              <a:t>Măng</a:t>
            </a:r>
            <a:r>
              <a:rPr lang="en-US" sz="1800" b="0" dirty="0">
                <a:solidFill>
                  <a:schemeClr val="accent3">
                    <a:lumMod val="60000"/>
                    <a:lumOff val="40000"/>
                  </a:schemeClr>
                </a:solidFill>
                <a:latin typeface="#9Slide07 HoneyCream" pitchFamily="2" charset="0"/>
              </a:rPr>
              <a:t> Non</a:t>
            </a:r>
          </a:p>
        </p:txBody>
      </p:sp>
      <p:pic>
        <p:nvPicPr>
          <p:cNvPr id="10" name="Picture 9">
            <a:extLst>
              <a:ext uri="{FF2B5EF4-FFF2-40B4-BE49-F238E27FC236}">
                <a16:creationId xmlns:a16="http://schemas.microsoft.com/office/drawing/2014/main" id="{F5B1BA3C-0332-C8F0-D23D-E5BBBCA7B96A}"/>
              </a:ext>
            </a:extLst>
          </p:cNvPr>
          <p:cNvPicPr>
            <a:picLocks noChangeAspect="1"/>
          </p:cNvPicPr>
          <p:nvPr userDrawn="1"/>
        </p:nvPicPr>
        <p:blipFill>
          <a:blip r:embed="rId8"/>
          <a:stretch>
            <a:fillRect/>
          </a:stretch>
        </p:blipFill>
        <p:spPr>
          <a:xfrm>
            <a:off x="523006" y="7903349"/>
            <a:ext cx="2188654" cy="2658086"/>
          </a:xfrm>
          <a:prstGeom prst="rect">
            <a:avLst/>
          </a:prstGeom>
        </p:spPr>
      </p:pic>
      <p:pic>
        <p:nvPicPr>
          <p:cNvPr id="11" name="Picture 10">
            <a:extLst>
              <a:ext uri="{FF2B5EF4-FFF2-40B4-BE49-F238E27FC236}">
                <a16:creationId xmlns:a16="http://schemas.microsoft.com/office/drawing/2014/main" id="{9D578340-275B-A2AB-3183-0E3368C52D1F}"/>
              </a:ext>
            </a:extLst>
          </p:cNvPr>
          <p:cNvPicPr>
            <a:picLocks noChangeAspect="1"/>
          </p:cNvPicPr>
          <p:nvPr userDrawn="1"/>
        </p:nvPicPr>
        <p:blipFill>
          <a:blip r:embed="rId8"/>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4286054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2" name="矩形 11"/>
          <p:cNvSpPr/>
          <p:nvPr userDrawn="1"/>
        </p:nvSpPr>
        <p:spPr>
          <a:xfrm>
            <a:off x="1434465" y="1610360"/>
            <a:ext cx="8517890" cy="423354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7" name="图片 6" descr="02"/>
          <p:cNvPicPr>
            <a:picLocks noChangeAspect="1"/>
          </p:cNvPicPr>
          <p:nvPr userDrawn="1"/>
        </p:nvPicPr>
        <p:blipFill>
          <a:blip r:embed="rId3"/>
          <a:stretch>
            <a:fillRect/>
          </a:stretch>
        </p:blipFill>
        <p:spPr>
          <a:xfrm>
            <a:off x="-12700" y="-4000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9028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5366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27345"/>
            <a:ext cx="1914525" cy="1390650"/>
          </a:xfrm>
          <a:prstGeom prst="rect">
            <a:avLst/>
          </a:prstGeom>
        </p:spPr>
      </p:pic>
      <p:pic>
        <p:nvPicPr>
          <p:cNvPr id="15" name="图片 14" descr="图层 7 拷贝"/>
          <p:cNvPicPr>
            <a:picLocks noChangeAspect="1"/>
          </p:cNvPicPr>
          <p:nvPr userDrawn="1"/>
        </p:nvPicPr>
        <p:blipFill>
          <a:blip r:embed="rId4"/>
          <a:stretch>
            <a:fillRect/>
          </a:stretch>
        </p:blipFill>
        <p:spPr>
          <a:xfrm flipH="1">
            <a:off x="8920480" y="5269865"/>
            <a:ext cx="2131695" cy="1548130"/>
          </a:xfrm>
          <a:prstGeom prst="rect">
            <a:avLst/>
          </a:prstGeom>
        </p:spPr>
      </p:pic>
      <p:sp>
        <p:nvSpPr>
          <p:cNvPr id="2" name="TextBox 3">
            <a:extLst>
              <a:ext uri="{FF2B5EF4-FFF2-40B4-BE49-F238E27FC236}">
                <a16:creationId xmlns:a16="http://schemas.microsoft.com/office/drawing/2014/main" id="{C8FC6DA3-BF55-7CF3-090E-C9AD424E7F3E}"/>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3BE46DD-DEDF-51C2-F24D-C3018ADE144F}"/>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B3CCBD91-C510-F646-EBCF-6FDBFD317D08}"/>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19AA071C-9FAC-FEBE-33A8-C0C4C53C26DF}"/>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8" name="Picture 7">
            <a:extLst>
              <a:ext uri="{FF2B5EF4-FFF2-40B4-BE49-F238E27FC236}">
                <a16:creationId xmlns:a16="http://schemas.microsoft.com/office/drawing/2014/main" id="{F1BE5AD5-648A-F3F6-BE66-2CCA48C9DCA5}"/>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3" name="Title 1">
            <a:extLst>
              <a:ext uri="{FF2B5EF4-FFF2-40B4-BE49-F238E27FC236}">
                <a16:creationId xmlns:a16="http://schemas.microsoft.com/office/drawing/2014/main" id="{FD7B84F7-382B-7A32-8709-88B9C90CDA69}"/>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a16="http://schemas.microsoft.com/office/drawing/2014/main" id="{6301AC42-512B-816D-1231-7A6289469635}"/>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800" b="0" dirty="0">
              <a:solidFill>
                <a:schemeClr val="accent3">
                  <a:lumMod val="60000"/>
                  <a:lumOff val="40000"/>
                </a:schemeClr>
              </a:solidFill>
              <a:latin typeface="#9Slide07 HoneyCream" pitchFamily="2" charset="0"/>
            </a:endParaRPr>
          </a:p>
        </p:txBody>
      </p:sp>
      <p:pic>
        <p:nvPicPr>
          <p:cNvPr id="16" name="Picture 15">
            <a:extLst>
              <a:ext uri="{FF2B5EF4-FFF2-40B4-BE49-F238E27FC236}">
                <a16:creationId xmlns:a16="http://schemas.microsoft.com/office/drawing/2014/main" id="{26C6AC87-550E-92FB-046A-760EF6657D34}"/>
              </a:ext>
            </a:extLst>
          </p:cNvPr>
          <p:cNvPicPr>
            <a:picLocks noChangeAspect="1"/>
          </p:cNvPicPr>
          <p:nvPr userDrawn="1"/>
        </p:nvPicPr>
        <p:blipFill>
          <a:blip r:embed="rId8"/>
          <a:stretch>
            <a:fillRect/>
          </a:stretch>
        </p:blipFill>
        <p:spPr>
          <a:xfrm>
            <a:off x="523006" y="7903349"/>
            <a:ext cx="2188654" cy="2658086"/>
          </a:xfrm>
          <a:prstGeom prst="rect">
            <a:avLst/>
          </a:prstGeom>
        </p:spPr>
      </p:pic>
      <p:pic>
        <p:nvPicPr>
          <p:cNvPr id="17" name="Picture 16">
            <a:extLst>
              <a:ext uri="{FF2B5EF4-FFF2-40B4-BE49-F238E27FC236}">
                <a16:creationId xmlns:a16="http://schemas.microsoft.com/office/drawing/2014/main" id="{FF7BC5F0-A7C2-4692-82E9-BD2FD1DA667E}"/>
              </a:ext>
            </a:extLst>
          </p:cNvPr>
          <p:cNvPicPr>
            <a:picLocks noChangeAspect="1"/>
          </p:cNvPicPr>
          <p:nvPr userDrawn="1"/>
        </p:nvPicPr>
        <p:blipFill>
          <a:blip r:embed="rId8"/>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38028100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53853"/>
            <a:ext cx="12216506" cy="6897883"/>
          </a:xfrm>
          <a:prstGeom prst="rect">
            <a:avLst/>
          </a:prstGeom>
        </p:spPr>
      </p:pic>
      <p:pic>
        <p:nvPicPr>
          <p:cNvPr id="8" name="图片 7" descr="02"/>
          <p:cNvPicPr>
            <a:picLocks noChangeAspect="1"/>
          </p:cNvPicPr>
          <p:nvPr userDrawn="1"/>
        </p:nvPicPr>
        <p:blipFill>
          <a:blip r:embed="rId3"/>
          <a:stretch>
            <a:fillRect/>
          </a:stretch>
        </p:blipFill>
        <p:spPr>
          <a:xfrm>
            <a:off x="-12700" y="-5397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7631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3969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13375"/>
            <a:ext cx="1914525" cy="1390650"/>
          </a:xfrm>
          <a:prstGeom prst="rect">
            <a:avLst/>
          </a:prstGeom>
        </p:spPr>
      </p:pic>
      <p:sp>
        <p:nvSpPr>
          <p:cNvPr id="12" name="矩形 11"/>
          <p:cNvSpPr/>
          <p:nvPr userDrawn="1"/>
        </p:nvSpPr>
        <p:spPr>
          <a:xfrm>
            <a:off x="237490" y="537210"/>
            <a:ext cx="11524615" cy="57283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8" name="图片 17" descr="02"/>
          <p:cNvPicPr>
            <a:picLocks noChangeAspect="1"/>
          </p:cNvPicPr>
          <p:nvPr userDrawn="1"/>
        </p:nvPicPr>
        <p:blipFill>
          <a:blip r:embed="rId3"/>
          <a:srcRect t="60806" r="60696" b="-488"/>
          <a:stretch>
            <a:fillRect/>
          </a:stretch>
        </p:blipFill>
        <p:spPr>
          <a:xfrm>
            <a:off x="-835025" y="4512945"/>
            <a:ext cx="4043680" cy="2345055"/>
          </a:xfrm>
          <a:prstGeom prst="rect">
            <a:avLst/>
          </a:prstGeom>
        </p:spPr>
      </p:pic>
      <p:pic>
        <p:nvPicPr>
          <p:cNvPr id="15" name="图片 14" descr="图层 7 拷贝"/>
          <p:cNvPicPr>
            <a:picLocks noChangeAspect="1"/>
          </p:cNvPicPr>
          <p:nvPr userDrawn="1"/>
        </p:nvPicPr>
        <p:blipFill>
          <a:blip r:embed="rId4"/>
          <a:stretch>
            <a:fillRect/>
          </a:stretch>
        </p:blipFill>
        <p:spPr>
          <a:xfrm flipH="1">
            <a:off x="2061210" y="5621655"/>
            <a:ext cx="1628775" cy="1182370"/>
          </a:xfrm>
          <a:prstGeom prst="rect">
            <a:avLst/>
          </a:prstGeom>
        </p:spPr>
      </p:pic>
      <p:pic>
        <p:nvPicPr>
          <p:cNvPr id="16" name="图片 15" descr="图层 9 拷贝"/>
          <p:cNvPicPr>
            <a:picLocks noChangeAspect="1"/>
          </p:cNvPicPr>
          <p:nvPr userDrawn="1"/>
        </p:nvPicPr>
        <p:blipFill>
          <a:blip r:embed="rId5"/>
          <a:stretch>
            <a:fillRect/>
          </a:stretch>
        </p:blipFill>
        <p:spPr>
          <a:xfrm>
            <a:off x="2923540" y="5179695"/>
            <a:ext cx="4750435" cy="1664335"/>
          </a:xfrm>
          <a:prstGeom prst="rect">
            <a:avLst/>
          </a:prstGeom>
        </p:spPr>
      </p:pic>
      <p:pic>
        <p:nvPicPr>
          <p:cNvPr id="17" name="图片 16" descr="图层 7 拷贝"/>
          <p:cNvPicPr>
            <a:picLocks noChangeAspect="1"/>
          </p:cNvPicPr>
          <p:nvPr userDrawn="1"/>
        </p:nvPicPr>
        <p:blipFill>
          <a:blip r:embed="rId4"/>
          <a:stretch>
            <a:fillRect/>
          </a:stretch>
        </p:blipFill>
        <p:spPr>
          <a:xfrm>
            <a:off x="-488950" y="5219700"/>
            <a:ext cx="2254885" cy="1638300"/>
          </a:xfrm>
          <a:prstGeom prst="rect">
            <a:avLst/>
          </a:prstGeom>
        </p:spPr>
      </p:pic>
      <p:pic>
        <p:nvPicPr>
          <p:cNvPr id="23" name="图片 22" descr="02"/>
          <p:cNvPicPr>
            <a:picLocks noChangeAspect="1"/>
          </p:cNvPicPr>
          <p:nvPr userDrawn="1"/>
        </p:nvPicPr>
        <p:blipFill>
          <a:blip r:embed="rId3"/>
          <a:srcRect l="43349" t="64262" r="16065" b="661"/>
          <a:stretch>
            <a:fillRect/>
          </a:stretch>
        </p:blipFill>
        <p:spPr>
          <a:xfrm>
            <a:off x="5883910" y="3352165"/>
            <a:ext cx="6308090" cy="3491865"/>
          </a:xfrm>
          <a:prstGeom prst="rect">
            <a:avLst/>
          </a:prstGeom>
        </p:spPr>
      </p:pic>
      <p:pic>
        <p:nvPicPr>
          <p:cNvPr id="24" name="图片 23" descr="图层 7 拷贝"/>
          <p:cNvPicPr>
            <a:picLocks noChangeAspect="1"/>
          </p:cNvPicPr>
          <p:nvPr userDrawn="1"/>
        </p:nvPicPr>
        <p:blipFill>
          <a:blip r:embed="rId4"/>
          <a:stretch>
            <a:fillRect/>
          </a:stretch>
        </p:blipFill>
        <p:spPr>
          <a:xfrm flipH="1">
            <a:off x="10466705" y="4757420"/>
            <a:ext cx="2816225" cy="2046605"/>
          </a:xfrm>
          <a:prstGeom prst="rect">
            <a:avLst/>
          </a:prstGeom>
        </p:spPr>
      </p:pic>
      <p:sp>
        <p:nvSpPr>
          <p:cNvPr id="2" name="TextBox 3">
            <a:extLst>
              <a:ext uri="{FF2B5EF4-FFF2-40B4-BE49-F238E27FC236}">
                <a16:creationId xmlns:a16="http://schemas.microsoft.com/office/drawing/2014/main" id="{190CC991-469B-7D93-F7C5-D7A5B3B1440F}"/>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D3B2A0F9-B030-8DAA-C556-3D4F58AFC6DE}"/>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chemeClr val="accent2">
                    <a:lumMod val="20000"/>
                    <a:lumOff val="80000"/>
                  </a:schemeClr>
                </a:solidFill>
                <a:latin typeface="#9Slide07 HoneyCream" pitchFamily="2" charset="0"/>
              </a:rPr>
              <a:t>Măng</a:t>
            </a:r>
            <a:r>
              <a:rPr lang="en-US" sz="2000" b="0" dirty="0">
                <a:solidFill>
                  <a:schemeClr val="accent2">
                    <a:lumMod val="20000"/>
                    <a:lumOff val="80000"/>
                  </a:schemeClr>
                </a:solidFill>
                <a:latin typeface="#9Slide07 HoneyCream" pitchFamily="2" charset="0"/>
              </a:rPr>
              <a:t> Non</a:t>
            </a:r>
          </a:p>
        </p:txBody>
      </p:sp>
      <p:pic>
        <p:nvPicPr>
          <p:cNvPr id="4" name="Picture 3">
            <a:extLst>
              <a:ext uri="{FF2B5EF4-FFF2-40B4-BE49-F238E27FC236}">
                <a16:creationId xmlns:a16="http://schemas.microsoft.com/office/drawing/2014/main" id="{4FB1CFC8-6C23-AE10-DB2D-205D268F7360}"/>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2DBCDBCB-CEDA-AFDC-DAEB-4415315734F4}"/>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85C21192-6C89-93E1-215D-138866F4C6DE}"/>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id="{F2B6FB04-A220-0CA1-D17A-6A0E4E5EBA26}"/>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3" name="Title 1">
            <a:extLst>
              <a:ext uri="{FF2B5EF4-FFF2-40B4-BE49-F238E27FC236}">
                <a16:creationId xmlns:a16="http://schemas.microsoft.com/office/drawing/2014/main" id="{E0B88CCE-952C-88D1-5D41-997BD3192386}"/>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a16="http://schemas.microsoft.com/office/drawing/2014/main" id="{F6215875-4A4D-2CE2-57C2-D511A3D75E93}"/>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accent3">
                    <a:lumMod val="60000"/>
                    <a:lumOff val="40000"/>
                  </a:schemeClr>
                </a:solidFill>
                <a:latin typeface="#9Slide07 HoneyCream" pitchFamily="2" charset="0"/>
              </a:rPr>
              <a:t>Măng</a:t>
            </a:r>
            <a:r>
              <a:rPr lang="en-US" sz="1800" b="0" dirty="0">
                <a:solidFill>
                  <a:schemeClr val="accent3">
                    <a:lumMod val="60000"/>
                    <a:lumOff val="40000"/>
                  </a:schemeClr>
                </a:solidFill>
                <a:latin typeface="#9Slide07 HoneyCream" pitchFamily="2" charset="0"/>
              </a:rPr>
              <a:t> Non</a:t>
            </a:r>
          </a:p>
        </p:txBody>
      </p:sp>
      <p:pic>
        <p:nvPicPr>
          <p:cNvPr id="19" name="Picture 18">
            <a:extLst>
              <a:ext uri="{FF2B5EF4-FFF2-40B4-BE49-F238E27FC236}">
                <a16:creationId xmlns:a16="http://schemas.microsoft.com/office/drawing/2014/main" id="{B7C25819-DB76-8AD4-3A39-BCE3DEC7AA0E}"/>
              </a:ext>
            </a:extLst>
          </p:cNvPr>
          <p:cNvPicPr>
            <a:picLocks noChangeAspect="1"/>
          </p:cNvPicPr>
          <p:nvPr userDrawn="1"/>
        </p:nvPicPr>
        <p:blipFill>
          <a:blip r:embed="rId8"/>
          <a:stretch>
            <a:fillRect/>
          </a:stretch>
        </p:blipFill>
        <p:spPr>
          <a:xfrm>
            <a:off x="523006" y="7903349"/>
            <a:ext cx="2188654" cy="2658086"/>
          </a:xfrm>
          <a:prstGeom prst="rect">
            <a:avLst/>
          </a:prstGeom>
        </p:spPr>
      </p:pic>
      <p:pic>
        <p:nvPicPr>
          <p:cNvPr id="20" name="Picture 19">
            <a:extLst>
              <a:ext uri="{FF2B5EF4-FFF2-40B4-BE49-F238E27FC236}">
                <a16:creationId xmlns:a16="http://schemas.microsoft.com/office/drawing/2014/main" id="{B8BB93C7-F4B2-6272-DA9E-10273AF52877}"/>
              </a:ext>
            </a:extLst>
          </p:cNvPr>
          <p:cNvPicPr>
            <a:picLocks noChangeAspect="1"/>
          </p:cNvPicPr>
          <p:nvPr userDrawn="1"/>
        </p:nvPicPr>
        <p:blipFill>
          <a:blip r:embed="rId8"/>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24502263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a:prstGeom prst="rect">
            <a:avLst/>
          </a:prstGeom>
        </p:spPr>
        <p:txBody>
          <a:bodyPr/>
          <a:lstStyle/>
          <a:p>
            <a:fld id="{760FBDFE-C587-4B4C-A407-44438C67B59E}" type="datetimeFigureOut">
              <a:rPr lang="zh-CN" altLang="en-US" smtClean="0"/>
              <a:t>2025/11/14</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a:prstGeom prst="rect">
            <a:avLst/>
          </a:prstGeo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9198529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a:prstGeom prst="rect">
            <a:avLst/>
          </a:prstGeom>
        </p:spPr>
        <p:txBody>
          <a:bodyPr/>
          <a:lstStyle/>
          <a:p>
            <a:fld id="{760FBDFE-C587-4B4C-A407-44438C67B59E}" type="datetimeFigureOut">
              <a:rPr lang="zh-CN" altLang="en-US" smtClean="0"/>
              <a:t>2025/11/14</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228654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F48484D2-C01F-4EA8-81EF-09692B85756F}" type="datetimeFigureOut">
              <a:rPr lang="zh-CN" altLang="en-US" smtClean="0"/>
              <a:t>2025/11/14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713978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2025/11/14</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050891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a:prstGeom prst="rect">
            <a:avLst/>
          </a:prstGeom>
        </p:spPr>
        <p:txBody>
          <a:bodyPr/>
          <a:lstStyle/>
          <a:p>
            <a:fld id="{9EFD9D74-47D9-4702-A33C-335B63B48DBF}" type="datetimeFigureOut">
              <a:rPr lang="zh-CN" altLang="en-US" smtClean="0"/>
              <a:t>2025/11/14</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a:prstGeom prst="rect">
            <a:avLst/>
          </a:prstGeo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878861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a:prstGeom prst="rect">
            <a:avLst/>
          </a:prstGeo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a:prstGeom prst="rect">
            <a:avLst/>
          </a:prstGeo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2025/11/14</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0043390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2025/11/14</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456527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2025/11/14</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37322707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2025/11/14</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1670538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4" name="矩形 13"/>
          <p:cNvSpPr/>
          <p:nvPr userDrawn="1"/>
        </p:nvSpPr>
        <p:spPr>
          <a:xfrm>
            <a:off x="346075" y="803910"/>
            <a:ext cx="11524615" cy="546925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5" name="图片 14" descr="椭圆 1"/>
          <p:cNvPicPr>
            <a:picLocks noChangeAspect="1"/>
          </p:cNvPicPr>
          <p:nvPr userDrawn="1"/>
        </p:nvPicPr>
        <p:blipFill>
          <a:blip r:embed="rId3"/>
          <a:stretch>
            <a:fillRect/>
          </a:stretch>
        </p:blipFill>
        <p:spPr>
          <a:xfrm>
            <a:off x="-437515" y="241935"/>
            <a:ext cx="5868670" cy="5447030"/>
          </a:xfrm>
          <a:prstGeom prst="rect">
            <a:avLst/>
          </a:prstGeom>
        </p:spPr>
      </p:pic>
      <p:pic>
        <p:nvPicPr>
          <p:cNvPr id="16" name="图片 15" descr="椭圆 1 拷贝 5"/>
          <p:cNvPicPr>
            <a:picLocks noChangeAspect="1"/>
          </p:cNvPicPr>
          <p:nvPr userDrawn="1"/>
        </p:nvPicPr>
        <p:blipFill>
          <a:blip r:embed="rId4"/>
          <a:stretch>
            <a:fillRect/>
          </a:stretch>
        </p:blipFill>
        <p:spPr>
          <a:xfrm>
            <a:off x="-163830" y="2498725"/>
            <a:ext cx="5321300" cy="3190240"/>
          </a:xfrm>
          <a:prstGeom prst="rect">
            <a:avLst/>
          </a:prstGeom>
        </p:spPr>
      </p:pic>
      <p:pic>
        <p:nvPicPr>
          <p:cNvPr id="13" name="图片 12" descr="7"/>
          <p:cNvPicPr>
            <a:picLocks noChangeAspect="1"/>
          </p:cNvPicPr>
          <p:nvPr userDrawn="1"/>
        </p:nvPicPr>
        <p:blipFill>
          <a:blip r:embed="rId5"/>
          <a:srcRect t="64676"/>
          <a:stretch>
            <a:fillRect/>
          </a:stretch>
        </p:blipFill>
        <p:spPr>
          <a:xfrm>
            <a:off x="0" y="4076700"/>
            <a:ext cx="12204065" cy="2781300"/>
          </a:xfrm>
          <a:prstGeom prst="rect">
            <a:avLst/>
          </a:prstGeom>
        </p:spPr>
      </p:pic>
      <p:pic>
        <p:nvPicPr>
          <p:cNvPr id="4" name="Picture 3">
            <a:extLst>
              <a:ext uri="{FF2B5EF4-FFF2-40B4-BE49-F238E27FC236}">
                <a16:creationId xmlns:a16="http://schemas.microsoft.com/office/drawing/2014/main" id="{CDA4D92C-2B4B-7ABB-50E3-655D1A11A691}"/>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214FA208-E84B-F0C2-5E98-BBF7990B094C}"/>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CBEFC8C5-C2A1-A5E1-83D1-B09F2583B407}"/>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id="{8B6A5413-2100-9DB3-1B01-A8F0E19CF9C8}"/>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9" name="Title 1">
            <a:extLst>
              <a:ext uri="{FF2B5EF4-FFF2-40B4-BE49-F238E27FC236}">
                <a16:creationId xmlns:a16="http://schemas.microsoft.com/office/drawing/2014/main" id="{308D34B9-9D51-C114-B5AC-781394598050}"/>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accent3">
                    <a:lumMod val="60000"/>
                    <a:lumOff val="40000"/>
                  </a:schemeClr>
                </a:solidFill>
                <a:latin typeface="#9Slide07 HoneyCream" pitchFamily="2" charset="0"/>
              </a:rPr>
              <a:t>Măng</a:t>
            </a:r>
            <a:r>
              <a:rPr lang="en-US" sz="1800" b="0" dirty="0">
                <a:solidFill>
                  <a:schemeClr val="accent3">
                    <a:lumMod val="60000"/>
                    <a:lumOff val="40000"/>
                  </a:schemeClr>
                </a:solidFill>
                <a:latin typeface="#9Slide07 HoneyCream" pitchFamily="2" charset="0"/>
              </a:rPr>
              <a:t> Non</a:t>
            </a:r>
          </a:p>
        </p:txBody>
      </p:sp>
    </p:spTree>
    <p:extLst>
      <p:ext uri="{BB962C8B-B14F-4D97-AF65-F5344CB8AC3E}">
        <p14:creationId xmlns:p14="http://schemas.microsoft.com/office/powerpoint/2010/main" val="35720026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2" name="矩形 11"/>
          <p:cNvSpPr/>
          <p:nvPr userDrawn="1"/>
        </p:nvSpPr>
        <p:spPr>
          <a:xfrm>
            <a:off x="1434465" y="1610360"/>
            <a:ext cx="8517890" cy="423354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7" name="图片 6" descr="02"/>
          <p:cNvPicPr>
            <a:picLocks noChangeAspect="1"/>
          </p:cNvPicPr>
          <p:nvPr userDrawn="1"/>
        </p:nvPicPr>
        <p:blipFill>
          <a:blip r:embed="rId3"/>
          <a:stretch>
            <a:fillRect/>
          </a:stretch>
        </p:blipFill>
        <p:spPr>
          <a:xfrm>
            <a:off x="-12700" y="-4000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9028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5366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27345"/>
            <a:ext cx="1914525" cy="1390650"/>
          </a:xfrm>
          <a:prstGeom prst="rect">
            <a:avLst/>
          </a:prstGeom>
        </p:spPr>
      </p:pic>
      <p:pic>
        <p:nvPicPr>
          <p:cNvPr id="15" name="图片 14" descr="图层 7 拷贝"/>
          <p:cNvPicPr>
            <a:picLocks noChangeAspect="1"/>
          </p:cNvPicPr>
          <p:nvPr userDrawn="1"/>
        </p:nvPicPr>
        <p:blipFill>
          <a:blip r:embed="rId4"/>
          <a:stretch>
            <a:fillRect/>
          </a:stretch>
        </p:blipFill>
        <p:spPr>
          <a:xfrm flipH="1">
            <a:off x="8920480" y="5269865"/>
            <a:ext cx="2131695" cy="1548130"/>
          </a:xfrm>
          <a:prstGeom prst="rect">
            <a:avLst/>
          </a:prstGeom>
        </p:spPr>
      </p:pic>
      <p:sp>
        <p:nvSpPr>
          <p:cNvPr id="3" name="Title 1">
            <a:extLst>
              <a:ext uri="{FF2B5EF4-FFF2-40B4-BE49-F238E27FC236}">
                <a16:creationId xmlns:a16="http://schemas.microsoft.com/office/drawing/2014/main" id="{40C87004-CA66-DB1D-59A9-0A92D3C21BD6}"/>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chemeClr val="accent2">
                    <a:lumMod val="20000"/>
                    <a:lumOff val="80000"/>
                  </a:schemeClr>
                </a:solidFill>
                <a:latin typeface="#9Slide07 HoneyCream" pitchFamily="2" charset="0"/>
              </a:rPr>
              <a:t>Măng</a:t>
            </a:r>
            <a:r>
              <a:rPr lang="en-US" sz="2000" b="0" dirty="0">
                <a:solidFill>
                  <a:schemeClr val="accent2">
                    <a:lumMod val="20000"/>
                    <a:lumOff val="80000"/>
                  </a:schemeClr>
                </a:solidFill>
                <a:latin typeface="#9Slide07 HoneyCream" pitchFamily="2" charset="0"/>
              </a:rPr>
              <a:t> Non</a:t>
            </a:r>
          </a:p>
        </p:txBody>
      </p:sp>
      <p:pic>
        <p:nvPicPr>
          <p:cNvPr id="4" name="Picture 3">
            <a:extLst>
              <a:ext uri="{FF2B5EF4-FFF2-40B4-BE49-F238E27FC236}">
                <a16:creationId xmlns:a16="http://schemas.microsoft.com/office/drawing/2014/main" id="{93BE46DD-DEDF-51C2-F24D-C3018ADE144F}"/>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B3CCBD91-C510-F646-EBCF-6FDBFD317D08}"/>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19AA071C-9FAC-FEBE-33A8-C0C4C53C26DF}"/>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8" name="Picture 7">
            <a:extLst>
              <a:ext uri="{FF2B5EF4-FFF2-40B4-BE49-F238E27FC236}">
                <a16:creationId xmlns:a16="http://schemas.microsoft.com/office/drawing/2014/main" id="{F1BE5AD5-648A-F3F6-BE66-2CCA48C9DCA5}"/>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4" name="Title 1">
            <a:extLst>
              <a:ext uri="{FF2B5EF4-FFF2-40B4-BE49-F238E27FC236}">
                <a16:creationId xmlns:a16="http://schemas.microsoft.com/office/drawing/2014/main" id="{6301AC42-512B-816D-1231-7A6289469635}"/>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800" b="0" dirty="0">
              <a:solidFill>
                <a:schemeClr val="accent3">
                  <a:lumMod val="60000"/>
                  <a:lumOff val="40000"/>
                </a:schemeClr>
              </a:solidFill>
              <a:latin typeface="#9Slide07 HoneyCream" pitchFamily="2" charset="0"/>
            </a:endParaRPr>
          </a:p>
        </p:txBody>
      </p:sp>
    </p:spTree>
    <p:extLst>
      <p:ext uri="{BB962C8B-B14F-4D97-AF65-F5344CB8AC3E}">
        <p14:creationId xmlns:p14="http://schemas.microsoft.com/office/powerpoint/2010/main" val="26472028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53853"/>
            <a:ext cx="12216506" cy="6897883"/>
          </a:xfrm>
          <a:prstGeom prst="rect">
            <a:avLst/>
          </a:prstGeom>
        </p:spPr>
      </p:pic>
      <p:pic>
        <p:nvPicPr>
          <p:cNvPr id="8" name="图片 7" descr="02"/>
          <p:cNvPicPr>
            <a:picLocks noChangeAspect="1"/>
          </p:cNvPicPr>
          <p:nvPr userDrawn="1"/>
        </p:nvPicPr>
        <p:blipFill>
          <a:blip r:embed="rId3"/>
          <a:stretch>
            <a:fillRect/>
          </a:stretch>
        </p:blipFill>
        <p:spPr>
          <a:xfrm>
            <a:off x="-12700" y="-5397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7631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3969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13375"/>
            <a:ext cx="1914525" cy="1390650"/>
          </a:xfrm>
          <a:prstGeom prst="rect">
            <a:avLst/>
          </a:prstGeom>
        </p:spPr>
      </p:pic>
      <p:sp>
        <p:nvSpPr>
          <p:cNvPr id="12" name="矩形 11"/>
          <p:cNvSpPr/>
          <p:nvPr userDrawn="1"/>
        </p:nvSpPr>
        <p:spPr>
          <a:xfrm>
            <a:off x="237490" y="537210"/>
            <a:ext cx="11524615" cy="57283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8" name="图片 17" descr="02"/>
          <p:cNvPicPr>
            <a:picLocks noChangeAspect="1"/>
          </p:cNvPicPr>
          <p:nvPr userDrawn="1"/>
        </p:nvPicPr>
        <p:blipFill>
          <a:blip r:embed="rId3"/>
          <a:srcRect t="60806" r="60696" b="-488"/>
          <a:stretch>
            <a:fillRect/>
          </a:stretch>
        </p:blipFill>
        <p:spPr>
          <a:xfrm>
            <a:off x="-835025" y="4512945"/>
            <a:ext cx="4043680" cy="2345055"/>
          </a:xfrm>
          <a:prstGeom prst="rect">
            <a:avLst/>
          </a:prstGeom>
        </p:spPr>
      </p:pic>
      <p:pic>
        <p:nvPicPr>
          <p:cNvPr id="15" name="图片 14" descr="图层 7 拷贝"/>
          <p:cNvPicPr>
            <a:picLocks noChangeAspect="1"/>
          </p:cNvPicPr>
          <p:nvPr userDrawn="1"/>
        </p:nvPicPr>
        <p:blipFill>
          <a:blip r:embed="rId4"/>
          <a:stretch>
            <a:fillRect/>
          </a:stretch>
        </p:blipFill>
        <p:spPr>
          <a:xfrm flipH="1">
            <a:off x="2061210" y="5621655"/>
            <a:ext cx="1628775" cy="1182370"/>
          </a:xfrm>
          <a:prstGeom prst="rect">
            <a:avLst/>
          </a:prstGeom>
        </p:spPr>
      </p:pic>
      <p:pic>
        <p:nvPicPr>
          <p:cNvPr id="16" name="图片 15" descr="图层 9 拷贝"/>
          <p:cNvPicPr>
            <a:picLocks noChangeAspect="1"/>
          </p:cNvPicPr>
          <p:nvPr userDrawn="1"/>
        </p:nvPicPr>
        <p:blipFill>
          <a:blip r:embed="rId5"/>
          <a:stretch>
            <a:fillRect/>
          </a:stretch>
        </p:blipFill>
        <p:spPr>
          <a:xfrm>
            <a:off x="2923540" y="5179695"/>
            <a:ext cx="4750435" cy="1664335"/>
          </a:xfrm>
          <a:prstGeom prst="rect">
            <a:avLst/>
          </a:prstGeom>
        </p:spPr>
      </p:pic>
      <p:pic>
        <p:nvPicPr>
          <p:cNvPr id="17" name="图片 16" descr="图层 7 拷贝"/>
          <p:cNvPicPr>
            <a:picLocks noChangeAspect="1"/>
          </p:cNvPicPr>
          <p:nvPr userDrawn="1"/>
        </p:nvPicPr>
        <p:blipFill>
          <a:blip r:embed="rId4"/>
          <a:stretch>
            <a:fillRect/>
          </a:stretch>
        </p:blipFill>
        <p:spPr>
          <a:xfrm>
            <a:off x="-488950" y="5219700"/>
            <a:ext cx="2254885" cy="1638300"/>
          </a:xfrm>
          <a:prstGeom prst="rect">
            <a:avLst/>
          </a:prstGeom>
        </p:spPr>
      </p:pic>
      <p:pic>
        <p:nvPicPr>
          <p:cNvPr id="23" name="图片 22" descr="02"/>
          <p:cNvPicPr>
            <a:picLocks noChangeAspect="1"/>
          </p:cNvPicPr>
          <p:nvPr userDrawn="1"/>
        </p:nvPicPr>
        <p:blipFill>
          <a:blip r:embed="rId3"/>
          <a:srcRect l="43349" t="64262" r="16065" b="661"/>
          <a:stretch>
            <a:fillRect/>
          </a:stretch>
        </p:blipFill>
        <p:spPr>
          <a:xfrm>
            <a:off x="5883910" y="3352165"/>
            <a:ext cx="6308090" cy="3491865"/>
          </a:xfrm>
          <a:prstGeom prst="rect">
            <a:avLst/>
          </a:prstGeom>
        </p:spPr>
      </p:pic>
      <p:pic>
        <p:nvPicPr>
          <p:cNvPr id="24" name="图片 23" descr="图层 7 拷贝"/>
          <p:cNvPicPr>
            <a:picLocks noChangeAspect="1"/>
          </p:cNvPicPr>
          <p:nvPr userDrawn="1"/>
        </p:nvPicPr>
        <p:blipFill>
          <a:blip r:embed="rId4"/>
          <a:stretch>
            <a:fillRect/>
          </a:stretch>
        </p:blipFill>
        <p:spPr>
          <a:xfrm flipH="1">
            <a:off x="10466705" y="4757420"/>
            <a:ext cx="2816225" cy="2046605"/>
          </a:xfrm>
          <a:prstGeom prst="rect">
            <a:avLst/>
          </a:prstGeom>
        </p:spPr>
      </p:pic>
      <p:pic>
        <p:nvPicPr>
          <p:cNvPr id="4" name="Picture 3">
            <a:extLst>
              <a:ext uri="{FF2B5EF4-FFF2-40B4-BE49-F238E27FC236}">
                <a16:creationId xmlns:a16="http://schemas.microsoft.com/office/drawing/2014/main" id="{4FB1CFC8-6C23-AE10-DB2D-205D268F736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2DBCDBCB-CEDA-AFDC-DAEB-4415315734F4}"/>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85C21192-6C89-93E1-215D-138866F4C6DE}"/>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id="{F2B6FB04-A220-0CA1-D17A-6A0E4E5EBA26}"/>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8896253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a:prstGeom prst="rect">
            <a:avLst/>
          </a:prstGeom>
        </p:spPr>
        <p:txBody>
          <a:bodyPr/>
          <a:lstStyle/>
          <a:p>
            <a:fld id="{760FBDFE-C587-4B4C-A407-44438C67B59E}" type="datetimeFigureOut">
              <a:rPr lang="zh-CN" altLang="en-US" smtClean="0"/>
              <a:t>2025/11/14</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a:prstGeom prst="rect">
            <a:avLst/>
          </a:prstGeo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25476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F48484D2-C01F-4EA8-81EF-09692B85756F}" type="datetimeFigureOut">
              <a:rPr lang="zh-CN" altLang="en-US" smtClean="0"/>
              <a:t>2025/11/14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9102295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a:prstGeom prst="rect">
            <a:avLst/>
          </a:prstGeom>
        </p:spPr>
        <p:txBody>
          <a:bodyPr/>
          <a:lstStyle/>
          <a:p>
            <a:fld id="{760FBDFE-C587-4B4C-A407-44438C67B59E}" type="datetimeFigureOut">
              <a:rPr lang="zh-CN" altLang="en-US" smtClean="0"/>
              <a:t>2025/11/14</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522664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2025/11/14</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358954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a:prstGeom prst="rect">
            <a:avLst/>
          </a:prstGeom>
        </p:spPr>
        <p:txBody>
          <a:bodyPr/>
          <a:lstStyle/>
          <a:p>
            <a:fld id="{9EFD9D74-47D9-4702-A33C-335B63B48DBF}" type="datetimeFigureOut">
              <a:rPr lang="zh-CN" altLang="en-US" smtClean="0"/>
              <a:t>2025/11/14</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a:prstGeom prst="rect">
            <a:avLst/>
          </a:prstGeo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5740416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a:prstGeom prst="rect">
            <a:avLst/>
          </a:prstGeo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a:prstGeom prst="rect">
            <a:avLst/>
          </a:prstGeo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2025/11/14</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0508787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2025/11/14</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0215587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2025/11/14</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38557788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2025/11/14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27771980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2025/11/14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16531434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275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F48484D2-C01F-4EA8-81EF-09692B85756F}" type="datetimeFigureOut">
              <a:rPr lang="zh-CN" altLang="en-US" smtClean="0"/>
              <a:t>2025/11/14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27844811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8484D2-C01F-4EA8-81EF-09692B85756F}" type="datetimeFigureOut">
              <a:rPr lang="zh-CN" altLang="en-US" smtClean="0"/>
              <a:t>2025/11/14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2334829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F48484D2-C01F-4EA8-81EF-09692B85756F}" type="datetimeFigureOut">
              <a:rPr lang="zh-CN" altLang="en-US" smtClean="0"/>
              <a:t>2025/11/14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3518685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F48484D2-C01F-4EA8-81EF-09692B85756F}" type="datetimeFigureOut">
              <a:rPr lang="zh-CN" altLang="en-US" smtClean="0"/>
              <a:t>2025/11/14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8274831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1.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ags" Target="../tags/tag42.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ags" Target="../tags/tag83.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slideLayout" Target="../slideLayouts/slideLayout57.xml"/><Relationship Id="rId1" Type="http://schemas.openxmlformats.org/officeDocument/2006/relationships/slideLayout" Target="../slideLayouts/slideLayout56.xml"/><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8484D2-C01F-4EA8-81EF-09692B85756F}" type="datetimeFigureOut">
              <a:rPr lang="zh-CN" altLang="en-US" smtClean="0"/>
              <a:t>2025/11/14</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12AE68-675A-43D3-9322-235CD1ABF265}" type="slidenum">
              <a:rPr lang="zh-CN" altLang="en-US" smtClean="0"/>
              <a:t>‹#›</a:t>
            </a:fld>
            <a:endParaRPr lang="zh-CN" altLang="en-US"/>
          </a:p>
        </p:txBody>
      </p:sp>
      <p:pic>
        <p:nvPicPr>
          <p:cNvPr id="7" name="Picture 6" descr="A white circle with leaves and blue text&#10;&#10;Description automatically generated">
            <a:extLst>
              <a:ext uri="{FF2B5EF4-FFF2-40B4-BE49-F238E27FC236}">
                <a16:creationId xmlns:a16="http://schemas.microsoft.com/office/drawing/2014/main" id="{EBC225F0-2EE7-59A6-3CF1-D43FC3BDEBC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451180" y="154405"/>
            <a:ext cx="1196140" cy="1196140"/>
          </a:xfrm>
          <a:prstGeom prst="rect">
            <a:avLst/>
          </a:prstGeom>
        </p:spPr>
      </p:pic>
    </p:spTree>
    <p:extLst>
      <p:ext uri="{BB962C8B-B14F-4D97-AF65-F5344CB8AC3E}">
        <p14:creationId xmlns:p14="http://schemas.microsoft.com/office/powerpoint/2010/main" val="39412490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A white circle with leaves and blue text&#10;&#10;Description automatically generated">
            <a:extLst>
              <a:ext uri="{FF2B5EF4-FFF2-40B4-BE49-F238E27FC236}">
                <a16:creationId xmlns:a16="http://schemas.microsoft.com/office/drawing/2014/main" id="{EFDB5C0F-E05A-FBF9-54DF-B7E73AD7FFF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451180" y="154405"/>
            <a:ext cx="1196140" cy="1196140"/>
          </a:xfrm>
          <a:prstGeom prst="rect">
            <a:avLst/>
          </a:prstGeom>
        </p:spPr>
      </p:pic>
    </p:spTree>
    <p:custDataLst>
      <p:tags r:id="rId13"/>
    </p:custDataLst>
    <p:extLst>
      <p:ext uri="{BB962C8B-B14F-4D97-AF65-F5344CB8AC3E}">
        <p14:creationId xmlns:p14="http://schemas.microsoft.com/office/powerpoint/2010/main" val="18974508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BDDEBB9A-9498-4E25-A01C-5061210C8FEC}" type="datetimeFigureOut">
              <a:rPr lang="en-US" smtClean="0"/>
              <a:t>11/14/2025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B8A8957D-255D-4476-996D-FB121D009CFF}" type="slidenum">
              <a:rPr lang="en-US" smtClean="0"/>
              <a:t>‹#›</a:t>
            </a:fld>
            <a:endParaRPr lang="en-US"/>
          </a:p>
        </p:txBody>
      </p:sp>
    </p:spTree>
    <p:extLst>
      <p:ext uri="{BB962C8B-B14F-4D97-AF65-F5344CB8AC3E}">
        <p14:creationId xmlns:p14="http://schemas.microsoft.com/office/powerpoint/2010/main" val="23895516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ustDataLst>
      <p:tags r:id="rId13"/>
    </p:custDataLst>
    <p:extLst>
      <p:ext uri="{BB962C8B-B14F-4D97-AF65-F5344CB8AC3E}">
        <p14:creationId xmlns:p14="http://schemas.microsoft.com/office/powerpoint/2010/main" val="425107513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ustDataLst>
      <p:tags r:id="rId13"/>
    </p:custDataLst>
    <p:extLst>
      <p:ext uri="{BB962C8B-B14F-4D97-AF65-F5344CB8AC3E}">
        <p14:creationId xmlns:p14="http://schemas.microsoft.com/office/powerpoint/2010/main" val="68684462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545753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1.xml"/><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5.emf"/><Relationship Id="rId11" Type="http://schemas.openxmlformats.org/officeDocument/2006/relationships/image" Target="../media/image20.emf"/><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sv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1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audio" Target="../media/audio2.wav"/><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36.xml"/><Relationship Id="rId1" Type="http://schemas.openxmlformats.org/officeDocument/2006/relationships/tags" Target="../tags/tag126.xml"/></Relationships>
</file>

<file path=ppt/slides/_rels/slide1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124.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8" Type="http://schemas.openxmlformats.org/officeDocument/2006/relationships/image" Target="../media/image34.gif"/><Relationship Id="rId3" Type="http://schemas.openxmlformats.org/officeDocument/2006/relationships/image" Target="../media/image29.gif"/><Relationship Id="rId7" Type="http://schemas.openxmlformats.org/officeDocument/2006/relationships/image" Target="../media/image33.gif"/><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32.gif"/><Relationship Id="rId11" Type="http://schemas.openxmlformats.org/officeDocument/2006/relationships/image" Target="../media/image37.png"/><Relationship Id="rId5" Type="http://schemas.openxmlformats.org/officeDocument/2006/relationships/image" Target="../media/image31.gif"/><Relationship Id="rId10" Type="http://schemas.openxmlformats.org/officeDocument/2006/relationships/image" Target="../media/image36.gif"/><Relationship Id="rId4" Type="http://schemas.openxmlformats.org/officeDocument/2006/relationships/image" Target="../media/image30.gif"/><Relationship Id="rId9" Type="http://schemas.openxmlformats.org/officeDocument/2006/relationships/image" Target="../media/image35.gif"/></Relationships>
</file>

<file path=ppt/slides/_rels/slide4.xml.rels><?xml version="1.0" encoding="UTF-8" standalone="yes"?>
<Relationships xmlns="http://schemas.openxmlformats.org/package/2006/relationships"><Relationship Id="rId8" Type="http://schemas.openxmlformats.org/officeDocument/2006/relationships/slide" Target="slide8.xml"/><Relationship Id="rId13" Type="http://schemas.microsoft.com/office/2007/relationships/hdphoto" Target="../media/hdphoto2.wdp"/><Relationship Id="rId3" Type="http://schemas.openxmlformats.org/officeDocument/2006/relationships/image" Target="../media/image38.jpg"/><Relationship Id="rId7" Type="http://schemas.openxmlformats.org/officeDocument/2006/relationships/image" Target="../media/image34.gif"/><Relationship Id="rId12"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slide" Target="slide6.xml"/><Relationship Id="rId11" Type="http://schemas.microsoft.com/office/2007/relationships/hdphoto" Target="../media/hdphoto1.wdp"/><Relationship Id="rId5" Type="http://schemas.openxmlformats.org/officeDocument/2006/relationships/image" Target="../media/image31.gif"/><Relationship Id="rId15" Type="http://schemas.openxmlformats.org/officeDocument/2006/relationships/image" Target="../media/image42.gif"/><Relationship Id="rId10" Type="http://schemas.openxmlformats.org/officeDocument/2006/relationships/image" Target="../media/image39.png"/><Relationship Id="rId4" Type="http://schemas.openxmlformats.org/officeDocument/2006/relationships/slide" Target="slide5.xml"/><Relationship Id="rId9" Type="http://schemas.openxmlformats.org/officeDocument/2006/relationships/image" Target="../media/image35.gif"/><Relationship Id="rId14" Type="http://schemas.openxmlformats.org/officeDocument/2006/relationships/image" Target="../media/image41.gi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6.xml"/><Relationship Id="rId1" Type="http://schemas.openxmlformats.org/officeDocument/2006/relationships/tags" Target="../tags/tag125.xml"/><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8.xml"/><Relationship Id="rId4" Type="http://schemas.openxmlformats.org/officeDocument/2006/relationships/image" Target="../media/image46.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49.png"/><Relationship Id="rId3" Type="http://schemas.openxmlformats.org/officeDocument/2006/relationships/image" Target="../media/image2.png"/><Relationship Id="rId7" Type="http://schemas.openxmlformats.org/officeDocument/2006/relationships/image" Target="../media/image22.png"/><Relationship Id="rId12"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48.emf"/><Relationship Id="rId5" Type="http://schemas.openxmlformats.org/officeDocument/2006/relationships/image" Target="../media/image14.png"/><Relationship Id="rId10" Type="http://schemas.openxmlformats.org/officeDocument/2006/relationships/image" Target="../media/image47.png"/><Relationship Id="rId4" Type="http://schemas.openxmlformats.org/officeDocument/2006/relationships/image" Target="../media/image13.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50.png"/><Relationship Id="rId5" Type="http://schemas.openxmlformats.org/officeDocument/2006/relationships/image" Target="../media/image10.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a:extLst>
              <a:ext uri="{FF2B5EF4-FFF2-40B4-BE49-F238E27FC236}">
                <a16:creationId xmlns:a16="http://schemas.microsoft.com/office/drawing/2014/main" id="{41AEB96B-F885-4C3A-B20F-9474A2DF9E5E}"/>
              </a:ext>
            </a:extLst>
          </p:cNvPr>
          <p:cNvPicPr>
            <a:picLocks noChangeAspect="1"/>
          </p:cNvPicPr>
          <p:nvPr/>
        </p:nvPicPr>
        <p:blipFill>
          <a:blip r:embed="rId3"/>
          <a:stretch>
            <a:fillRect/>
          </a:stretch>
        </p:blipFill>
        <p:spPr>
          <a:xfrm>
            <a:off x="-527" y="-1314"/>
            <a:ext cx="12193057" cy="6860627"/>
          </a:xfrm>
          <a:prstGeom prst="rect">
            <a:avLst/>
          </a:prstGeom>
        </p:spPr>
      </p:pic>
      <p:pic>
        <p:nvPicPr>
          <p:cNvPr id="30" name="图片 29">
            <a:extLst>
              <a:ext uri="{FF2B5EF4-FFF2-40B4-BE49-F238E27FC236}">
                <a16:creationId xmlns:a16="http://schemas.microsoft.com/office/drawing/2014/main" id="{3ED967E4-7167-4508-8A73-E34528D338C4}"/>
              </a:ext>
            </a:extLst>
          </p:cNvPr>
          <p:cNvPicPr>
            <a:picLocks noChangeAspect="1"/>
          </p:cNvPicPr>
          <p:nvPr/>
        </p:nvPicPr>
        <p:blipFill>
          <a:blip r:embed="rId4"/>
          <a:stretch>
            <a:fillRect/>
          </a:stretch>
        </p:blipFill>
        <p:spPr>
          <a:xfrm>
            <a:off x="-178527" y="-236046"/>
            <a:ext cx="12697036" cy="6860627"/>
          </a:xfrm>
          <a:prstGeom prst="rect">
            <a:avLst/>
          </a:prstGeom>
        </p:spPr>
      </p:pic>
      <p:pic>
        <p:nvPicPr>
          <p:cNvPr id="31" name="图片 30">
            <a:extLst>
              <a:ext uri="{FF2B5EF4-FFF2-40B4-BE49-F238E27FC236}">
                <a16:creationId xmlns:a16="http://schemas.microsoft.com/office/drawing/2014/main" id="{1D6190F0-861A-47FE-A11E-58F7D9C1A27C}"/>
              </a:ext>
            </a:extLst>
          </p:cNvPr>
          <p:cNvPicPr>
            <a:picLocks noChangeAspect="1"/>
          </p:cNvPicPr>
          <p:nvPr/>
        </p:nvPicPr>
        <p:blipFill>
          <a:blip r:embed="rId5"/>
          <a:stretch>
            <a:fillRect/>
          </a:stretch>
        </p:blipFill>
        <p:spPr>
          <a:xfrm>
            <a:off x="4779151" y="4146941"/>
            <a:ext cx="2633700" cy="2633700"/>
          </a:xfrm>
          <a:prstGeom prst="rect">
            <a:avLst/>
          </a:prstGeom>
        </p:spPr>
      </p:pic>
      <p:pic>
        <p:nvPicPr>
          <p:cNvPr id="5" name="图片 4">
            <a:extLst>
              <a:ext uri="{FF2B5EF4-FFF2-40B4-BE49-F238E27FC236}">
                <a16:creationId xmlns:a16="http://schemas.microsoft.com/office/drawing/2014/main" id="{229E0A2F-5F94-4384-9A1C-EFE4A1A1D0DF}"/>
              </a:ext>
            </a:extLst>
          </p:cNvPr>
          <p:cNvPicPr>
            <a:picLocks noChangeAspect="1"/>
          </p:cNvPicPr>
          <p:nvPr/>
        </p:nvPicPr>
        <p:blipFill>
          <a:blip r:embed="rId6"/>
          <a:stretch>
            <a:fillRect/>
          </a:stretch>
        </p:blipFill>
        <p:spPr>
          <a:xfrm rot="21056238">
            <a:off x="9360201" y="1169370"/>
            <a:ext cx="2436480" cy="1000640"/>
          </a:xfrm>
          <a:prstGeom prst="rect">
            <a:avLst/>
          </a:prstGeom>
        </p:spPr>
      </p:pic>
      <p:pic>
        <p:nvPicPr>
          <p:cNvPr id="7" name="图形 6">
            <a:extLst>
              <a:ext uri="{FF2B5EF4-FFF2-40B4-BE49-F238E27FC236}">
                <a16:creationId xmlns:a16="http://schemas.microsoft.com/office/drawing/2014/main" id="{E1B0062C-E73C-4430-B5EF-966502526CE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247387" y="198327"/>
            <a:ext cx="1511300" cy="660400"/>
          </a:xfrm>
          <a:prstGeom prst="rect">
            <a:avLst/>
          </a:prstGeom>
        </p:spPr>
      </p:pic>
      <p:pic>
        <p:nvPicPr>
          <p:cNvPr id="8" name="图形 7">
            <a:extLst>
              <a:ext uri="{FF2B5EF4-FFF2-40B4-BE49-F238E27FC236}">
                <a16:creationId xmlns:a16="http://schemas.microsoft.com/office/drawing/2014/main" id="{C55AD77B-02BB-4E24-ABAE-9CAB1BF667F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476117">
            <a:off x="-74394" y="562778"/>
            <a:ext cx="3263900" cy="1358900"/>
          </a:xfrm>
          <a:prstGeom prst="rect">
            <a:avLst/>
          </a:prstGeom>
        </p:spPr>
      </p:pic>
      <p:pic>
        <p:nvPicPr>
          <p:cNvPr id="9" name="图片 8">
            <a:extLst>
              <a:ext uri="{FF2B5EF4-FFF2-40B4-BE49-F238E27FC236}">
                <a16:creationId xmlns:a16="http://schemas.microsoft.com/office/drawing/2014/main" id="{0E0441A6-0F67-4E92-91BC-D3047A76A194}"/>
              </a:ext>
            </a:extLst>
          </p:cNvPr>
          <p:cNvPicPr>
            <a:picLocks noChangeAspect="1"/>
          </p:cNvPicPr>
          <p:nvPr/>
        </p:nvPicPr>
        <p:blipFill>
          <a:blip r:embed="rId11"/>
          <a:stretch>
            <a:fillRect/>
          </a:stretch>
        </p:blipFill>
        <p:spPr>
          <a:xfrm rot="759396">
            <a:off x="572924" y="2332040"/>
            <a:ext cx="1439053" cy="706097"/>
          </a:xfrm>
          <a:prstGeom prst="rect">
            <a:avLst/>
          </a:prstGeom>
        </p:spPr>
      </p:pic>
      <p:pic>
        <p:nvPicPr>
          <p:cNvPr id="19" name="图片 18">
            <a:extLst>
              <a:ext uri="{FF2B5EF4-FFF2-40B4-BE49-F238E27FC236}">
                <a16:creationId xmlns:a16="http://schemas.microsoft.com/office/drawing/2014/main" id="{47093C2F-0B57-41DD-9FA1-78E02AD236A3}"/>
              </a:ext>
            </a:extLst>
          </p:cNvPr>
          <p:cNvPicPr>
            <a:picLocks noChangeAspect="1"/>
          </p:cNvPicPr>
          <p:nvPr/>
        </p:nvPicPr>
        <p:blipFill>
          <a:blip r:embed="rId12"/>
          <a:stretch>
            <a:fillRect/>
          </a:stretch>
        </p:blipFill>
        <p:spPr>
          <a:xfrm>
            <a:off x="-1894517" y="3618282"/>
            <a:ext cx="15981033" cy="5088569"/>
          </a:xfrm>
          <a:prstGeom prst="rect">
            <a:avLst/>
          </a:prstGeom>
        </p:spPr>
      </p:pic>
      <p:pic>
        <p:nvPicPr>
          <p:cNvPr id="20" name="图片 19">
            <a:extLst>
              <a:ext uri="{FF2B5EF4-FFF2-40B4-BE49-F238E27FC236}">
                <a16:creationId xmlns:a16="http://schemas.microsoft.com/office/drawing/2014/main" id="{D3E3F825-F71C-4BBD-B1A0-764DC738B2EC}"/>
              </a:ext>
            </a:extLst>
          </p:cNvPr>
          <p:cNvPicPr>
            <a:picLocks noChangeAspect="1"/>
          </p:cNvPicPr>
          <p:nvPr/>
        </p:nvPicPr>
        <p:blipFill>
          <a:blip r:embed="rId13"/>
          <a:stretch>
            <a:fillRect/>
          </a:stretch>
        </p:blipFill>
        <p:spPr>
          <a:xfrm>
            <a:off x="0" y="4757870"/>
            <a:ext cx="12347503" cy="4110979"/>
          </a:xfrm>
          <a:prstGeom prst="rect">
            <a:avLst/>
          </a:prstGeom>
        </p:spPr>
      </p:pic>
      <p:grpSp>
        <p:nvGrpSpPr>
          <p:cNvPr id="21" name="组合 20">
            <a:extLst>
              <a:ext uri="{FF2B5EF4-FFF2-40B4-BE49-F238E27FC236}">
                <a16:creationId xmlns:a16="http://schemas.microsoft.com/office/drawing/2014/main" id="{40D34A5B-EEEA-4446-A31B-90882EC5F64D}"/>
              </a:ext>
            </a:extLst>
          </p:cNvPr>
          <p:cNvGrpSpPr/>
          <p:nvPr/>
        </p:nvGrpSpPr>
        <p:grpSpPr>
          <a:xfrm>
            <a:off x="-154973" y="5911193"/>
            <a:ext cx="12501948" cy="2048433"/>
            <a:chOff x="-116230" y="4433394"/>
            <a:chExt cx="9376461" cy="1536325"/>
          </a:xfrm>
        </p:grpSpPr>
        <p:pic>
          <p:nvPicPr>
            <p:cNvPr id="22" name="图片 21">
              <a:extLst>
                <a:ext uri="{FF2B5EF4-FFF2-40B4-BE49-F238E27FC236}">
                  <a16:creationId xmlns:a16="http://schemas.microsoft.com/office/drawing/2014/main" id="{B63E4E55-3C86-4174-A16E-4913C1AC5B14}"/>
                </a:ext>
              </a:extLst>
            </p:cNvPr>
            <p:cNvPicPr>
              <a:picLocks noChangeAspect="1"/>
            </p:cNvPicPr>
            <p:nvPr/>
          </p:nvPicPr>
          <p:blipFill>
            <a:blip r:embed="rId14"/>
            <a:stretch>
              <a:fillRect/>
            </a:stretch>
          </p:blipFill>
          <p:spPr>
            <a:xfrm>
              <a:off x="1024206" y="4639575"/>
              <a:ext cx="4889416" cy="774259"/>
            </a:xfrm>
            <a:prstGeom prst="rect">
              <a:avLst/>
            </a:prstGeom>
          </p:spPr>
        </p:pic>
        <p:pic>
          <p:nvPicPr>
            <p:cNvPr id="23" name="图片 22">
              <a:extLst>
                <a:ext uri="{FF2B5EF4-FFF2-40B4-BE49-F238E27FC236}">
                  <a16:creationId xmlns:a16="http://schemas.microsoft.com/office/drawing/2014/main" id="{83FB3F79-19C0-473B-9AA2-8E4C0C425877}"/>
                </a:ext>
              </a:extLst>
            </p:cNvPr>
            <p:cNvPicPr>
              <a:picLocks noChangeAspect="1"/>
            </p:cNvPicPr>
            <p:nvPr/>
          </p:nvPicPr>
          <p:blipFill>
            <a:blip r:embed="rId15"/>
            <a:stretch>
              <a:fillRect/>
            </a:stretch>
          </p:blipFill>
          <p:spPr>
            <a:xfrm>
              <a:off x="-116230" y="4433394"/>
              <a:ext cx="9376461" cy="1536325"/>
            </a:xfrm>
            <a:prstGeom prst="rect">
              <a:avLst/>
            </a:prstGeom>
          </p:spPr>
        </p:pic>
      </p:grpSp>
      <p:pic>
        <p:nvPicPr>
          <p:cNvPr id="2" name="Picture 1">
            <a:extLst>
              <a:ext uri="{FF2B5EF4-FFF2-40B4-BE49-F238E27FC236}">
                <a16:creationId xmlns:a16="http://schemas.microsoft.com/office/drawing/2014/main" id="{79CBD613-7B94-0F02-104E-56BDA7D77F0B}"/>
              </a:ext>
            </a:extLst>
          </p:cNvPr>
          <p:cNvPicPr>
            <a:picLocks noChangeAspect="1"/>
          </p:cNvPicPr>
          <p:nvPr/>
        </p:nvPicPr>
        <p:blipFill>
          <a:blip r:embed="rId16"/>
          <a:stretch>
            <a:fillRect/>
          </a:stretch>
        </p:blipFill>
        <p:spPr>
          <a:xfrm>
            <a:off x="4812751" y="203200"/>
            <a:ext cx="3048549" cy="883855"/>
          </a:xfrm>
          <a:prstGeom prst="rect">
            <a:avLst/>
          </a:prstGeom>
        </p:spPr>
      </p:pic>
      <p:pic>
        <p:nvPicPr>
          <p:cNvPr id="6" name="Picture 5">
            <a:extLst>
              <a:ext uri="{FF2B5EF4-FFF2-40B4-BE49-F238E27FC236}">
                <a16:creationId xmlns:a16="http://schemas.microsoft.com/office/drawing/2014/main" id="{ECB3F623-C0FA-EE6B-9831-D198828B9E2E}"/>
              </a:ext>
            </a:extLst>
          </p:cNvPr>
          <p:cNvPicPr>
            <a:picLocks noChangeAspect="1"/>
          </p:cNvPicPr>
          <p:nvPr/>
        </p:nvPicPr>
        <p:blipFill>
          <a:blip r:embed="rId17"/>
          <a:stretch>
            <a:fillRect/>
          </a:stretch>
        </p:blipFill>
        <p:spPr>
          <a:xfrm>
            <a:off x="-833569" y="784305"/>
            <a:ext cx="4499238" cy="1072989"/>
          </a:xfrm>
          <a:prstGeom prst="rect">
            <a:avLst/>
          </a:prstGeom>
        </p:spPr>
      </p:pic>
      <p:sp>
        <p:nvSpPr>
          <p:cNvPr id="10" name="TextBox 9">
            <a:extLst>
              <a:ext uri="{FF2B5EF4-FFF2-40B4-BE49-F238E27FC236}">
                <a16:creationId xmlns:a16="http://schemas.microsoft.com/office/drawing/2014/main" id="{0EF8B6DE-01F7-CA7D-0545-62A1501B19A9}"/>
              </a:ext>
            </a:extLst>
          </p:cNvPr>
          <p:cNvSpPr txBox="1"/>
          <p:nvPr/>
        </p:nvSpPr>
        <p:spPr>
          <a:xfrm>
            <a:off x="3657600" y="1460500"/>
            <a:ext cx="5461000" cy="707886"/>
          </a:xfrm>
          <a:prstGeom prst="rect">
            <a:avLst/>
          </a:prstGeom>
          <a:noFill/>
        </p:spPr>
        <p:txBody>
          <a:bodyPr wrap="square" rtlCol="0">
            <a:spAutoFit/>
          </a:bodyPr>
          <a:lstStyle/>
          <a:p>
            <a:pPr algn="ctr"/>
            <a:r>
              <a:rPr lang="en-US" sz="4000" b="1" dirty="0" err="1">
                <a:solidFill>
                  <a:srgbClr val="002060"/>
                </a:solidFill>
                <a:latin typeface="Tahoma" panose="020B0604030504040204" pitchFamily="34" charset="0"/>
                <a:ea typeface="Tahoma" panose="020B0604030504040204" pitchFamily="34" charset="0"/>
                <a:cs typeface="Tahoma" panose="020B0604030504040204" pitchFamily="34" charset="0"/>
              </a:rPr>
              <a:t>Bài</a:t>
            </a:r>
            <a:r>
              <a:rPr lang="en-US" sz="4000" b="1" dirty="0">
                <a:solidFill>
                  <a:srgbClr val="002060"/>
                </a:solidFill>
                <a:latin typeface="Tahoma" panose="020B0604030504040204" pitchFamily="34" charset="0"/>
                <a:ea typeface="Tahoma" panose="020B0604030504040204" pitchFamily="34" charset="0"/>
                <a:cs typeface="Tahoma" panose="020B0604030504040204" pitchFamily="34" charset="0"/>
              </a:rPr>
              <a:t> 19 – </a:t>
            </a:r>
            <a:r>
              <a:rPr lang="en-US" sz="4000" b="1" dirty="0" err="1">
                <a:solidFill>
                  <a:srgbClr val="002060"/>
                </a:solidFill>
                <a:latin typeface="Tahoma" panose="020B0604030504040204" pitchFamily="34" charset="0"/>
                <a:ea typeface="Tahoma" panose="020B0604030504040204" pitchFamily="34" charset="0"/>
                <a:cs typeface="Tahoma" panose="020B0604030504040204" pitchFamily="34" charset="0"/>
              </a:rPr>
              <a:t>Tiết</a:t>
            </a:r>
            <a:r>
              <a:rPr lang="en-US" sz="4000" b="1" dirty="0">
                <a:solidFill>
                  <a:srgbClr val="002060"/>
                </a:solidFill>
                <a:latin typeface="Tahoma" panose="020B0604030504040204" pitchFamily="34" charset="0"/>
                <a:ea typeface="Tahoma" panose="020B0604030504040204" pitchFamily="34" charset="0"/>
                <a:cs typeface="Tahoma" panose="020B0604030504040204" pitchFamily="34" charset="0"/>
              </a:rPr>
              <a:t> 1</a:t>
            </a:r>
          </a:p>
        </p:txBody>
      </p:sp>
      <p:pic>
        <p:nvPicPr>
          <p:cNvPr id="12" name="Picture 11">
            <a:extLst>
              <a:ext uri="{FF2B5EF4-FFF2-40B4-BE49-F238E27FC236}">
                <a16:creationId xmlns:a16="http://schemas.microsoft.com/office/drawing/2014/main" id="{36E1C357-FAF0-C36F-D237-2384F77345B8}"/>
              </a:ext>
            </a:extLst>
          </p:cNvPr>
          <p:cNvPicPr>
            <a:picLocks noChangeAspect="1"/>
          </p:cNvPicPr>
          <p:nvPr/>
        </p:nvPicPr>
        <p:blipFill>
          <a:blip r:embed="rId18"/>
          <a:stretch>
            <a:fillRect/>
          </a:stretch>
        </p:blipFill>
        <p:spPr>
          <a:xfrm>
            <a:off x="488681" y="2047623"/>
            <a:ext cx="12052837" cy="2889754"/>
          </a:xfrm>
          <a:prstGeom prst="rect">
            <a:avLst/>
          </a:prstGeom>
        </p:spPr>
      </p:pic>
    </p:spTree>
    <p:extLst>
      <p:ext uri="{BB962C8B-B14F-4D97-AF65-F5344CB8AC3E}">
        <p14:creationId xmlns:p14="http://schemas.microsoft.com/office/powerpoint/2010/main" val="24859272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750" fill="hold"/>
                                        <p:tgtEl>
                                          <p:spTgt spid="31"/>
                                        </p:tgtEl>
                                        <p:attrNameLst>
                                          <p:attrName>ppt_x</p:attrName>
                                        </p:attrNameLst>
                                      </p:cBhvr>
                                      <p:tavLst>
                                        <p:tav tm="0">
                                          <p:val>
                                            <p:strVal val="#ppt_x"/>
                                          </p:val>
                                        </p:tav>
                                        <p:tav tm="100000">
                                          <p:val>
                                            <p:strVal val="#ppt_x"/>
                                          </p:val>
                                        </p:tav>
                                      </p:tavLst>
                                    </p:anim>
                                    <p:anim calcmode="lin" valueType="num">
                                      <p:cBhvr additive="base">
                                        <p:cTn id="24" dur="750" fill="hold"/>
                                        <p:tgtEl>
                                          <p:spTgt spid="31"/>
                                        </p:tgtEl>
                                        <p:attrNameLst>
                                          <p:attrName>ppt_y</p:attrName>
                                        </p:attrNameLst>
                                      </p:cBhvr>
                                      <p:tavLst>
                                        <p:tav tm="0">
                                          <p:val>
                                            <p:strVal val="1+#ppt_h/2"/>
                                          </p:val>
                                        </p:tav>
                                        <p:tav tm="100000">
                                          <p:val>
                                            <p:strVal val="#ppt_y"/>
                                          </p:val>
                                        </p:tav>
                                      </p:tavLst>
                                    </p:anim>
                                  </p:childTnLst>
                                </p:cTn>
                              </p:par>
                            </p:childTnLst>
                          </p:cTn>
                        </p:par>
                        <p:par>
                          <p:cTn id="25" fill="hold">
                            <p:stCondLst>
                              <p:cond delay="1750"/>
                            </p:stCondLst>
                            <p:childTnLst>
                              <p:par>
                                <p:cTn id="26" presetID="22" presetClass="entr" presetSubtype="4" fill="hold"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childTnLst>
                          </p:cTn>
                        </p:par>
                        <p:par>
                          <p:cTn id="29" fill="hold">
                            <p:stCondLst>
                              <p:cond delay="2250"/>
                            </p:stCondLst>
                            <p:childTnLst>
                              <p:par>
                                <p:cTn id="30" presetID="2" presetClass="entr" presetSubtype="8"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25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0-#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25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1+#ppt_w/2"/>
                                          </p:val>
                                        </p:tav>
                                        <p:tav tm="100000">
                                          <p:val>
                                            <p:strVal val="#ppt_x"/>
                                          </p:val>
                                        </p:tav>
                                      </p:tavLst>
                                    </p:anim>
                                    <p:anim calcmode="lin" valueType="num">
                                      <p:cBhvr additive="base">
                                        <p:cTn id="41" dur="500" fill="hold"/>
                                        <p:tgtEl>
                                          <p:spTgt spid="7"/>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25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1+#ppt_w/2"/>
                                          </p:val>
                                        </p:tav>
                                        <p:tav tm="100000">
                                          <p:val>
                                            <p:strVal val="#ppt_x"/>
                                          </p:val>
                                        </p:tav>
                                      </p:tavLst>
                                    </p:anim>
                                    <p:anim calcmode="lin" valueType="num">
                                      <p:cBhvr additive="base">
                                        <p:cTn id="45"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1000"/>
                                        <p:tgtEl>
                                          <p:spTgt spid="6"/>
                                        </p:tgtEl>
                                      </p:cBhvr>
                                    </p:animEffect>
                                    <p:anim calcmode="lin" valueType="num">
                                      <p:cBhvr>
                                        <p:cTn id="51" dur="1000" fill="hold"/>
                                        <p:tgtEl>
                                          <p:spTgt spid="6"/>
                                        </p:tgtEl>
                                        <p:attrNameLst>
                                          <p:attrName>ppt_x</p:attrName>
                                        </p:attrNameLst>
                                      </p:cBhvr>
                                      <p:tavLst>
                                        <p:tav tm="0">
                                          <p:val>
                                            <p:strVal val="#ppt_x"/>
                                          </p:val>
                                        </p:tav>
                                        <p:tav tm="100000">
                                          <p:val>
                                            <p:strVal val="#ppt_x"/>
                                          </p:val>
                                        </p:tav>
                                      </p:tavLst>
                                    </p:anim>
                                    <p:anim calcmode="lin" valueType="num">
                                      <p:cBhvr>
                                        <p:cTn id="5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barn(inVertical)">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additive="base">
                                        <p:cTn id="62" dur="500" fill="hold"/>
                                        <p:tgtEl>
                                          <p:spTgt spid="12"/>
                                        </p:tgtEl>
                                        <p:attrNameLst>
                                          <p:attrName>ppt_x</p:attrName>
                                        </p:attrNameLst>
                                      </p:cBhvr>
                                      <p:tavLst>
                                        <p:tav tm="0">
                                          <p:val>
                                            <p:strVal val="#ppt_x"/>
                                          </p:val>
                                        </p:tav>
                                        <p:tav tm="100000">
                                          <p:val>
                                            <p:strVal val="#ppt_x"/>
                                          </p:val>
                                        </p:tav>
                                      </p:tavLst>
                                    </p:anim>
                                    <p:anim calcmode="lin" valueType="num">
                                      <p:cBhvr additive="base">
                                        <p:cTn id="6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5CD5F68-E202-6808-D3DD-15FF395341E5}"/>
              </a:ext>
            </a:extLst>
          </p:cNvPr>
          <p:cNvGrpSpPr/>
          <p:nvPr/>
        </p:nvGrpSpPr>
        <p:grpSpPr>
          <a:xfrm>
            <a:off x="2593101" y="689979"/>
            <a:ext cx="7873604" cy="1233580"/>
            <a:chOff x="1376032" y="2496705"/>
            <a:chExt cx="7873604" cy="1233580"/>
          </a:xfrm>
        </p:grpSpPr>
        <p:sp>
          <p:nvSpPr>
            <p:cNvPr id="8" name="Rectangle: Rounded Corners 7">
              <a:extLst>
                <a:ext uri="{FF2B5EF4-FFF2-40B4-BE49-F238E27FC236}">
                  <a16:creationId xmlns:a16="http://schemas.microsoft.com/office/drawing/2014/main" id="{CB1AD7F5-B5CF-0D5F-5D9A-90554739EEB7}"/>
                </a:ext>
              </a:extLst>
            </p:cNvPr>
            <p:cNvSpPr/>
            <p:nvPr/>
          </p:nvSpPr>
          <p:spPr>
            <a:xfrm>
              <a:off x="1376032" y="2499951"/>
              <a:ext cx="7873604" cy="1230334"/>
            </a:xfrm>
            <a:prstGeom prst="roundRect">
              <a:avLst>
                <a:gd name="adj" fmla="val 25192"/>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 name="TextBox 8">
              <a:extLst>
                <a:ext uri="{FF2B5EF4-FFF2-40B4-BE49-F238E27FC236}">
                  <a16:creationId xmlns:a16="http://schemas.microsoft.com/office/drawing/2014/main" id="{561FD434-3EBA-BA80-5517-BAD3883288EC}"/>
                </a:ext>
              </a:extLst>
            </p:cNvPr>
            <p:cNvSpPr txBox="1"/>
            <p:nvPr/>
          </p:nvSpPr>
          <p:spPr>
            <a:xfrm>
              <a:off x="1376032" y="2496705"/>
              <a:ext cx="7873604" cy="1200329"/>
            </a:xfrm>
            <a:prstGeom prst="rect">
              <a:avLst/>
            </a:prstGeom>
            <a:noFill/>
          </p:spPr>
          <p:txBody>
            <a:bodyPr wrap="square" rtlCol="0">
              <a:spAutoFit/>
            </a:bodyPr>
            <a:lstStyle/>
            <a:p>
              <a:pPr algn="ctr"/>
              <a:r>
                <a:rPr lang="vi-VN" sz="3600" b="1" dirty="0">
                  <a:solidFill>
                    <a:prstClr val="black"/>
                  </a:solidFill>
                  <a:latin typeface="Cambria" panose="02040503050406030204" pitchFamily="18" charset="0"/>
                </a:rPr>
                <a:t>3. Theo em, vì sao tiếng khèn trở thành báu vật của người Mông?</a:t>
              </a:r>
            </a:p>
          </p:txBody>
        </p:sp>
      </p:grpSp>
      <p:pic>
        <p:nvPicPr>
          <p:cNvPr id="19" name="Picture 18">
            <a:extLst>
              <a:ext uri="{FF2B5EF4-FFF2-40B4-BE49-F238E27FC236}">
                <a16:creationId xmlns:a16="http://schemas.microsoft.com/office/drawing/2014/main" id="{ADAC0EA5-1FC7-7AE3-10ED-D9EBF7A0D1CE}"/>
              </a:ext>
            </a:extLst>
          </p:cNvPr>
          <p:cNvPicPr>
            <a:picLocks noChangeAspect="1"/>
          </p:cNvPicPr>
          <p:nvPr/>
        </p:nvPicPr>
        <p:blipFill>
          <a:blip r:embed="rId2"/>
          <a:stretch>
            <a:fillRect/>
          </a:stretch>
        </p:blipFill>
        <p:spPr>
          <a:xfrm>
            <a:off x="379850" y="845056"/>
            <a:ext cx="2011854" cy="926672"/>
          </a:xfrm>
          <a:prstGeom prst="rect">
            <a:avLst/>
          </a:prstGeom>
        </p:spPr>
      </p:pic>
      <p:sp>
        <p:nvSpPr>
          <p:cNvPr id="23" name="TextBox 22">
            <a:extLst>
              <a:ext uri="{FF2B5EF4-FFF2-40B4-BE49-F238E27FC236}">
                <a16:creationId xmlns:a16="http://schemas.microsoft.com/office/drawing/2014/main" id="{4BB582F0-7627-9416-5F1C-15D731B62C8A}"/>
              </a:ext>
            </a:extLst>
          </p:cNvPr>
          <p:cNvSpPr txBox="1"/>
          <p:nvPr/>
        </p:nvSpPr>
        <p:spPr>
          <a:xfrm>
            <a:off x="495821" y="1983173"/>
            <a:ext cx="11166764" cy="3539430"/>
          </a:xfrm>
          <a:prstGeom prst="rect">
            <a:avLst/>
          </a:prstGeom>
          <a:noFill/>
        </p:spPr>
        <p:txBody>
          <a:bodyPr wrap="square" rtlCol="0">
            <a:spAutoFit/>
          </a:bodyPr>
          <a:lstStyle/>
          <a:p>
            <a:pPr algn="just"/>
            <a:r>
              <a:rPr lang="vi-VN" sz="3200" b="1" dirty="0">
                <a:solidFill>
                  <a:srgbClr val="004924"/>
                </a:solidFill>
                <a:latin typeface="Cambria" panose="02040503050406030204" pitchFamily="18" charset="0"/>
              </a:rPr>
              <a:t> Mỗi nhạc cụ truyền thống đều là sản phẩm sáng tạo của con người qua mỗi chặng đường. Sản phẩm đó không chỉ thể hiện tài năng, óc sáng tạo của con người mà còn chứa đựng cảm xúc, tình yêu cuộc sống của người xưa. Với người Mông, tiếng khèn như “báu vật” tinh thần của người xưa để lại. Bởi nó không thể thiếu vắng trong cuộc sống tâm hồn,</a:t>
            </a:r>
          </a:p>
        </p:txBody>
      </p:sp>
    </p:spTree>
    <p:extLst>
      <p:ext uri="{BB962C8B-B14F-4D97-AF65-F5344CB8AC3E}">
        <p14:creationId xmlns:p14="http://schemas.microsoft.com/office/powerpoint/2010/main" val="16417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FA5D02E-8FCF-E227-450F-1CB52752FB49}"/>
              </a:ext>
            </a:extLst>
          </p:cNvPr>
          <p:cNvGrpSpPr/>
          <p:nvPr/>
        </p:nvGrpSpPr>
        <p:grpSpPr>
          <a:xfrm>
            <a:off x="2593101" y="623504"/>
            <a:ext cx="7873604" cy="1233580"/>
            <a:chOff x="1376032" y="2496705"/>
            <a:chExt cx="7873604" cy="1233580"/>
          </a:xfrm>
        </p:grpSpPr>
        <p:sp>
          <p:nvSpPr>
            <p:cNvPr id="3" name="Rectangle: Rounded Corners 2">
              <a:extLst>
                <a:ext uri="{FF2B5EF4-FFF2-40B4-BE49-F238E27FC236}">
                  <a16:creationId xmlns:a16="http://schemas.microsoft.com/office/drawing/2014/main" id="{77C37CE3-029A-4F04-8D20-71E95936CE92}"/>
                </a:ext>
              </a:extLst>
            </p:cNvPr>
            <p:cNvSpPr/>
            <p:nvPr/>
          </p:nvSpPr>
          <p:spPr>
            <a:xfrm>
              <a:off x="1376032" y="2499951"/>
              <a:ext cx="7873604" cy="1230334"/>
            </a:xfrm>
            <a:prstGeom prst="roundRect">
              <a:avLst>
                <a:gd name="adj" fmla="val 25192"/>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4" name="TextBox 3">
              <a:extLst>
                <a:ext uri="{FF2B5EF4-FFF2-40B4-BE49-F238E27FC236}">
                  <a16:creationId xmlns:a16="http://schemas.microsoft.com/office/drawing/2014/main" id="{A0613A84-DAEA-8B99-428C-4859AEF7F7F1}"/>
                </a:ext>
              </a:extLst>
            </p:cNvPr>
            <p:cNvSpPr txBox="1"/>
            <p:nvPr/>
          </p:nvSpPr>
          <p:spPr>
            <a:xfrm>
              <a:off x="1376032" y="2496705"/>
              <a:ext cx="7873604" cy="1200329"/>
            </a:xfrm>
            <a:prstGeom prst="rect">
              <a:avLst/>
            </a:prstGeom>
            <a:noFill/>
          </p:spPr>
          <p:txBody>
            <a:bodyPr wrap="square" rtlCol="0">
              <a:spAutoFit/>
            </a:bodyPr>
            <a:lstStyle/>
            <a:p>
              <a:pPr algn="ctr"/>
              <a:r>
                <a:rPr lang="vi-VN" sz="3600" b="1" dirty="0">
                  <a:solidFill>
                    <a:prstClr val="black"/>
                  </a:solidFill>
                  <a:latin typeface="Cambria" panose="02040503050406030204" pitchFamily="18" charset="0"/>
                </a:rPr>
                <a:t>Đoạn cuối bài đọc muốn nói điều gì về tiếng khèn và người thổi khèn? </a:t>
              </a:r>
            </a:p>
          </p:txBody>
        </p:sp>
      </p:grpSp>
      <p:sp>
        <p:nvSpPr>
          <p:cNvPr id="6" name="TextBox 5">
            <a:extLst>
              <a:ext uri="{FF2B5EF4-FFF2-40B4-BE49-F238E27FC236}">
                <a16:creationId xmlns:a16="http://schemas.microsoft.com/office/drawing/2014/main" id="{2818DD09-269D-950E-B653-C602CF146396}"/>
              </a:ext>
            </a:extLst>
          </p:cNvPr>
          <p:cNvSpPr txBox="1"/>
          <p:nvPr/>
        </p:nvSpPr>
        <p:spPr>
          <a:xfrm>
            <a:off x="419100" y="2105561"/>
            <a:ext cx="11145116" cy="2554545"/>
          </a:xfrm>
          <a:prstGeom prst="rect">
            <a:avLst/>
          </a:prstGeom>
          <a:noFill/>
        </p:spPr>
        <p:txBody>
          <a:bodyPr wrap="square" rtlCol="0">
            <a:spAutoFit/>
          </a:bodyPr>
          <a:lstStyle/>
          <a:p>
            <a:pPr algn="just"/>
            <a:r>
              <a:rPr lang="vi-VN" sz="3200" b="1" dirty="0">
                <a:solidFill>
                  <a:srgbClr val="004924"/>
                </a:solidFill>
                <a:latin typeface="Cambria" panose="02040503050406030204" pitchFamily="18" charset="0"/>
              </a:rPr>
              <a:t>Đến Tây Bắc, bạn sẽ gặp những nghệ nhân người Mông thổi khèn nơi đỉnh núi mênh mang lộng gió. Hình bóng họ in trên nền trời xanh hệt như một tuyệt tác của thiên nhiên. Núi vút ngàn cao, rừng bao la rộng cũng chẳng thể làm chìm khuất tiếng khèn đầy khát khao, dạt dào sức sống. </a:t>
            </a:r>
          </a:p>
        </p:txBody>
      </p:sp>
      <p:pic>
        <p:nvPicPr>
          <p:cNvPr id="7" name="Picture 6">
            <a:extLst>
              <a:ext uri="{FF2B5EF4-FFF2-40B4-BE49-F238E27FC236}">
                <a16:creationId xmlns:a16="http://schemas.microsoft.com/office/drawing/2014/main" id="{61DB8D6A-0429-3681-4CB6-87EE8F060952}"/>
              </a:ext>
            </a:extLst>
          </p:cNvPr>
          <p:cNvPicPr>
            <a:picLocks noChangeAspect="1"/>
          </p:cNvPicPr>
          <p:nvPr/>
        </p:nvPicPr>
        <p:blipFill>
          <a:blip r:embed="rId3"/>
          <a:stretch>
            <a:fillRect/>
          </a:stretch>
        </p:blipFill>
        <p:spPr>
          <a:xfrm>
            <a:off x="294789" y="897161"/>
            <a:ext cx="2011854" cy="926672"/>
          </a:xfrm>
          <a:prstGeom prst="rect">
            <a:avLst/>
          </a:prstGeom>
        </p:spPr>
      </p:pic>
      <p:sp>
        <p:nvSpPr>
          <p:cNvPr id="10" name="Rectangle: Rounded Corners 11">
            <a:extLst>
              <a:ext uri="{FF2B5EF4-FFF2-40B4-BE49-F238E27FC236}">
                <a16:creationId xmlns:a16="http://schemas.microsoft.com/office/drawing/2014/main" id="{941BFC55-D210-F8FD-EEB5-CD71BE40EB17}"/>
              </a:ext>
            </a:extLst>
          </p:cNvPr>
          <p:cNvSpPr/>
          <p:nvPr/>
        </p:nvSpPr>
        <p:spPr>
          <a:xfrm>
            <a:off x="347330" y="5016500"/>
            <a:ext cx="11532781" cy="1411471"/>
          </a:xfrm>
          <a:custGeom>
            <a:avLst/>
            <a:gdLst>
              <a:gd name="connsiteX0" fmla="*/ 0 w 11532781"/>
              <a:gd name="connsiteY0" fmla="*/ 235250 h 1411471"/>
              <a:gd name="connsiteX1" fmla="*/ 235250 w 11532781"/>
              <a:gd name="connsiteY1" fmla="*/ 0 h 1411471"/>
              <a:gd name="connsiteX2" fmla="*/ 11297531 w 11532781"/>
              <a:gd name="connsiteY2" fmla="*/ 0 h 1411471"/>
              <a:gd name="connsiteX3" fmla="*/ 11532781 w 11532781"/>
              <a:gd name="connsiteY3" fmla="*/ 235250 h 1411471"/>
              <a:gd name="connsiteX4" fmla="*/ 11532781 w 11532781"/>
              <a:gd name="connsiteY4" fmla="*/ 1176221 h 1411471"/>
              <a:gd name="connsiteX5" fmla="*/ 11297531 w 11532781"/>
              <a:gd name="connsiteY5" fmla="*/ 1411471 h 1411471"/>
              <a:gd name="connsiteX6" fmla="*/ 235250 w 11532781"/>
              <a:gd name="connsiteY6" fmla="*/ 1411471 h 1411471"/>
              <a:gd name="connsiteX7" fmla="*/ 0 w 11532781"/>
              <a:gd name="connsiteY7" fmla="*/ 1176221 h 1411471"/>
              <a:gd name="connsiteX8" fmla="*/ 0 w 11532781"/>
              <a:gd name="connsiteY8" fmla="*/ 235250 h 1411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2781" h="1411471" fill="none" extrusionOk="0">
                <a:moveTo>
                  <a:pt x="0" y="235250"/>
                </a:moveTo>
                <a:cubicBezTo>
                  <a:pt x="-7891" y="102025"/>
                  <a:pt x="113922" y="9786"/>
                  <a:pt x="235250" y="0"/>
                </a:cubicBezTo>
                <a:cubicBezTo>
                  <a:pt x="3410236" y="-61902"/>
                  <a:pt x="6388156" y="-101778"/>
                  <a:pt x="11297531" y="0"/>
                </a:cubicBezTo>
                <a:cubicBezTo>
                  <a:pt x="11413353" y="-4422"/>
                  <a:pt x="11548162" y="84828"/>
                  <a:pt x="11532781" y="235250"/>
                </a:cubicBezTo>
                <a:cubicBezTo>
                  <a:pt x="11486267" y="387352"/>
                  <a:pt x="11585164" y="922938"/>
                  <a:pt x="11532781" y="1176221"/>
                </a:cubicBezTo>
                <a:cubicBezTo>
                  <a:pt x="11519041" y="1299419"/>
                  <a:pt x="11422537" y="1388733"/>
                  <a:pt x="11297531" y="1411471"/>
                </a:cubicBezTo>
                <a:cubicBezTo>
                  <a:pt x="9013564" y="1269079"/>
                  <a:pt x="4268708" y="1522572"/>
                  <a:pt x="235250" y="1411471"/>
                </a:cubicBezTo>
                <a:cubicBezTo>
                  <a:pt x="101131" y="1413569"/>
                  <a:pt x="-3282" y="1321110"/>
                  <a:pt x="0" y="1176221"/>
                </a:cubicBezTo>
                <a:cubicBezTo>
                  <a:pt x="-8133" y="1030847"/>
                  <a:pt x="68224" y="667079"/>
                  <a:pt x="0" y="235250"/>
                </a:cubicBezTo>
                <a:close/>
              </a:path>
              <a:path w="11532781" h="1411471" stroke="0" extrusionOk="0">
                <a:moveTo>
                  <a:pt x="0" y="235250"/>
                </a:moveTo>
                <a:cubicBezTo>
                  <a:pt x="-9389" y="92916"/>
                  <a:pt x="95102" y="-17100"/>
                  <a:pt x="235250" y="0"/>
                </a:cubicBezTo>
                <a:cubicBezTo>
                  <a:pt x="2061684" y="-164947"/>
                  <a:pt x="9258756" y="-52288"/>
                  <a:pt x="11297531" y="0"/>
                </a:cubicBezTo>
                <a:cubicBezTo>
                  <a:pt x="11425833" y="-25428"/>
                  <a:pt x="11517608" y="107754"/>
                  <a:pt x="11532781" y="235250"/>
                </a:cubicBezTo>
                <a:cubicBezTo>
                  <a:pt x="11466342" y="390611"/>
                  <a:pt x="11527564" y="1015364"/>
                  <a:pt x="11532781" y="1176221"/>
                </a:cubicBezTo>
                <a:cubicBezTo>
                  <a:pt x="11544984" y="1321902"/>
                  <a:pt x="11421851" y="1401271"/>
                  <a:pt x="11297531" y="1411471"/>
                </a:cubicBezTo>
                <a:cubicBezTo>
                  <a:pt x="6656921" y="1570012"/>
                  <a:pt x="1841936" y="1269635"/>
                  <a:pt x="235250" y="1411471"/>
                </a:cubicBezTo>
                <a:cubicBezTo>
                  <a:pt x="104423" y="1427307"/>
                  <a:pt x="10905" y="1302354"/>
                  <a:pt x="0" y="1176221"/>
                </a:cubicBezTo>
                <a:cubicBezTo>
                  <a:pt x="7661" y="921806"/>
                  <a:pt x="36386" y="695839"/>
                  <a:pt x="0" y="235250"/>
                </a:cubicBezTo>
                <a:close/>
              </a:path>
            </a:pathLst>
          </a:custGeom>
          <a:solidFill>
            <a:srgbClr val="FFFFCC"/>
          </a:solidFill>
          <a:ln w="57150">
            <a:solidFill>
              <a:srgbClr val="CC660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600" b="1" dirty="0" err="1">
                <a:solidFill>
                  <a:srgbClr val="FF0000"/>
                </a:solidFill>
                <a:latin typeface="Calibri" panose="020F0502020204030204" pitchFamily="34" charset="0"/>
                <a:cs typeface="Calibri" panose="020F0502020204030204" pitchFamily="34" charset="0"/>
              </a:rPr>
              <a:t>Đoạn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cuối</a:t>
            </a:r>
            <a:r>
              <a:rPr lang="en-US" sz="3600" b="1" dirty="0">
                <a:solidFill>
                  <a:srgbClr val="FF0000"/>
                </a:solidFill>
                <a:latin typeface="Calibri" panose="020F0502020204030204" pitchFamily="34" charset="0"/>
                <a:cs typeface="Calibri" panose="020F0502020204030204" pitchFamily="34" charset="0"/>
              </a:rPr>
              <a:t>: </a:t>
            </a:r>
            <a:r>
              <a:rPr lang="vi-VN" sz="3600" b="1" dirty="0">
                <a:solidFill>
                  <a:srgbClr val="FF0000"/>
                </a:solidFill>
                <a:latin typeface="Calibri" panose="020F0502020204030204" pitchFamily="34" charset="0"/>
                <a:cs typeface="Calibri" panose="020F0502020204030204" pitchFamily="34" charset="0"/>
              </a:rPr>
              <a:t>Vẻ đẹp của nghệ nhân thổi khèn và sức sống của tiếng khèn người Mông giữa núi rừng Tây Bắc.</a:t>
            </a:r>
          </a:p>
        </p:txBody>
      </p:sp>
    </p:spTree>
    <p:extLst>
      <p:ext uri="{BB962C8B-B14F-4D97-AF65-F5344CB8AC3E}">
        <p14:creationId xmlns:p14="http://schemas.microsoft.com/office/powerpoint/2010/main" val="388070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99149EA-96AD-0F49-C764-3EEA0356ECA1}"/>
              </a:ext>
            </a:extLst>
          </p:cNvPr>
          <p:cNvGrpSpPr/>
          <p:nvPr/>
        </p:nvGrpSpPr>
        <p:grpSpPr>
          <a:xfrm>
            <a:off x="2717800" y="646765"/>
            <a:ext cx="8902700" cy="4865036"/>
            <a:chOff x="1376032" y="2499951"/>
            <a:chExt cx="7873604" cy="1230334"/>
          </a:xfrm>
        </p:grpSpPr>
        <p:sp>
          <p:nvSpPr>
            <p:cNvPr id="8" name="Rectangle: Rounded Corners 7">
              <a:extLst>
                <a:ext uri="{FF2B5EF4-FFF2-40B4-BE49-F238E27FC236}">
                  <a16:creationId xmlns:a16="http://schemas.microsoft.com/office/drawing/2014/main" id="{3A979303-F9A6-AF25-3BDF-52FD26AEEDF6}"/>
                </a:ext>
              </a:extLst>
            </p:cNvPr>
            <p:cNvSpPr/>
            <p:nvPr/>
          </p:nvSpPr>
          <p:spPr>
            <a:xfrm>
              <a:off x="1376032" y="2499951"/>
              <a:ext cx="7873604" cy="1230334"/>
            </a:xfrm>
            <a:prstGeom prst="roundRect">
              <a:avLst>
                <a:gd name="adj" fmla="val 19918"/>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 name="TextBox 8">
              <a:extLst>
                <a:ext uri="{FF2B5EF4-FFF2-40B4-BE49-F238E27FC236}">
                  <a16:creationId xmlns:a16="http://schemas.microsoft.com/office/drawing/2014/main" id="{39686622-D23E-478F-CE10-089D60EA78CE}"/>
                </a:ext>
              </a:extLst>
            </p:cNvPr>
            <p:cNvSpPr txBox="1"/>
            <p:nvPr/>
          </p:nvSpPr>
          <p:spPr>
            <a:xfrm>
              <a:off x="1544512" y="2546884"/>
              <a:ext cx="7458020" cy="977757"/>
            </a:xfrm>
            <a:prstGeom prst="rect">
              <a:avLst/>
            </a:prstGeom>
            <a:noFill/>
          </p:spPr>
          <p:txBody>
            <a:bodyPr wrap="square" rtlCol="0">
              <a:spAutoFit/>
            </a:bodyPr>
            <a:lstStyle/>
            <a:p>
              <a:pPr algn="just" rtl="0" latinLnBrk="0"/>
              <a:r>
                <a:rPr lang="vi-VN" sz="2800" b="1" i="0" dirty="0">
                  <a:solidFill>
                    <a:srgbClr val="000000"/>
                  </a:solidFill>
                  <a:effectLst/>
                  <a:latin typeface="Cambria" panose="02040503050406030204" pitchFamily="18" charset="0"/>
                  <a:ea typeface="Cambria" panose="02040503050406030204" pitchFamily="18" charset="0"/>
                </a:rPr>
                <a:t>5. Xác định chủ đề của bài đọc Thanh âm của núi. Tìm câu trả lời đúng.</a:t>
              </a:r>
            </a:p>
            <a:p>
              <a:pPr algn="just" rtl="0" latinLnBrk="0"/>
              <a:r>
                <a:rPr lang="vi-VN" sz="2800" b="1" i="0" dirty="0">
                  <a:solidFill>
                    <a:srgbClr val="000000"/>
                  </a:solidFill>
                  <a:effectLst/>
                  <a:latin typeface="Cambria" panose="02040503050406030204" pitchFamily="18" charset="0"/>
                  <a:ea typeface="Cambria" panose="02040503050406030204" pitchFamily="18" charset="0"/>
                </a:rPr>
                <a:t>A. Nét đặc sắc của văn hoá các vùng miền trường tồn cùng thời gian. </a:t>
              </a:r>
            </a:p>
            <a:p>
              <a:pPr algn="just" rtl="0" latinLnBrk="0"/>
              <a:r>
                <a:rPr lang="vi-VN" sz="2800" b="1" i="0" dirty="0">
                  <a:solidFill>
                    <a:srgbClr val="000000"/>
                  </a:solidFill>
                  <a:effectLst/>
                  <a:latin typeface="Cambria" panose="02040503050406030204" pitchFamily="18" charset="0"/>
                  <a:ea typeface="Cambria" panose="02040503050406030204" pitchFamily="18" charset="0"/>
                </a:rPr>
                <a:t>B. Các nhạc cụ dân tộc thể hiện sự sáng tạo đáng tự hào của người Việt Nam.</a:t>
              </a:r>
            </a:p>
            <a:p>
              <a:pPr algn="just" rtl="0" latinLnBrk="0"/>
              <a:r>
                <a:rPr lang="vi-VN" sz="2800" b="1" i="0" dirty="0">
                  <a:solidFill>
                    <a:srgbClr val="000000"/>
                  </a:solidFill>
                  <a:effectLst/>
                  <a:latin typeface="Cambria" panose="02040503050406030204" pitchFamily="18" charset="0"/>
                  <a:ea typeface="Cambria" panose="02040503050406030204" pitchFamily="18" charset="0"/>
                </a:rPr>
                <a:t>C. Tiếng khèn của người Mông là nét văn hoá quý báu, cần được lưu giữ, bảo tồn.</a:t>
              </a:r>
            </a:p>
            <a:p>
              <a:pPr algn="just" rtl="0" latinLnBrk="0"/>
              <a:r>
                <a:rPr lang="vi-VN" sz="2800" b="1" i="0" dirty="0">
                  <a:solidFill>
                    <a:srgbClr val="000000"/>
                  </a:solidFill>
                  <a:effectLst/>
                  <a:latin typeface="Cambria" panose="02040503050406030204" pitchFamily="18" charset="0"/>
                  <a:ea typeface="Cambria" panose="02040503050406030204" pitchFamily="18" charset="0"/>
                </a:rPr>
                <a:t>D. Du khách rất thích đến Tây Bắc – mảnh đất có những nét văn hoá đặc sắc.</a:t>
              </a:r>
            </a:p>
          </p:txBody>
        </p:sp>
      </p:grpSp>
      <p:pic>
        <p:nvPicPr>
          <p:cNvPr id="12" name="Picture 11">
            <a:extLst>
              <a:ext uri="{FF2B5EF4-FFF2-40B4-BE49-F238E27FC236}">
                <a16:creationId xmlns:a16="http://schemas.microsoft.com/office/drawing/2014/main" id="{103A0F89-8817-F70C-7611-8423D399F4D5}"/>
              </a:ext>
            </a:extLst>
          </p:cNvPr>
          <p:cNvPicPr>
            <a:picLocks noChangeAspect="1"/>
          </p:cNvPicPr>
          <p:nvPr/>
        </p:nvPicPr>
        <p:blipFill>
          <a:blip r:embed="rId3"/>
          <a:stretch>
            <a:fillRect/>
          </a:stretch>
        </p:blipFill>
        <p:spPr>
          <a:xfrm>
            <a:off x="720091" y="901530"/>
            <a:ext cx="2011854" cy="926672"/>
          </a:xfrm>
          <a:prstGeom prst="rect">
            <a:avLst/>
          </a:prstGeom>
        </p:spPr>
      </p:pic>
      <p:sp>
        <p:nvSpPr>
          <p:cNvPr id="13" name="Oval 12">
            <a:extLst>
              <a:ext uri="{FF2B5EF4-FFF2-40B4-BE49-F238E27FC236}">
                <a16:creationId xmlns:a16="http://schemas.microsoft.com/office/drawing/2014/main" id="{F676F3CD-E47A-C2E6-64C1-C882BB614847}"/>
              </a:ext>
            </a:extLst>
          </p:cNvPr>
          <p:cNvSpPr/>
          <p:nvPr/>
        </p:nvSpPr>
        <p:spPr>
          <a:xfrm>
            <a:off x="2832100" y="3429000"/>
            <a:ext cx="546100" cy="4191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18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subTnLst>
                                    <p:audio>
                                      <p:cMediaNode>
                                        <p:cTn display="0" masterRel="sameClick">
                                          <p:stCondLst>
                                            <p:cond evt="begin" delay="0">
                                              <p:tn val="13"/>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1039CC-2401-C1D2-F8A8-8D25B0BE4ACF}"/>
              </a:ext>
            </a:extLst>
          </p:cNvPr>
          <p:cNvPicPr>
            <a:picLocks noChangeAspect="1"/>
          </p:cNvPicPr>
          <p:nvPr/>
        </p:nvPicPr>
        <p:blipFill>
          <a:blip r:embed="rId3"/>
          <a:stretch>
            <a:fillRect/>
          </a:stretch>
        </p:blipFill>
        <p:spPr>
          <a:xfrm>
            <a:off x="745291" y="3218344"/>
            <a:ext cx="9358171" cy="1353429"/>
          </a:xfrm>
          <a:prstGeom prst="rect">
            <a:avLst/>
          </a:prstGeom>
        </p:spPr>
      </p:pic>
    </p:spTree>
    <p:custDataLst>
      <p:tags r:id="rId1"/>
    </p:custDataLst>
    <p:extLst>
      <p:ext uri="{BB962C8B-B14F-4D97-AF65-F5344CB8AC3E}">
        <p14:creationId xmlns:p14="http://schemas.microsoft.com/office/powerpoint/2010/main" val="57428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32C14C-3CA5-EF18-0B71-065C1F7FB5CC}"/>
              </a:ext>
            </a:extLst>
          </p:cNvPr>
          <p:cNvPicPr>
            <a:picLocks noChangeAspect="1"/>
          </p:cNvPicPr>
          <p:nvPr/>
        </p:nvPicPr>
        <p:blipFill>
          <a:blip r:embed="rId3"/>
          <a:stretch>
            <a:fillRect/>
          </a:stretch>
        </p:blipFill>
        <p:spPr>
          <a:xfrm>
            <a:off x="1086882" y="503079"/>
            <a:ext cx="10701219" cy="1803281"/>
          </a:xfrm>
          <a:prstGeom prst="rect">
            <a:avLst/>
          </a:prstGeom>
        </p:spPr>
      </p:pic>
      <p:sp>
        <p:nvSpPr>
          <p:cNvPr id="7" name="TextBox 6">
            <a:extLst>
              <a:ext uri="{FF2B5EF4-FFF2-40B4-BE49-F238E27FC236}">
                <a16:creationId xmlns:a16="http://schemas.microsoft.com/office/drawing/2014/main" id="{7D8663C1-22D6-30E1-4F54-17CAE7188947}"/>
              </a:ext>
            </a:extLst>
          </p:cNvPr>
          <p:cNvSpPr txBox="1"/>
          <p:nvPr/>
        </p:nvSpPr>
        <p:spPr>
          <a:xfrm>
            <a:off x="665203" y="2187158"/>
            <a:ext cx="10964333" cy="2862322"/>
          </a:xfrm>
          <a:prstGeom prst="rect">
            <a:avLst/>
          </a:prstGeom>
          <a:noFill/>
        </p:spPr>
        <p:txBody>
          <a:bodyPr wrap="square" rtlCol="0">
            <a:spAutoFit/>
          </a:bodyPr>
          <a:lstStyle/>
          <a:p>
            <a:pPr marL="571500" lvl="0" indent="-571500" algn="just">
              <a:buFont typeface="Arial" panose="020B0604020202020204" pitchFamily="34" charset="0"/>
              <a:buChar char="•"/>
              <a:defRPr/>
            </a:pPr>
            <a:r>
              <a:rPr lang="vi-VN" sz="3600" i="1" dirty="0">
                <a:solidFill>
                  <a:prstClr val="black"/>
                </a:solidFill>
                <a:latin typeface="Cambria" panose="02040503050406030204" pitchFamily="18" charset="0"/>
                <a:ea typeface="Cambria" panose="02040503050406030204" pitchFamily="18" charset="0"/>
              </a:rPr>
              <a:t>Đọc diễn cảm toàn bài, nhấn giọng vào những từ ngữ thể hiện cảm xúc của tác giả khi nghe tiếng khàn của người Mông: </a:t>
            </a:r>
            <a:r>
              <a:rPr lang="vi-VN" sz="3600" i="1" dirty="0">
                <a:solidFill>
                  <a:srgbClr val="FF0000"/>
                </a:solidFill>
                <a:latin typeface="Cambria" panose="02040503050406030204" pitchFamily="18" charset="0"/>
                <a:ea typeface="Cambria" panose="02040503050406030204" pitchFamily="18" charset="0"/>
              </a:rPr>
              <a:t>Ai đã một lần lên Tây Bắc, được nghe tiếng khèn của người Mông, sẽ thấy nhớ, thấy thương, thấy vấn vương trong lòng…</a:t>
            </a:r>
            <a:endParaRPr kumimoji="0" lang="en-US" sz="2400" b="0" i="1" u="none" strike="noStrike" kern="1200" cap="none" spc="0" normalizeH="0" baseline="0" noProof="0" dirty="0">
              <a:ln>
                <a:noFill/>
              </a:ln>
              <a:solidFill>
                <a:srgbClr val="FF0000"/>
              </a:solidFill>
              <a:effectLst/>
              <a:uLnTx/>
              <a:uFillTx/>
              <a:latin typeface="等线" panose="020F0502020204030204"/>
            </a:endParaRPr>
          </a:p>
        </p:txBody>
      </p:sp>
    </p:spTree>
    <p:extLst>
      <p:ext uri="{BB962C8B-B14F-4D97-AF65-F5344CB8AC3E}">
        <p14:creationId xmlns:p14="http://schemas.microsoft.com/office/powerpoint/2010/main" val="28789149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20ADD3-373C-3687-2739-845AF04D318C}"/>
              </a:ext>
            </a:extLst>
          </p:cNvPr>
          <p:cNvPicPr>
            <a:picLocks noChangeAspect="1"/>
          </p:cNvPicPr>
          <p:nvPr/>
        </p:nvPicPr>
        <p:blipFill>
          <a:blip r:embed="rId4"/>
          <a:stretch>
            <a:fillRect/>
          </a:stretch>
        </p:blipFill>
        <p:spPr>
          <a:xfrm>
            <a:off x="439116" y="2608904"/>
            <a:ext cx="10016596" cy="2597121"/>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641" y="3246581"/>
            <a:ext cx="4148100" cy="311107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4727" y="2350755"/>
            <a:ext cx="2435200" cy="24352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9381" y="4176181"/>
            <a:ext cx="2979800" cy="26818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70536" y="3246581"/>
            <a:ext cx="4029000" cy="4029000"/>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99681" y="2692655"/>
            <a:ext cx="1146000" cy="1347696"/>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76800" y="374225"/>
            <a:ext cx="3260683" cy="2445512"/>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73200" y="-1692371"/>
            <a:ext cx="3422800" cy="4133192"/>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39000" y="-514500"/>
            <a:ext cx="3029000" cy="3029000"/>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091" y="-119981"/>
            <a:ext cx="2828800" cy="2828800"/>
          </a:xfrm>
          <a:prstGeom prst="rect">
            <a:avLst/>
          </a:prstGeom>
        </p:spPr>
      </p:pic>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51892" y="2019147"/>
            <a:ext cx="6128225" cy="2454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250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1500"/>
                                  </p:stCondLst>
                                  <p:childTnLst>
                                    <p:animRot by="21600000">
                                      <p:cBhvr>
                                        <p:cTn id="6" dur="450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6000" b="-46000"/>
          </a:stretch>
        </a:blipFill>
        <a:effectLst/>
      </p:bgPr>
    </p:bg>
    <p:spTree>
      <p:nvGrpSpPr>
        <p:cNvPr id="1" name=""/>
        <p:cNvGrpSpPr/>
        <p:nvPr/>
      </p:nvGrpSpPr>
      <p:grpSpPr>
        <a:xfrm>
          <a:off x="0" y="0"/>
          <a:ext cx="0" cy="0"/>
          <a:chOff x="0" y="0"/>
          <a:chExt cx="0" cy="0"/>
        </a:xfrm>
      </p:grpSpPr>
      <p:pic>
        <p:nvPicPr>
          <p:cNvPr id="5" name="Picture 4">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200" y="2311401"/>
            <a:ext cx="3886200" cy="3497580"/>
          </a:xfrm>
          <a:prstGeom prst="rect">
            <a:avLst/>
          </a:prstGeom>
        </p:spPr>
      </p:pic>
      <p:pic>
        <p:nvPicPr>
          <p:cNvPr id="6" name="Picture 5">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43200" y="-863600"/>
            <a:ext cx="7112000" cy="5334000"/>
          </a:xfrm>
          <a:prstGeom prst="rect">
            <a:avLst/>
          </a:prstGeom>
        </p:spPr>
      </p:pic>
      <p:pic>
        <p:nvPicPr>
          <p:cNvPr id="7" name="Picture 6">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83351" y="482600"/>
            <a:ext cx="5384800" cy="6502400"/>
          </a:xfrm>
          <a:prstGeom prst="rect">
            <a:avLst/>
          </a:prstGeom>
        </p:spPr>
      </p:pic>
      <p:grpSp>
        <p:nvGrpSpPr>
          <p:cNvPr id="10" name="Group 9"/>
          <p:cNvGrpSpPr/>
          <p:nvPr/>
        </p:nvGrpSpPr>
        <p:grpSpPr>
          <a:xfrm>
            <a:off x="935096" y="3142054"/>
            <a:ext cx="3154304" cy="2672604"/>
            <a:chOff x="701322" y="2356540"/>
            <a:chExt cx="2365728" cy="2004453"/>
          </a:xfrm>
        </p:grpSpPr>
        <p:pic>
          <p:nvPicPr>
            <p:cNvPr id="8" name="Picture 7"/>
            <p:cNvPicPr>
              <a:picLocks noChangeAspect="1"/>
            </p:cNvPicPr>
            <p:nvPr/>
          </p:nvPicPr>
          <p:blipFill>
            <a:blip r:embed="rId10" cstate="print">
              <a:extLst>
                <a:ext uri="{BEBA8EAE-BF5A-486C-A8C5-ECC9F3942E4B}">
                  <a14:imgProps xmlns:a14="http://schemas.microsoft.com/office/drawing/2010/main">
                    <a14:imgLayer r:embed="rId11">
                      <a14:imgEffect>
                        <a14:backgroundRemoval t="3148" b="90000" l="10000" r="90000"/>
                      </a14:imgEffect>
                    </a14:imgLayer>
                  </a14:imgProps>
                </a:ext>
                <a:ext uri="{28A0092B-C50C-407E-A947-70E740481C1C}">
                  <a14:useLocalDpi xmlns:a14="http://schemas.microsoft.com/office/drawing/2010/main" val="0"/>
                </a:ext>
              </a:extLst>
            </a:blip>
            <a:stretch>
              <a:fillRect/>
            </a:stretch>
          </p:blipFill>
          <p:spPr>
            <a:xfrm>
              <a:off x="701322" y="2398843"/>
              <a:ext cx="1816806" cy="1962150"/>
            </a:xfrm>
            <a:prstGeom prst="rect">
              <a:avLst/>
            </a:prstGeom>
          </p:spPr>
        </p:pic>
        <p:pic>
          <p:nvPicPr>
            <p:cNvPr id="9" name="Picture 8"/>
            <p:cNvPicPr>
              <a:picLocks noChangeAspect="1"/>
            </p:cNvPicPr>
            <p:nvPr/>
          </p:nvPicPr>
          <p:blipFill>
            <a:blip r:embed="rId12" cstate="print">
              <a:extLst>
                <a:ext uri="{BEBA8EAE-BF5A-486C-A8C5-ECC9F3942E4B}">
                  <a14:imgProps xmlns:a14="http://schemas.microsoft.com/office/drawing/2010/main">
                    <a14:imgLayer r:embed="rId13">
                      <a14:imgEffect>
                        <a14:backgroundRemoval t="3148" b="90000" l="10000" r="90000"/>
                      </a14:imgEffect>
                    </a14:imgLayer>
                  </a14:imgProps>
                </a:ext>
                <a:ext uri="{28A0092B-C50C-407E-A947-70E740481C1C}">
                  <a14:useLocalDpi xmlns:a14="http://schemas.microsoft.com/office/drawing/2010/main" val="0"/>
                </a:ext>
              </a:extLst>
            </a:blip>
            <a:stretch>
              <a:fillRect/>
            </a:stretch>
          </p:blipFill>
          <p:spPr>
            <a:xfrm>
              <a:off x="1250244" y="2356540"/>
              <a:ext cx="1816806" cy="1962150"/>
            </a:xfrm>
            <a:prstGeom prst="rect">
              <a:avLst/>
            </a:prstGeom>
          </p:spPr>
        </p:pic>
      </p:grpSp>
      <p:pic>
        <p:nvPicPr>
          <p:cNvPr id="11" name="Picture 1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393727" y="897927"/>
            <a:ext cx="1810947" cy="1810947"/>
          </a:xfrm>
          <a:prstGeom prst="rect">
            <a:avLst/>
          </a:prstGeom>
        </p:spPr>
      </p:pic>
      <p:pic>
        <p:nvPicPr>
          <p:cNvPr id="12" name="Picture 1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839200" y="3739477"/>
            <a:ext cx="1828800" cy="1828800"/>
          </a:xfrm>
          <a:prstGeom prst="rect">
            <a:avLst/>
          </a:prstGeom>
        </p:spPr>
      </p:pic>
      <p:sp>
        <p:nvSpPr>
          <p:cNvPr id="13" name="Right Arrow 12">
            <a:hlinkClick r:id="rId4" action="ppaction://hlinksldjump"/>
          </p:cNvPr>
          <p:cNvSpPr/>
          <p:nvPr/>
        </p:nvSpPr>
        <p:spPr>
          <a:xfrm>
            <a:off x="10261600" y="76200"/>
            <a:ext cx="1422400"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spTree>
    <p:extLst>
      <p:ext uri="{BB962C8B-B14F-4D97-AF65-F5344CB8AC3E}">
        <p14:creationId xmlns:p14="http://schemas.microsoft.com/office/powerpoint/2010/main" val="27899963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clickEffect">
                                  <p:stCondLst>
                                    <p:cond delay="0"/>
                                  </p:stCondLst>
                                  <p:childTnLst>
                                    <p:anim calcmode="lin" valueType="num">
                                      <p:cBhvr>
                                        <p:cTn id="6" dur="1000"/>
                                        <p:tgtEl>
                                          <p:spTgt spid="5"/>
                                        </p:tgtEl>
                                        <p:attrNameLst>
                                          <p:attrName>ppt_w</p:attrName>
                                        </p:attrNameLst>
                                      </p:cBhvr>
                                      <p:tavLst>
                                        <p:tav tm="0">
                                          <p:val>
                                            <p:strVal val="ppt_w"/>
                                          </p:val>
                                        </p:tav>
                                        <p:tav tm="100000">
                                          <p:val>
                                            <p:fltVal val="0"/>
                                          </p:val>
                                        </p:tav>
                                      </p:tavLst>
                                    </p:anim>
                                    <p:anim calcmode="lin" valueType="num">
                                      <p:cBhvr>
                                        <p:cTn id="7" dur="1000"/>
                                        <p:tgtEl>
                                          <p:spTgt spid="5"/>
                                        </p:tgtEl>
                                        <p:attrNameLst>
                                          <p:attrName>ppt_h</p:attrName>
                                        </p:attrNameLst>
                                      </p:cBhvr>
                                      <p:tavLst>
                                        <p:tav tm="0">
                                          <p:val>
                                            <p:strVal val="ppt_h"/>
                                          </p:val>
                                        </p:tav>
                                        <p:tav tm="100000">
                                          <p:val>
                                            <p:fltVal val="0"/>
                                          </p:val>
                                        </p:tav>
                                      </p:tavLst>
                                    </p:anim>
                                    <p:animEffect transition="out" filter="fade">
                                      <p:cBhvr>
                                        <p:cTn id="8" dur="1000"/>
                                        <p:tgtEl>
                                          <p:spTgt spid="5"/>
                                        </p:tgtEl>
                                      </p:cBhvr>
                                    </p:animEffect>
                                    <p:set>
                                      <p:cBhvr>
                                        <p:cTn id="9" dur="1" fill="hold">
                                          <p:stCondLst>
                                            <p:cond delay="999"/>
                                          </p:stCondLst>
                                        </p:cTn>
                                        <p:tgtEl>
                                          <p:spTgt spid="5"/>
                                        </p:tgtEl>
                                        <p:attrNameLst>
                                          <p:attrName>style.visibility</p:attrName>
                                        </p:attrNameLst>
                                      </p:cBhvr>
                                      <p:to>
                                        <p:strVal val="hidden"/>
                                      </p:to>
                                    </p:se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750" fill="hold"/>
                                        <p:tgtEl>
                                          <p:spTgt spid="10"/>
                                        </p:tgtEl>
                                        <p:attrNameLst>
                                          <p:attrName>ppt_w</p:attrName>
                                        </p:attrNameLst>
                                      </p:cBhvr>
                                      <p:tavLst>
                                        <p:tav tm="0">
                                          <p:val>
                                            <p:fltVal val="0"/>
                                          </p:val>
                                        </p:tav>
                                        <p:tav tm="100000">
                                          <p:val>
                                            <p:strVal val="#ppt_w"/>
                                          </p:val>
                                        </p:tav>
                                      </p:tavLst>
                                    </p:anim>
                                    <p:anim calcmode="lin" valueType="num">
                                      <p:cBhvr>
                                        <p:cTn id="14" dur="1750" fill="hold"/>
                                        <p:tgtEl>
                                          <p:spTgt spid="10"/>
                                        </p:tgtEl>
                                        <p:attrNameLst>
                                          <p:attrName>ppt_h</p:attrName>
                                        </p:attrNameLst>
                                      </p:cBhvr>
                                      <p:tavLst>
                                        <p:tav tm="0">
                                          <p:val>
                                            <p:fltVal val="0"/>
                                          </p:val>
                                        </p:tav>
                                        <p:tav tm="100000">
                                          <p:val>
                                            <p:strVal val="#ppt_h"/>
                                          </p:val>
                                        </p:tav>
                                      </p:tavLst>
                                    </p:anim>
                                    <p:animEffect transition="in" filter="fade">
                                      <p:cBhvr>
                                        <p:cTn id="15" dur="1750"/>
                                        <p:tgtEl>
                                          <p:spTgt spid="10"/>
                                        </p:tgtEl>
                                      </p:cBhvr>
                                    </p:animEffect>
                                  </p:child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1250"/>
                                        <p:tgtEl>
                                          <p:spTgt spid="6"/>
                                        </p:tgtEl>
                                        <p:attrNameLst>
                                          <p:attrName>ppt_w</p:attrName>
                                        </p:attrNameLst>
                                      </p:cBhvr>
                                      <p:tavLst>
                                        <p:tav tm="0">
                                          <p:val>
                                            <p:strVal val="ppt_w"/>
                                          </p:val>
                                        </p:tav>
                                        <p:tav tm="100000">
                                          <p:val>
                                            <p:fltVal val="0"/>
                                          </p:val>
                                        </p:tav>
                                      </p:tavLst>
                                    </p:anim>
                                    <p:anim calcmode="lin" valueType="num">
                                      <p:cBhvr>
                                        <p:cTn id="21" dur="1250"/>
                                        <p:tgtEl>
                                          <p:spTgt spid="6"/>
                                        </p:tgtEl>
                                        <p:attrNameLst>
                                          <p:attrName>ppt_h</p:attrName>
                                        </p:attrNameLst>
                                      </p:cBhvr>
                                      <p:tavLst>
                                        <p:tav tm="0">
                                          <p:val>
                                            <p:strVal val="ppt_h"/>
                                          </p:val>
                                        </p:tav>
                                        <p:tav tm="100000">
                                          <p:val>
                                            <p:fltVal val="0"/>
                                          </p:val>
                                        </p:tav>
                                      </p:tavLst>
                                    </p:anim>
                                    <p:animEffect transition="out" filter="fade">
                                      <p:cBhvr>
                                        <p:cTn id="22" dur="1250"/>
                                        <p:tgtEl>
                                          <p:spTgt spid="6"/>
                                        </p:tgtEl>
                                      </p:cBhvr>
                                    </p:animEffect>
                                    <p:set>
                                      <p:cBhvr>
                                        <p:cTn id="23" dur="1" fill="hold">
                                          <p:stCondLst>
                                            <p:cond delay="1249"/>
                                          </p:stCondLst>
                                        </p:cTn>
                                        <p:tgtEl>
                                          <p:spTgt spid="6"/>
                                        </p:tgtEl>
                                        <p:attrNameLst>
                                          <p:attrName>style.visibility</p:attrName>
                                        </p:attrNameLst>
                                      </p:cBhvr>
                                      <p:to>
                                        <p:strVal val="hidden"/>
                                      </p:to>
                                    </p:set>
                                  </p:childTnLst>
                                </p:cTn>
                              </p:par>
                            </p:childTnLst>
                          </p:cTn>
                        </p:par>
                        <p:par>
                          <p:cTn id="24" fill="hold">
                            <p:stCondLst>
                              <p:cond delay="125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750" fill="hold"/>
                                        <p:tgtEl>
                                          <p:spTgt spid="11"/>
                                        </p:tgtEl>
                                        <p:attrNameLst>
                                          <p:attrName>ppt_w</p:attrName>
                                        </p:attrNameLst>
                                      </p:cBhvr>
                                      <p:tavLst>
                                        <p:tav tm="0">
                                          <p:val>
                                            <p:fltVal val="0"/>
                                          </p:val>
                                        </p:tav>
                                        <p:tav tm="100000">
                                          <p:val>
                                            <p:strVal val="#ppt_w"/>
                                          </p:val>
                                        </p:tav>
                                      </p:tavLst>
                                    </p:anim>
                                    <p:anim calcmode="lin" valueType="num">
                                      <p:cBhvr>
                                        <p:cTn id="28" dur="1750" fill="hold"/>
                                        <p:tgtEl>
                                          <p:spTgt spid="11"/>
                                        </p:tgtEl>
                                        <p:attrNameLst>
                                          <p:attrName>ppt_h</p:attrName>
                                        </p:attrNameLst>
                                      </p:cBhvr>
                                      <p:tavLst>
                                        <p:tav tm="0">
                                          <p:val>
                                            <p:fltVal val="0"/>
                                          </p:val>
                                        </p:tav>
                                        <p:tav tm="100000">
                                          <p:val>
                                            <p:strVal val="#ppt_h"/>
                                          </p:val>
                                        </p:tav>
                                      </p:tavLst>
                                    </p:anim>
                                    <p:animEffect transition="in" filter="fade">
                                      <p:cBhvr>
                                        <p:cTn id="29" dur="1750"/>
                                        <p:tgtEl>
                                          <p:spTgt spid="11"/>
                                        </p:tgtEl>
                                      </p:cBhvr>
                                    </p:animEffect>
                                  </p:childTnLst>
                                </p:cTn>
                              </p:par>
                            </p:childTnLst>
                          </p:cTn>
                        </p:par>
                      </p:childTnLst>
                    </p:cTn>
                  </p:par>
                </p:childTnLst>
              </p:cTn>
              <p:nextCondLst>
                <p:cond evt="onClick" delay="0">
                  <p:tgtEl>
                    <p:spTgt spid="6"/>
                  </p:tgtEl>
                </p:cond>
              </p:nextCondLst>
            </p:seq>
            <p:seq concurrent="1" nextAc="seek">
              <p:cTn id="30" restart="whenNotActive" fill="hold" evtFilter="cancelBubble" nodeType="interactiveSeq">
                <p:stCondLst>
                  <p:cond evt="onClick" delay="0">
                    <p:tgtEl>
                      <p:spTgt spid="7"/>
                    </p:tgtEl>
                  </p:cond>
                </p:stCondLst>
                <p:endSync evt="end" delay="0">
                  <p:rtn val="all"/>
                </p:endSync>
                <p:childTnLst>
                  <p:par>
                    <p:cTn id="31" fill="hold">
                      <p:stCondLst>
                        <p:cond delay="0"/>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1250"/>
                                        <p:tgtEl>
                                          <p:spTgt spid="7"/>
                                        </p:tgtEl>
                                        <p:attrNameLst>
                                          <p:attrName>ppt_w</p:attrName>
                                        </p:attrNameLst>
                                      </p:cBhvr>
                                      <p:tavLst>
                                        <p:tav tm="0">
                                          <p:val>
                                            <p:strVal val="ppt_w"/>
                                          </p:val>
                                        </p:tav>
                                        <p:tav tm="100000">
                                          <p:val>
                                            <p:fltVal val="0"/>
                                          </p:val>
                                        </p:tav>
                                      </p:tavLst>
                                    </p:anim>
                                    <p:anim calcmode="lin" valueType="num">
                                      <p:cBhvr>
                                        <p:cTn id="35" dur="1250"/>
                                        <p:tgtEl>
                                          <p:spTgt spid="7"/>
                                        </p:tgtEl>
                                        <p:attrNameLst>
                                          <p:attrName>ppt_h</p:attrName>
                                        </p:attrNameLst>
                                      </p:cBhvr>
                                      <p:tavLst>
                                        <p:tav tm="0">
                                          <p:val>
                                            <p:strVal val="ppt_h"/>
                                          </p:val>
                                        </p:tav>
                                        <p:tav tm="100000">
                                          <p:val>
                                            <p:fltVal val="0"/>
                                          </p:val>
                                        </p:tav>
                                      </p:tavLst>
                                    </p:anim>
                                    <p:animEffect transition="out" filter="fade">
                                      <p:cBhvr>
                                        <p:cTn id="36" dur="1250"/>
                                        <p:tgtEl>
                                          <p:spTgt spid="7"/>
                                        </p:tgtEl>
                                      </p:cBhvr>
                                    </p:animEffect>
                                    <p:set>
                                      <p:cBhvr>
                                        <p:cTn id="37" dur="1" fill="hold">
                                          <p:stCondLst>
                                            <p:cond delay="1249"/>
                                          </p:stCondLst>
                                        </p:cTn>
                                        <p:tgtEl>
                                          <p:spTgt spid="7"/>
                                        </p:tgtEl>
                                        <p:attrNameLst>
                                          <p:attrName>style.visibility</p:attrName>
                                        </p:attrNameLst>
                                      </p:cBhvr>
                                      <p:to>
                                        <p:strVal val="hidden"/>
                                      </p:to>
                                    </p:set>
                                  </p:childTnLst>
                                </p:cTn>
                              </p:par>
                            </p:childTnLst>
                          </p:cTn>
                        </p:par>
                        <p:par>
                          <p:cTn id="38" fill="hold">
                            <p:stCondLst>
                              <p:cond delay="1250"/>
                            </p:stCondLst>
                            <p:childTnLst>
                              <p:par>
                                <p:cTn id="39" presetID="53" presetClass="entr" presetSubtype="16"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750" fill="hold"/>
                                        <p:tgtEl>
                                          <p:spTgt spid="12"/>
                                        </p:tgtEl>
                                        <p:attrNameLst>
                                          <p:attrName>ppt_w</p:attrName>
                                        </p:attrNameLst>
                                      </p:cBhvr>
                                      <p:tavLst>
                                        <p:tav tm="0">
                                          <p:val>
                                            <p:fltVal val="0"/>
                                          </p:val>
                                        </p:tav>
                                        <p:tav tm="100000">
                                          <p:val>
                                            <p:strVal val="#ppt_w"/>
                                          </p:val>
                                        </p:tav>
                                      </p:tavLst>
                                    </p:anim>
                                    <p:anim calcmode="lin" valueType="num">
                                      <p:cBhvr>
                                        <p:cTn id="42" dur="1750" fill="hold"/>
                                        <p:tgtEl>
                                          <p:spTgt spid="12"/>
                                        </p:tgtEl>
                                        <p:attrNameLst>
                                          <p:attrName>ppt_h</p:attrName>
                                        </p:attrNameLst>
                                      </p:cBhvr>
                                      <p:tavLst>
                                        <p:tav tm="0">
                                          <p:val>
                                            <p:fltVal val="0"/>
                                          </p:val>
                                        </p:tav>
                                        <p:tav tm="100000">
                                          <p:val>
                                            <p:strVal val="#ppt_h"/>
                                          </p:val>
                                        </p:tav>
                                      </p:tavLst>
                                    </p:anim>
                                    <p:animEffect transition="in" filter="fade">
                                      <p:cBhvr>
                                        <p:cTn id="43" dur="1750"/>
                                        <p:tgtEl>
                                          <p:spTgt spid="12"/>
                                        </p:tgtEl>
                                      </p:cBhvr>
                                    </p:animEffect>
                                  </p:childTnLst>
                                </p:cTn>
                              </p:par>
                            </p:childTnLst>
                          </p:cTn>
                        </p:par>
                      </p:childTnLst>
                    </p:cTn>
                  </p:par>
                </p:childTnLst>
              </p:cTn>
              <p:nextCondLst>
                <p:cond evt="onClick" delay="0">
                  <p:tgtEl>
                    <p:spTgt spid="7"/>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6687F2-FF50-2F39-21B0-2BB361384A44}"/>
              </a:ext>
            </a:extLst>
          </p:cNvPr>
          <p:cNvPicPr>
            <a:picLocks noChangeAspect="1"/>
          </p:cNvPicPr>
          <p:nvPr/>
        </p:nvPicPr>
        <p:blipFill>
          <a:blip r:embed="rId4"/>
          <a:stretch>
            <a:fillRect/>
          </a:stretch>
        </p:blipFill>
        <p:spPr>
          <a:xfrm>
            <a:off x="715563" y="2750175"/>
            <a:ext cx="10016596" cy="2591025"/>
          </a:xfrm>
          <a:prstGeom prst="rect">
            <a:avLst/>
          </a:prstGeom>
        </p:spPr>
      </p:pic>
    </p:spTree>
    <p:custDataLst>
      <p:tags r:id="rId1"/>
    </p:custDataLst>
    <p:extLst>
      <p:ext uri="{BB962C8B-B14F-4D97-AF65-F5344CB8AC3E}">
        <p14:creationId xmlns:p14="http://schemas.microsoft.com/office/powerpoint/2010/main" val="47948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F11DBB3A-A8B1-2491-8DBE-15978033E9F1}"/>
              </a:ext>
            </a:extLst>
          </p:cNvPr>
          <p:cNvGrpSpPr/>
          <p:nvPr/>
        </p:nvGrpSpPr>
        <p:grpSpPr>
          <a:xfrm>
            <a:off x="4949848" y="2190114"/>
            <a:ext cx="6840681" cy="3194191"/>
            <a:chOff x="535741" y="1707583"/>
            <a:chExt cx="6840681" cy="3194190"/>
          </a:xfrm>
        </p:grpSpPr>
        <p:grpSp>
          <p:nvGrpSpPr>
            <p:cNvPr id="27" name="Group 26">
              <a:extLst>
                <a:ext uri="{FF2B5EF4-FFF2-40B4-BE49-F238E27FC236}">
                  <a16:creationId xmlns:a16="http://schemas.microsoft.com/office/drawing/2014/main" id="{A9F2683F-1743-AA49-0C81-A95676BA77ED}"/>
                </a:ext>
              </a:extLst>
            </p:cNvPr>
            <p:cNvGrpSpPr/>
            <p:nvPr/>
          </p:nvGrpSpPr>
          <p:grpSpPr>
            <a:xfrm>
              <a:off x="535741" y="2511864"/>
              <a:ext cx="6840681" cy="2389909"/>
              <a:chOff x="5351318" y="4311147"/>
              <a:chExt cx="6840681" cy="2389909"/>
            </a:xfrm>
            <a:solidFill>
              <a:srgbClr val="FFFFCC"/>
            </a:solidFill>
          </p:grpSpPr>
          <p:sp>
            <p:nvSpPr>
              <p:cNvPr id="30" name="Rectangle: Rounded Corners 29">
                <a:extLst>
                  <a:ext uri="{FF2B5EF4-FFF2-40B4-BE49-F238E27FC236}">
                    <a16:creationId xmlns:a16="http://schemas.microsoft.com/office/drawing/2014/main" id="{E205D9F0-A3E6-B2AB-612F-3AEE90A09D1C}"/>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Đọc</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đúng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Đọc</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to,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rõ</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Đọc</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ngắt</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nghỉ</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đúng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chỗ</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grpSp>
            <p:nvGrpSpPr>
              <p:cNvPr id="31" name="Group 30">
                <a:extLst>
                  <a:ext uri="{FF2B5EF4-FFF2-40B4-BE49-F238E27FC236}">
                    <a16:creationId xmlns:a16="http://schemas.microsoft.com/office/drawing/2014/main" id="{E63483B8-F5A7-2777-EAC9-219CA69E5D03}"/>
                  </a:ext>
                </a:extLst>
              </p:cNvPr>
              <p:cNvGrpSpPr/>
              <p:nvPr/>
            </p:nvGrpSpPr>
            <p:grpSpPr>
              <a:xfrm>
                <a:off x="7848306" y="4505769"/>
                <a:ext cx="1916933" cy="698087"/>
                <a:chOff x="7938042" y="4498699"/>
                <a:chExt cx="2135833" cy="786591"/>
              </a:xfrm>
              <a:grpFill/>
            </p:grpSpPr>
            <p:pic>
              <p:nvPicPr>
                <p:cNvPr id="40" name="Picture 39" descr="Icon&#10;&#10;Description automatically generated">
                  <a:extLst>
                    <a:ext uri="{FF2B5EF4-FFF2-40B4-BE49-F238E27FC236}">
                      <a16:creationId xmlns:a16="http://schemas.microsoft.com/office/drawing/2014/main" id="{36F91750-FC6A-9E47-0C9E-A0F6646C9E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8042" y="4498699"/>
                  <a:ext cx="769440" cy="769442"/>
                </a:xfrm>
                <a:prstGeom prst="rect">
                  <a:avLst/>
                </a:prstGeom>
                <a:grpFill/>
              </p:spPr>
            </p:pic>
            <p:pic>
              <p:nvPicPr>
                <p:cNvPr id="41" name="Picture 40" descr="Icon&#10;&#10;Description automatically generated">
                  <a:extLst>
                    <a:ext uri="{FF2B5EF4-FFF2-40B4-BE49-F238E27FC236}">
                      <a16:creationId xmlns:a16="http://schemas.microsoft.com/office/drawing/2014/main" id="{CD750641-007B-2F12-6FE7-DB030C4554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4193" y="4515849"/>
                  <a:ext cx="769440" cy="769441"/>
                </a:xfrm>
                <a:prstGeom prst="rect">
                  <a:avLst/>
                </a:prstGeom>
                <a:grpFill/>
              </p:spPr>
            </p:pic>
            <p:pic>
              <p:nvPicPr>
                <p:cNvPr id="42" name="Picture 41" descr="Icon&#10;&#10;Description automatically generated">
                  <a:extLst>
                    <a:ext uri="{FF2B5EF4-FFF2-40B4-BE49-F238E27FC236}">
                      <a16:creationId xmlns:a16="http://schemas.microsoft.com/office/drawing/2014/main" id="{C5DD1A8B-604D-503D-2F8E-8C4F6E9457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4434" y="4505856"/>
                  <a:ext cx="769441" cy="769441"/>
                </a:xfrm>
                <a:prstGeom prst="rect">
                  <a:avLst/>
                </a:prstGeom>
                <a:grpFill/>
              </p:spPr>
            </p:pic>
          </p:grpSp>
          <p:grpSp>
            <p:nvGrpSpPr>
              <p:cNvPr id="32" name="Group 31">
                <a:extLst>
                  <a:ext uri="{FF2B5EF4-FFF2-40B4-BE49-F238E27FC236}">
                    <a16:creationId xmlns:a16="http://schemas.microsoft.com/office/drawing/2014/main" id="{F1113C0B-E816-A041-8E93-DF594F4F0152}"/>
                  </a:ext>
                </a:extLst>
              </p:cNvPr>
              <p:cNvGrpSpPr/>
              <p:nvPr/>
            </p:nvGrpSpPr>
            <p:grpSpPr>
              <a:xfrm>
                <a:off x="7843282" y="5133562"/>
                <a:ext cx="1935526" cy="692431"/>
                <a:chOff x="7872868" y="4435004"/>
                <a:chExt cx="2216677" cy="790399"/>
              </a:xfrm>
              <a:grpFill/>
            </p:grpSpPr>
            <p:pic>
              <p:nvPicPr>
                <p:cNvPr id="37" name="Picture 36" descr="Icon&#10;&#10;Description automatically generated">
                  <a:extLst>
                    <a:ext uri="{FF2B5EF4-FFF2-40B4-BE49-F238E27FC236}">
                      <a16:creationId xmlns:a16="http://schemas.microsoft.com/office/drawing/2014/main" id="{6E3088C0-C391-40C0-C5BC-382A016108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2868" y="4435004"/>
                  <a:ext cx="769441" cy="769441"/>
                </a:xfrm>
                <a:prstGeom prst="rect">
                  <a:avLst/>
                </a:prstGeom>
                <a:grpFill/>
              </p:spPr>
            </p:pic>
            <p:pic>
              <p:nvPicPr>
                <p:cNvPr id="38" name="Picture 37" descr="Icon&#10;&#10;Description automatically generated">
                  <a:extLst>
                    <a:ext uri="{FF2B5EF4-FFF2-40B4-BE49-F238E27FC236}">
                      <a16:creationId xmlns:a16="http://schemas.microsoft.com/office/drawing/2014/main" id="{E852EC0D-4D15-A771-243A-919D899016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83409" y="4435004"/>
                  <a:ext cx="769441" cy="769441"/>
                </a:xfrm>
                <a:prstGeom prst="rect">
                  <a:avLst/>
                </a:prstGeom>
                <a:grpFill/>
              </p:spPr>
            </p:pic>
            <p:pic>
              <p:nvPicPr>
                <p:cNvPr id="39" name="Picture 38" descr="Icon&#10;&#10;Description automatically generated">
                  <a:extLst>
                    <a:ext uri="{FF2B5EF4-FFF2-40B4-BE49-F238E27FC236}">
                      <a16:creationId xmlns:a16="http://schemas.microsoft.com/office/drawing/2014/main" id="{A031D3CA-939E-F322-ED90-8345E1099C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20105" y="4455962"/>
                  <a:ext cx="769440" cy="769441"/>
                </a:xfrm>
                <a:prstGeom prst="rect">
                  <a:avLst/>
                </a:prstGeom>
                <a:grpFill/>
              </p:spPr>
            </p:pic>
          </p:grpSp>
          <p:grpSp>
            <p:nvGrpSpPr>
              <p:cNvPr id="33" name="Group 32">
                <a:extLst>
                  <a:ext uri="{FF2B5EF4-FFF2-40B4-BE49-F238E27FC236}">
                    <a16:creationId xmlns:a16="http://schemas.microsoft.com/office/drawing/2014/main" id="{2A7AD27F-BFC9-DE89-DEE9-712E435AF72F}"/>
                  </a:ext>
                </a:extLst>
              </p:cNvPr>
              <p:cNvGrpSpPr/>
              <p:nvPr/>
            </p:nvGrpSpPr>
            <p:grpSpPr>
              <a:xfrm>
                <a:off x="10125528" y="5659583"/>
                <a:ext cx="1915391" cy="682868"/>
                <a:chOff x="7935191" y="4561610"/>
                <a:chExt cx="2134115" cy="769441"/>
              </a:xfrm>
              <a:grpFill/>
            </p:grpSpPr>
            <p:pic>
              <p:nvPicPr>
                <p:cNvPr id="34" name="Picture 33" descr="Icon&#10;&#10;Description automatically generated">
                  <a:extLst>
                    <a:ext uri="{FF2B5EF4-FFF2-40B4-BE49-F238E27FC236}">
                      <a16:creationId xmlns:a16="http://schemas.microsoft.com/office/drawing/2014/main" id="{C104910C-55E4-4DDD-7AE9-398E4E2775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5191" y="4561610"/>
                  <a:ext cx="769441" cy="769441"/>
                </a:xfrm>
                <a:prstGeom prst="rect">
                  <a:avLst/>
                </a:prstGeom>
                <a:grpFill/>
              </p:spPr>
            </p:pic>
            <p:pic>
              <p:nvPicPr>
                <p:cNvPr id="35" name="Picture 34" descr="Icon&#10;&#10;Description automatically generated">
                  <a:extLst>
                    <a:ext uri="{FF2B5EF4-FFF2-40B4-BE49-F238E27FC236}">
                      <a16:creationId xmlns:a16="http://schemas.microsoft.com/office/drawing/2014/main" id="{4FCDDD35-B815-51AB-384A-0966B0EEE7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7528" y="4561610"/>
                  <a:ext cx="769441" cy="769441"/>
                </a:xfrm>
                <a:prstGeom prst="rect">
                  <a:avLst/>
                </a:prstGeom>
                <a:grpFill/>
              </p:spPr>
            </p:pic>
            <p:pic>
              <p:nvPicPr>
                <p:cNvPr id="36" name="Picture 35" descr="Icon&#10;&#10;Description automatically generated">
                  <a:extLst>
                    <a:ext uri="{FF2B5EF4-FFF2-40B4-BE49-F238E27FC236}">
                      <a16:creationId xmlns:a16="http://schemas.microsoft.com/office/drawing/2014/main" id="{403E97B9-9B76-AF7E-58FC-582B9B4ED8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9865" y="4561610"/>
                  <a:ext cx="769441" cy="769441"/>
                </a:xfrm>
                <a:prstGeom prst="rect">
                  <a:avLst/>
                </a:prstGeom>
                <a:grpFill/>
              </p:spPr>
            </p:pic>
          </p:grpSp>
        </p:grpSp>
        <p:sp>
          <p:nvSpPr>
            <p:cNvPr id="29" name="Rectangle: Rounded Corners 28">
              <a:extLst>
                <a:ext uri="{FF2B5EF4-FFF2-40B4-BE49-F238E27FC236}">
                  <a16:creationId xmlns:a16="http://schemas.microsoft.com/office/drawing/2014/main" id="{4819817D-3CF4-581C-7606-44CEFD4EFC6C}"/>
                </a:ext>
              </a:extLst>
            </p:cNvPr>
            <p:cNvSpPr/>
            <p:nvPr/>
          </p:nvSpPr>
          <p:spPr>
            <a:xfrm>
              <a:off x="1072294" y="1707583"/>
              <a:ext cx="5275429"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Tiêu</a:t>
              </a:r>
              <a:r>
                <a:rPr kumimoji="0" lang="en-US" sz="5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chí</a:t>
              </a:r>
              <a:r>
                <a:rPr kumimoji="0" lang="en-US" sz="5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đánh</a:t>
              </a:r>
              <a:r>
                <a:rPr kumimoji="0" lang="en-US" sz="5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giá</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
        <p:nvSpPr>
          <p:cNvPr id="43" name="Rectangle: Rounded Corners 42">
            <a:extLst>
              <a:ext uri="{FF2B5EF4-FFF2-40B4-BE49-F238E27FC236}">
                <a16:creationId xmlns:a16="http://schemas.microsoft.com/office/drawing/2014/main" id="{A867A147-A278-838A-AA19-6ABF5962581F}"/>
              </a:ext>
            </a:extLst>
          </p:cNvPr>
          <p:cNvSpPr/>
          <p:nvPr/>
        </p:nvSpPr>
        <p:spPr>
          <a:xfrm>
            <a:off x="4949846" y="934556"/>
            <a:ext cx="6066911" cy="835480"/>
          </a:xfrm>
          <a:custGeom>
            <a:avLst/>
            <a:gdLst>
              <a:gd name="connsiteX0" fmla="*/ 0 w 6066911"/>
              <a:gd name="connsiteY0" fmla="*/ 316471 h 835480"/>
              <a:gd name="connsiteX1" fmla="*/ 316471 w 6066911"/>
              <a:gd name="connsiteY1" fmla="*/ 0 h 835480"/>
              <a:gd name="connsiteX2" fmla="*/ 832698 w 6066911"/>
              <a:gd name="connsiteY2" fmla="*/ 0 h 835480"/>
              <a:gd name="connsiteX3" fmla="*/ 1403265 w 6066911"/>
              <a:gd name="connsiteY3" fmla="*/ 0 h 835480"/>
              <a:gd name="connsiteX4" fmla="*/ 2028171 w 6066911"/>
              <a:gd name="connsiteY4" fmla="*/ 0 h 835480"/>
              <a:gd name="connsiteX5" fmla="*/ 2707417 w 6066911"/>
              <a:gd name="connsiteY5" fmla="*/ 0 h 835480"/>
              <a:gd name="connsiteX6" fmla="*/ 3441003 w 6066911"/>
              <a:gd name="connsiteY6" fmla="*/ 0 h 835480"/>
              <a:gd name="connsiteX7" fmla="*/ 4228929 w 6066911"/>
              <a:gd name="connsiteY7" fmla="*/ 0 h 835480"/>
              <a:gd name="connsiteX8" fmla="*/ 4799495 w 6066911"/>
              <a:gd name="connsiteY8" fmla="*/ 0 h 835480"/>
              <a:gd name="connsiteX9" fmla="*/ 5750440 w 6066911"/>
              <a:gd name="connsiteY9" fmla="*/ 0 h 835480"/>
              <a:gd name="connsiteX10" fmla="*/ 6066911 w 6066911"/>
              <a:gd name="connsiteY10" fmla="*/ 316471 h 835480"/>
              <a:gd name="connsiteX11" fmla="*/ 6066911 w 6066911"/>
              <a:gd name="connsiteY11" fmla="*/ 519009 h 835480"/>
              <a:gd name="connsiteX12" fmla="*/ 5750440 w 6066911"/>
              <a:gd name="connsiteY12" fmla="*/ 835480 h 835480"/>
              <a:gd name="connsiteX13" fmla="*/ 5016854 w 6066911"/>
              <a:gd name="connsiteY13" fmla="*/ 835480 h 835480"/>
              <a:gd name="connsiteX14" fmla="*/ 4391948 w 6066911"/>
              <a:gd name="connsiteY14" fmla="*/ 835480 h 835480"/>
              <a:gd name="connsiteX15" fmla="*/ 3875721 w 6066911"/>
              <a:gd name="connsiteY15" fmla="*/ 835480 h 835480"/>
              <a:gd name="connsiteX16" fmla="*/ 3305154 w 6066911"/>
              <a:gd name="connsiteY16" fmla="*/ 835480 h 835480"/>
              <a:gd name="connsiteX17" fmla="*/ 2680248 w 6066911"/>
              <a:gd name="connsiteY17" fmla="*/ 835480 h 835480"/>
              <a:gd name="connsiteX18" fmla="*/ 2055341 w 6066911"/>
              <a:gd name="connsiteY18" fmla="*/ 835480 h 835480"/>
              <a:gd name="connsiteX19" fmla="*/ 1484774 w 6066911"/>
              <a:gd name="connsiteY19" fmla="*/ 835480 h 835480"/>
              <a:gd name="connsiteX20" fmla="*/ 316471 w 6066911"/>
              <a:gd name="connsiteY20" fmla="*/ 835480 h 835480"/>
              <a:gd name="connsiteX21" fmla="*/ 0 w 6066911"/>
              <a:gd name="connsiteY21" fmla="*/ 519009 h 835480"/>
              <a:gd name="connsiteX22" fmla="*/ 0 w 6066911"/>
              <a:gd name="connsiteY22" fmla="*/ 316471 h 83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66911" h="835480" fill="none" extrusionOk="0">
                <a:moveTo>
                  <a:pt x="0" y="316471"/>
                </a:moveTo>
                <a:cubicBezTo>
                  <a:pt x="-24201" y="122723"/>
                  <a:pt x="102757" y="8172"/>
                  <a:pt x="316471" y="0"/>
                </a:cubicBezTo>
                <a:cubicBezTo>
                  <a:pt x="531062" y="10177"/>
                  <a:pt x="617354" y="19958"/>
                  <a:pt x="832698" y="0"/>
                </a:cubicBezTo>
                <a:cubicBezTo>
                  <a:pt x="1048042" y="-19958"/>
                  <a:pt x="1229949" y="4555"/>
                  <a:pt x="1403265" y="0"/>
                </a:cubicBezTo>
                <a:cubicBezTo>
                  <a:pt x="1576581" y="-4555"/>
                  <a:pt x="1809473" y="-2153"/>
                  <a:pt x="2028171" y="0"/>
                </a:cubicBezTo>
                <a:cubicBezTo>
                  <a:pt x="2246869" y="2153"/>
                  <a:pt x="2422460" y="25562"/>
                  <a:pt x="2707417" y="0"/>
                </a:cubicBezTo>
                <a:cubicBezTo>
                  <a:pt x="2992374" y="-25562"/>
                  <a:pt x="3168223" y="-10839"/>
                  <a:pt x="3441003" y="0"/>
                </a:cubicBezTo>
                <a:cubicBezTo>
                  <a:pt x="3713783" y="10839"/>
                  <a:pt x="3935315" y="-24916"/>
                  <a:pt x="4228929" y="0"/>
                </a:cubicBezTo>
                <a:cubicBezTo>
                  <a:pt x="4522543" y="24916"/>
                  <a:pt x="4606883" y="-9156"/>
                  <a:pt x="4799495" y="0"/>
                </a:cubicBezTo>
                <a:cubicBezTo>
                  <a:pt x="4992107" y="9156"/>
                  <a:pt x="5455939" y="-35392"/>
                  <a:pt x="5750440" y="0"/>
                </a:cubicBezTo>
                <a:cubicBezTo>
                  <a:pt x="5891649" y="6532"/>
                  <a:pt x="6052650" y="174525"/>
                  <a:pt x="6066911" y="316471"/>
                </a:cubicBezTo>
                <a:cubicBezTo>
                  <a:pt x="6060800" y="397825"/>
                  <a:pt x="6075259" y="440342"/>
                  <a:pt x="6066911" y="519009"/>
                </a:cubicBezTo>
                <a:cubicBezTo>
                  <a:pt x="6097815" y="683482"/>
                  <a:pt x="5931626" y="823255"/>
                  <a:pt x="5750440" y="835480"/>
                </a:cubicBezTo>
                <a:cubicBezTo>
                  <a:pt x="5488038" y="842403"/>
                  <a:pt x="5378636" y="846146"/>
                  <a:pt x="5016854" y="835480"/>
                </a:cubicBezTo>
                <a:cubicBezTo>
                  <a:pt x="4655072" y="824814"/>
                  <a:pt x="4556099" y="847477"/>
                  <a:pt x="4391948" y="835480"/>
                </a:cubicBezTo>
                <a:cubicBezTo>
                  <a:pt x="4227797" y="823483"/>
                  <a:pt x="4101919" y="831473"/>
                  <a:pt x="3875721" y="835480"/>
                </a:cubicBezTo>
                <a:cubicBezTo>
                  <a:pt x="3649523" y="839487"/>
                  <a:pt x="3517467" y="852706"/>
                  <a:pt x="3305154" y="835480"/>
                </a:cubicBezTo>
                <a:cubicBezTo>
                  <a:pt x="3092841" y="818254"/>
                  <a:pt x="2810174" y="847768"/>
                  <a:pt x="2680248" y="835480"/>
                </a:cubicBezTo>
                <a:cubicBezTo>
                  <a:pt x="2550322" y="823192"/>
                  <a:pt x="2182821" y="829928"/>
                  <a:pt x="2055341" y="835480"/>
                </a:cubicBezTo>
                <a:cubicBezTo>
                  <a:pt x="1927861" y="841032"/>
                  <a:pt x="1752773" y="830369"/>
                  <a:pt x="1484774" y="835480"/>
                </a:cubicBezTo>
                <a:cubicBezTo>
                  <a:pt x="1216775" y="840591"/>
                  <a:pt x="715509" y="855479"/>
                  <a:pt x="316471" y="835480"/>
                </a:cubicBezTo>
                <a:cubicBezTo>
                  <a:pt x="165213" y="864811"/>
                  <a:pt x="-11233" y="695479"/>
                  <a:pt x="0" y="519009"/>
                </a:cubicBezTo>
                <a:cubicBezTo>
                  <a:pt x="-1867" y="427432"/>
                  <a:pt x="9000" y="399876"/>
                  <a:pt x="0" y="316471"/>
                </a:cubicBezTo>
                <a:close/>
              </a:path>
              <a:path w="6066911" h="835480" stroke="0" extrusionOk="0">
                <a:moveTo>
                  <a:pt x="0" y="316471"/>
                </a:moveTo>
                <a:cubicBezTo>
                  <a:pt x="-823" y="124078"/>
                  <a:pt x="160796" y="10507"/>
                  <a:pt x="316471" y="0"/>
                </a:cubicBezTo>
                <a:cubicBezTo>
                  <a:pt x="596587" y="-32492"/>
                  <a:pt x="928540" y="-26748"/>
                  <a:pt x="1104397" y="0"/>
                </a:cubicBezTo>
                <a:cubicBezTo>
                  <a:pt x="1280254" y="26748"/>
                  <a:pt x="1424276" y="-14573"/>
                  <a:pt x="1620624" y="0"/>
                </a:cubicBezTo>
                <a:cubicBezTo>
                  <a:pt x="1816972" y="14573"/>
                  <a:pt x="1974125" y="-13618"/>
                  <a:pt x="2245530" y="0"/>
                </a:cubicBezTo>
                <a:cubicBezTo>
                  <a:pt x="2516935" y="13618"/>
                  <a:pt x="2733838" y="-12017"/>
                  <a:pt x="2924776" y="0"/>
                </a:cubicBezTo>
                <a:cubicBezTo>
                  <a:pt x="3115714" y="12017"/>
                  <a:pt x="3310524" y="4467"/>
                  <a:pt x="3549683" y="0"/>
                </a:cubicBezTo>
                <a:cubicBezTo>
                  <a:pt x="3788842" y="-4467"/>
                  <a:pt x="4017586" y="18416"/>
                  <a:pt x="4337608" y="0"/>
                </a:cubicBezTo>
                <a:cubicBezTo>
                  <a:pt x="4657630" y="-18416"/>
                  <a:pt x="4706239" y="-1524"/>
                  <a:pt x="4853835" y="0"/>
                </a:cubicBezTo>
                <a:cubicBezTo>
                  <a:pt x="5001431" y="1524"/>
                  <a:pt x="5525273" y="-23643"/>
                  <a:pt x="5750440" y="0"/>
                </a:cubicBezTo>
                <a:cubicBezTo>
                  <a:pt x="5930500" y="593"/>
                  <a:pt x="6068266" y="135464"/>
                  <a:pt x="6066911" y="316471"/>
                </a:cubicBezTo>
                <a:cubicBezTo>
                  <a:pt x="6072304" y="362787"/>
                  <a:pt x="6058354" y="425311"/>
                  <a:pt x="6066911" y="519009"/>
                </a:cubicBezTo>
                <a:cubicBezTo>
                  <a:pt x="6078856" y="726740"/>
                  <a:pt x="5933756" y="825632"/>
                  <a:pt x="5750440" y="835480"/>
                </a:cubicBezTo>
                <a:cubicBezTo>
                  <a:pt x="5527084" y="833100"/>
                  <a:pt x="5401446" y="811549"/>
                  <a:pt x="5179873" y="835480"/>
                </a:cubicBezTo>
                <a:cubicBezTo>
                  <a:pt x="4958300" y="859411"/>
                  <a:pt x="4772341" y="820711"/>
                  <a:pt x="4500627" y="835480"/>
                </a:cubicBezTo>
                <a:cubicBezTo>
                  <a:pt x="4228913" y="850249"/>
                  <a:pt x="4122538" y="830202"/>
                  <a:pt x="3930060" y="835480"/>
                </a:cubicBezTo>
                <a:cubicBezTo>
                  <a:pt x="3737582" y="840758"/>
                  <a:pt x="3426003" y="829345"/>
                  <a:pt x="3196475" y="835480"/>
                </a:cubicBezTo>
                <a:cubicBezTo>
                  <a:pt x="2966948" y="841615"/>
                  <a:pt x="2873208" y="849953"/>
                  <a:pt x="2625908" y="835480"/>
                </a:cubicBezTo>
                <a:cubicBezTo>
                  <a:pt x="2378608" y="821007"/>
                  <a:pt x="2087766" y="846307"/>
                  <a:pt x="1892322" y="835480"/>
                </a:cubicBezTo>
                <a:cubicBezTo>
                  <a:pt x="1696878" y="824653"/>
                  <a:pt x="1512847" y="870990"/>
                  <a:pt x="1158736" y="835480"/>
                </a:cubicBezTo>
                <a:cubicBezTo>
                  <a:pt x="804625" y="799970"/>
                  <a:pt x="506448" y="870720"/>
                  <a:pt x="316471" y="835480"/>
                </a:cubicBezTo>
                <a:cubicBezTo>
                  <a:pt x="155878" y="837778"/>
                  <a:pt x="-8140" y="691728"/>
                  <a:pt x="0" y="519009"/>
                </a:cubicBezTo>
                <a:cubicBezTo>
                  <a:pt x="6245" y="460378"/>
                  <a:pt x="-4754" y="372648"/>
                  <a:pt x="0" y="316471"/>
                </a:cubicBezTo>
                <a:close/>
              </a:path>
            </a:pathLst>
          </a:custGeom>
          <a:solidFill>
            <a:srgbClr val="CCFFFF"/>
          </a:solidFill>
          <a:ln w="38100">
            <a:solidFill>
              <a:srgbClr val="0070C0"/>
            </a:solidFill>
            <a:prstDash val="lgDashDot"/>
            <a:extLst>
              <a:ext uri="{C807C97D-BFC1-408E-A445-0C87EB9F89A2}">
                <ask:lineSketchStyleProps xmlns:ask="http://schemas.microsoft.com/office/drawing/2018/sketchyshape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7030A0"/>
                </a:solidFill>
                <a:effectLst/>
                <a:uLnTx/>
                <a:uFillTx/>
                <a:latin typeface="Calibri" panose="020F0502020204030204" pitchFamily="34" charset="0"/>
                <a:cs typeface="Calibri" panose="020F0502020204030204" pitchFamily="34" charset="0"/>
              </a:rPr>
              <a:t>Luyện</a:t>
            </a:r>
            <a:r>
              <a:rPr kumimoji="0" lang="en-US" sz="4800" b="1"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7030A0"/>
                </a:solidFill>
                <a:effectLst/>
                <a:uLnTx/>
                <a:uFillTx/>
                <a:latin typeface="Calibri" panose="020F0502020204030204" pitchFamily="34" charset="0"/>
                <a:cs typeface="Calibri" panose="020F0502020204030204" pitchFamily="34" charset="0"/>
              </a:rPr>
              <a:t>đọc</a:t>
            </a:r>
            <a:r>
              <a:rPr kumimoji="0" lang="en-US" sz="4800" b="1"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7030A0"/>
                </a:solidFill>
                <a:effectLst/>
                <a:uLnTx/>
                <a:uFillTx/>
                <a:latin typeface="Calibri" panose="020F0502020204030204" pitchFamily="34" charset="0"/>
                <a:cs typeface="Calibri" panose="020F0502020204030204" pitchFamily="34" charset="0"/>
              </a:rPr>
              <a:t>toàn</a:t>
            </a:r>
            <a:r>
              <a:rPr kumimoji="0" lang="en-US" sz="4800" b="1" i="0" u="none" strike="noStrike" kern="1200" cap="none" spc="0" normalizeH="0" noProof="0" dirty="0">
                <a:ln>
                  <a:noFill/>
                </a:ln>
                <a:solidFill>
                  <a:srgbClr val="7030A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noProof="0" dirty="0" err="1">
                <a:ln>
                  <a:noFill/>
                </a:ln>
                <a:solidFill>
                  <a:srgbClr val="7030A0"/>
                </a:solidFill>
                <a:effectLst/>
                <a:uLnTx/>
                <a:uFillTx/>
                <a:latin typeface="Calibri" panose="020F0502020204030204" pitchFamily="34" charset="0"/>
                <a:cs typeface="Calibri" panose="020F0502020204030204" pitchFamily="34" charset="0"/>
              </a:rPr>
              <a:t>bài</a:t>
            </a:r>
            <a:endParaRPr kumimoji="0" lang="en-US" sz="4800" b="1"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endParaRPr>
          </a:p>
        </p:txBody>
      </p:sp>
      <p:pic>
        <p:nvPicPr>
          <p:cNvPr id="44" name="Picture 43">
            <a:extLst>
              <a:ext uri="{FF2B5EF4-FFF2-40B4-BE49-F238E27FC236}">
                <a16:creationId xmlns:a16="http://schemas.microsoft.com/office/drawing/2014/main" id="{46DA249D-DBCE-52A1-C59A-582F59FEA0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474" y="1281168"/>
            <a:ext cx="4179012" cy="5210259"/>
          </a:xfrm>
          <a:prstGeom prst="rect">
            <a:avLst/>
          </a:prstGeom>
        </p:spPr>
      </p:pic>
    </p:spTree>
    <p:extLst>
      <p:ext uri="{BB962C8B-B14F-4D97-AF65-F5344CB8AC3E}">
        <p14:creationId xmlns:p14="http://schemas.microsoft.com/office/powerpoint/2010/main" val="250380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43"/>
                                        </p:tgtEl>
                                        <p:attrNameLst>
                                          <p:attrName>r</p:attrName>
                                        </p:attrNameLst>
                                      </p:cBhvr>
                                    </p:animRot>
                                    <p:animRot by="-240000">
                                      <p:cBhvr>
                                        <p:cTn id="7" dur="200" fill="hold">
                                          <p:stCondLst>
                                            <p:cond delay="200"/>
                                          </p:stCondLst>
                                        </p:cTn>
                                        <p:tgtEl>
                                          <p:spTgt spid="43"/>
                                        </p:tgtEl>
                                        <p:attrNameLst>
                                          <p:attrName>r</p:attrName>
                                        </p:attrNameLst>
                                      </p:cBhvr>
                                    </p:animRot>
                                    <p:animRot by="240000">
                                      <p:cBhvr>
                                        <p:cTn id="8" dur="200" fill="hold">
                                          <p:stCondLst>
                                            <p:cond delay="400"/>
                                          </p:stCondLst>
                                        </p:cTn>
                                        <p:tgtEl>
                                          <p:spTgt spid="43"/>
                                        </p:tgtEl>
                                        <p:attrNameLst>
                                          <p:attrName>r</p:attrName>
                                        </p:attrNameLst>
                                      </p:cBhvr>
                                    </p:animRot>
                                    <p:animRot by="-240000">
                                      <p:cBhvr>
                                        <p:cTn id="9" dur="200" fill="hold">
                                          <p:stCondLst>
                                            <p:cond delay="600"/>
                                          </p:stCondLst>
                                        </p:cTn>
                                        <p:tgtEl>
                                          <p:spTgt spid="43"/>
                                        </p:tgtEl>
                                        <p:attrNameLst>
                                          <p:attrName>r</p:attrName>
                                        </p:attrNameLst>
                                      </p:cBhvr>
                                    </p:animRot>
                                    <p:animRot by="120000">
                                      <p:cBhvr>
                                        <p:cTn id="10" dur="200" fill="hold">
                                          <p:stCondLst>
                                            <p:cond delay="800"/>
                                          </p:stCondLst>
                                        </p:cTn>
                                        <p:tgtEl>
                                          <p:spTgt spid="4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000"/>
                                        <p:tgtEl>
                                          <p:spTgt spid="25"/>
                                        </p:tgtEl>
                                      </p:cBhvr>
                                    </p:animEffect>
                                    <p:anim calcmode="lin" valueType="num">
                                      <p:cBhvr>
                                        <p:cTn id="16" dur="1000" fill="hold"/>
                                        <p:tgtEl>
                                          <p:spTgt spid="25"/>
                                        </p:tgtEl>
                                        <p:attrNameLst>
                                          <p:attrName>ppt_x</p:attrName>
                                        </p:attrNameLst>
                                      </p:cBhvr>
                                      <p:tavLst>
                                        <p:tav tm="0">
                                          <p:val>
                                            <p:strVal val="#ppt_x"/>
                                          </p:val>
                                        </p:tav>
                                        <p:tav tm="100000">
                                          <p:val>
                                            <p:strVal val="#ppt_x"/>
                                          </p:val>
                                        </p:tav>
                                      </p:tavLst>
                                    </p:anim>
                                    <p:anim calcmode="lin" valueType="num">
                                      <p:cBhvr>
                                        <p:cTn id="1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a:extLst>
              <a:ext uri="{FF2B5EF4-FFF2-40B4-BE49-F238E27FC236}">
                <a16:creationId xmlns:a16="http://schemas.microsoft.com/office/drawing/2014/main" id="{328677EE-2547-4A0B-8E14-AE84E7AFE50C}"/>
              </a:ext>
            </a:extLst>
          </p:cNvPr>
          <p:cNvSpPr txBox="1"/>
          <p:nvPr/>
        </p:nvSpPr>
        <p:spPr>
          <a:xfrm>
            <a:off x="2809459" y="1137625"/>
            <a:ext cx="6573084" cy="1569660"/>
          </a:xfrm>
          <a:prstGeom prst="rect">
            <a:avLst/>
          </a:prstGeom>
          <a:noFill/>
        </p:spPr>
        <p:txBody>
          <a:bodyPr wrap="square" rtlCol="0">
            <a:spAutoFit/>
          </a:bodyPr>
          <a:lstStyle/>
          <a:p>
            <a:pPr algn="ctr" defTabSz="609585"/>
            <a:r>
              <a:rPr lang="zh-CN" altLang="en-US" sz="9600" dirty="0">
                <a:solidFill>
                  <a:prstClr val="black"/>
                </a:solidFill>
                <a:latin typeface="汉仪粗宋简" panose="02010609000101010101" pitchFamily="49" charset="-122"/>
                <a:ea typeface="汉仪粗宋简" panose="02010609000101010101" pitchFamily="49" charset="-122"/>
              </a:rPr>
              <a:t>山中访友</a:t>
            </a:r>
          </a:p>
        </p:txBody>
      </p:sp>
      <p:sp>
        <p:nvSpPr>
          <p:cNvPr id="27" name="文本框 26">
            <a:extLst>
              <a:ext uri="{FF2B5EF4-FFF2-40B4-BE49-F238E27FC236}">
                <a16:creationId xmlns:a16="http://schemas.microsoft.com/office/drawing/2014/main" id="{782D8D82-9DEE-4FA8-BE8D-7801E8F6BBD3}"/>
              </a:ext>
            </a:extLst>
          </p:cNvPr>
          <p:cNvSpPr txBox="1"/>
          <p:nvPr/>
        </p:nvSpPr>
        <p:spPr>
          <a:xfrm>
            <a:off x="2771469" y="695227"/>
            <a:ext cx="6573084" cy="584775"/>
          </a:xfrm>
          <a:prstGeom prst="rect">
            <a:avLst/>
          </a:prstGeom>
          <a:noFill/>
        </p:spPr>
        <p:txBody>
          <a:bodyPr wrap="square" rtlCol="0">
            <a:spAutoFit/>
          </a:bodyPr>
          <a:lstStyle/>
          <a:p>
            <a:pPr algn="ctr" defTabSz="609585"/>
            <a:r>
              <a:rPr lang="zh-CN" altLang="en-US" sz="3200" dirty="0">
                <a:solidFill>
                  <a:prstClr val="black"/>
                </a:solidFill>
                <a:latin typeface="等线" panose="02010600030101010101" pitchFamily="2" charset="-122"/>
                <a:ea typeface="等线" panose="02010600030101010101" pitchFamily="2" charset="-122"/>
              </a:rPr>
              <a:t>人教版六年级语文 课件</a:t>
            </a:r>
            <a:r>
              <a:rPr lang="en-US" altLang="zh-CN" sz="3200" dirty="0">
                <a:solidFill>
                  <a:prstClr val="black"/>
                </a:solidFill>
                <a:latin typeface="等线" panose="02010600030101010101" pitchFamily="2" charset="-122"/>
                <a:ea typeface="等线" panose="02010600030101010101" pitchFamily="2" charset="-122"/>
              </a:rPr>
              <a:t>PPT</a:t>
            </a:r>
            <a:r>
              <a:rPr lang="zh-CN" altLang="en-US" sz="3200" dirty="0">
                <a:solidFill>
                  <a:prstClr val="black"/>
                </a:solidFill>
                <a:latin typeface="等线" panose="02010600030101010101" pitchFamily="2" charset="-122"/>
                <a:ea typeface="等线" panose="02010600030101010101" pitchFamily="2" charset="-122"/>
              </a:rPr>
              <a:t>模板</a:t>
            </a:r>
          </a:p>
        </p:txBody>
      </p:sp>
      <p:pic>
        <p:nvPicPr>
          <p:cNvPr id="29" name="图片 28">
            <a:extLst>
              <a:ext uri="{FF2B5EF4-FFF2-40B4-BE49-F238E27FC236}">
                <a16:creationId xmlns:a16="http://schemas.microsoft.com/office/drawing/2014/main" id="{41AEB96B-F885-4C3A-B20F-9474A2DF9E5E}"/>
              </a:ext>
            </a:extLst>
          </p:cNvPr>
          <p:cNvPicPr>
            <a:picLocks noChangeAspect="1"/>
          </p:cNvPicPr>
          <p:nvPr/>
        </p:nvPicPr>
        <p:blipFill>
          <a:blip r:embed="rId3"/>
          <a:stretch>
            <a:fillRect/>
          </a:stretch>
        </p:blipFill>
        <p:spPr>
          <a:xfrm>
            <a:off x="-527" y="-1314"/>
            <a:ext cx="12193057" cy="6860627"/>
          </a:xfrm>
          <a:prstGeom prst="rect">
            <a:avLst/>
          </a:prstGeom>
        </p:spPr>
      </p:pic>
      <p:pic>
        <p:nvPicPr>
          <p:cNvPr id="30" name="图片 29">
            <a:extLst>
              <a:ext uri="{FF2B5EF4-FFF2-40B4-BE49-F238E27FC236}">
                <a16:creationId xmlns:a16="http://schemas.microsoft.com/office/drawing/2014/main" id="{3ED967E4-7167-4508-8A73-E34528D338C4}"/>
              </a:ext>
            </a:extLst>
          </p:cNvPr>
          <p:cNvPicPr>
            <a:picLocks noChangeAspect="1"/>
          </p:cNvPicPr>
          <p:nvPr/>
        </p:nvPicPr>
        <p:blipFill>
          <a:blip r:embed="rId4"/>
          <a:stretch>
            <a:fillRect/>
          </a:stretch>
        </p:blipFill>
        <p:spPr>
          <a:xfrm>
            <a:off x="-350061" y="-236046"/>
            <a:ext cx="12697036" cy="6860627"/>
          </a:xfrm>
          <a:prstGeom prst="rect">
            <a:avLst/>
          </a:prstGeom>
        </p:spPr>
      </p:pic>
      <p:pic>
        <p:nvPicPr>
          <p:cNvPr id="31" name="图片 30">
            <a:extLst>
              <a:ext uri="{FF2B5EF4-FFF2-40B4-BE49-F238E27FC236}">
                <a16:creationId xmlns:a16="http://schemas.microsoft.com/office/drawing/2014/main" id="{1D6190F0-861A-47FE-A11E-58F7D9C1A27C}"/>
              </a:ext>
            </a:extLst>
          </p:cNvPr>
          <p:cNvPicPr>
            <a:picLocks noChangeAspect="1"/>
          </p:cNvPicPr>
          <p:nvPr/>
        </p:nvPicPr>
        <p:blipFill>
          <a:blip r:embed="rId5"/>
          <a:stretch>
            <a:fillRect/>
          </a:stretch>
        </p:blipFill>
        <p:spPr>
          <a:xfrm>
            <a:off x="4779151" y="4146941"/>
            <a:ext cx="2633700" cy="2633700"/>
          </a:xfrm>
          <a:prstGeom prst="rect">
            <a:avLst/>
          </a:prstGeom>
        </p:spPr>
      </p:pic>
      <p:pic>
        <p:nvPicPr>
          <p:cNvPr id="32" name="图片 31">
            <a:extLst>
              <a:ext uri="{FF2B5EF4-FFF2-40B4-BE49-F238E27FC236}">
                <a16:creationId xmlns:a16="http://schemas.microsoft.com/office/drawing/2014/main" id="{356CD3B7-1F57-4CE6-9C65-6A51F19AF650}"/>
              </a:ext>
            </a:extLst>
          </p:cNvPr>
          <p:cNvPicPr>
            <a:picLocks noChangeAspect="1"/>
          </p:cNvPicPr>
          <p:nvPr/>
        </p:nvPicPr>
        <p:blipFill>
          <a:blip r:embed="rId6"/>
          <a:stretch>
            <a:fillRect/>
          </a:stretch>
        </p:blipFill>
        <p:spPr>
          <a:xfrm>
            <a:off x="-1894517" y="3618282"/>
            <a:ext cx="15981033" cy="5088569"/>
          </a:xfrm>
          <a:prstGeom prst="rect">
            <a:avLst/>
          </a:prstGeom>
        </p:spPr>
      </p:pic>
      <p:pic>
        <p:nvPicPr>
          <p:cNvPr id="33" name="图片 32">
            <a:extLst>
              <a:ext uri="{FF2B5EF4-FFF2-40B4-BE49-F238E27FC236}">
                <a16:creationId xmlns:a16="http://schemas.microsoft.com/office/drawing/2014/main" id="{8F1F19C4-9C6D-4E5C-A27F-68BCA5C42A79}"/>
              </a:ext>
            </a:extLst>
          </p:cNvPr>
          <p:cNvPicPr>
            <a:picLocks noChangeAspect="1"/>
          </p:cNvPicPr>
          <p:nvPr/>
        </p:nvPicPr>
        <p:blipFill>
          <a:blip r:embed="rId7"/>
          <a:stretch>
            <a:fillRect/>
          </a:stretch>
        </p:blipFill>
        <p:spPr>
          <a:xfrm>
            <a:off x="-77750" y="2818251"/>
            <a:ext cx="12347503" cy="5722608"/>
          </a:xfrm>
          <a:prstGeom prst="rect">
            <a:avLst/>
          </a:prstGeom>
        </p:spPr>
      </p:pic>
      <p:grpSp>
        <p:nvGrpSpPr>
          <p:cNvPr id="2" name="组合 1">
            <a:extLst>
              <a:ext uri="{FF2B5EF4-FFF2-40B4-BE49-F238E27FC236}">
                <a16:creationId xmlns:a16="http://schemas.microsoft.com/office/drawing/2014/main" id="{C532045F-C52B-44A1-9803-528571F5C690}"/>
              </a:ext>
            </a:extLst>
          </p:cNvPr>
          <p:cNvGrpSpPr/>
          <p:nvPr/>
        </p:nvGrpSpPr>
        <p:grpSpPr>
          <a:xfrm>
            <a:off x="-154973" y="5911193"/>
            <a:ext cx="12501948" cy="2048433"/>
            <a:chOff x="-116230" y="4433394"/>
            <a:chExt cx="9376461" cy="1536325"/>
          </a:xfrm>
        </p:grpSpPr>
        <p:pic>
          <p:nvPicPr>
            <p:cNvPr id="34" name="图片 33">
              <a:extLst>
                <a:ext uri="{FF2B5EF4-FFF2-40B4-BE49-F238E27FC236}">
                  <a16:creationId xmlns:a16="http://schemas.microsoft.com/office/drawing/2014/main" id="{F789335F-97FE-4E86-95C4-9C612E3C7B22}"/>
                </a:ext>
              </a:extLst>
            </p:cNvPr>
            <p:cNvPicPr>
              <a:picLocks noChangeAspect="1"/>
            </p:cNvPicPr>
            <p:nvPr/>
          </p:nvPicPr>
          <p:blipFill>
            <a:blip r:embed="rId8"/>
            <a:stretch>
              <a:fillRect/>
            </a:stretch>
          </p:blipFill>
          <p:spPr>
            <a:xfrm>
              <a:off x="1024206" y="4639575"/>
              <a:ext cx="4889416" cy="774259"/>
            </a:xfrm>
            <a:prstGeom prst="rect">
              <a:avLst/>
            </a:prstGeom>
          </p:spPr>
        </p:pic>
        <p:pic>
          <p:nvPicPr>
            <p:cNvPr id="35" name="图片 34">
              <a:extLst>
                <a:ext uri="{FF2B5EF4-FFF2-40B4-BE49-F238E27FC236}">
                  <a16:creationId xmlns:a16="http://schemas.microsoft.com/office/drawing/2014/main" id="{56F8679D-2236-4CDE-9415-803A4F0B46BB}"/>
                </a:ext>
              </a:extLst>
            </p:cNvPr>
            <p:cNvPicPr>
              <a:picLocks noChangeAspect="1"/>
            </p:cNvPicPr>
            <p:nvPr/>
          </p:nvPicPr>
          <p:blipFill>
            <a:blip r:embed="rId9"/>
            <a:stretch>
              <a:fillRect/>
            </a:stretch>
          </p:blipFill>
          <p:spPr>
            <a:xfrm>
              <a:off x="-116230" y="4433394"/>
              <a:ext cx="9376461" cy="1536325"/>
            </a:xfrm>
            <a:prstGeom prst="rect">
              <a:avLst/>
            </a:prstGeom>
          </p:spPr>
        </p:pic>
      </p:grpSp>
      <p:pic>
        <p:nvPicPr>
          <p:cNvPr id="38" name="图片 37">
            <a:extLst>
              <a:ext uri="{FF2B5EF4-FFF2-40B4-BE49-F238E27FC236}">
                <a16:creationId xmlns:a16="http://schemas.microsoft.com/office/drawing/2014/main" id="{AD351F36-311B-4491-A8E9-14CFA535DA6F}"/>
              </a:ext>
            </a:extLst>
          </p:cNvPr>
          <p:cNvPicPr>
            <a:picLocks noChangeAspect="1"/>
          </p:cNvPicPr>
          <p:nvPr/>
        </p:nvPicPr>
        <p:blipFill>
          <a:blip r:embed="rId10"/>
          <a:stretch>
            <a:fillRect/>
          </a:stretch>
        </p:blipFill>
        <p:spPr>
          <a:xfrm rot="663994">
            <a:off x="-1054731" y="-121700"/>
            <a:ext cx="3259611" cy="1357493"/>
          </a:xfrm>
          <a:prstGeom prst="rect">
            <a:avLst/>
          </a:prstGeom>
        </p:spPr>
      </p:pic>
      <p:pic>
        <p:nvPicPr>
          <p:cNvPr id="3" name="图片 2">
            <a:extLst>
              <a:ext uri="{FF2B5EF4-FFF2-40B4-BE49-F238E27FC236}">
                <a16:creationId xmlns:a16="http://schemas.microsoft.com/office/drawing/2014/main" id="{CB819FA6-C809-446C-BA3A-A740E84DBAFF}"/>
              </a:ext>
            </a:extLst>
          </p:cNvPr>
          <p:cNvPicPr>
            <a:picLocks noChangeAspect="1"/>
          </p:cNvPicPr>
          <p:nvPr/>
        </p:nvPicPr>
        <p:blipFill>
          <a:blip r:embed="rId11"/>
          <a:stretch>
            <a:fillRect/>
          </a:stretch>
        </p:blipFill>
        <p:spPr>
          <a:xfrm>
            <a:off x="1040201" y="855406"/>
            <a:ext cx="9873605" cy="3687097"/>
          </a:xfrm>
          <a:prstGeom prst="rect">
            <a:avLst/>
          </a:prstGeom>
        </p:spPr>
      </p:pic>
      <p:pic>
        <p:nvPicPr>
          <p:cNvPr id="19" name="图片 18">
            <a:extLst>
              <a:ext uri="{FF2B5EF4-FFF2-40B4-BE49-F238E27FC236}">
                <a16:creationId xmlns:a16="http://schemas.microsoft.com/office/drawing/2014/main" id="{495764CD-3742-46E5-BD1A-B293EC4D729F}"/>
              </a:ext>
            </a:extLst>
          </p:cNvPr>
          <p:cNvPicPr>
            <a:picLocks noChangeAspect="1"/>
          </p:cNvPicPr>
          <p:nvPr/>
        </p:nvPicPr>
        <p:blipFill>
          <a:blip r:embed="rId11"/>
          <a:stretch>
            <a:fillRect/>
          </a:stretch>
        </p:blipFill>
        <p:spPr>
          <a:xfrm>
            <a:off x="10294069" y="2330331"/>
            <a:ext cx="1895139" cy="707700"/>
          </a:xfrm>
          <a:prstGeom prst="rect">
            <a:avLst/>
          </a:prstGeom>
        </p:spPr>
      </p:pic>
      <p:pic>
        <p:nvPicPr>
          <p:cNvPr id="20" name="图片 19">
            <a:extLst>
              <a:ext uri="{FF2B5EF4-FFF2-40B4-BE49-F238E27FC236}">
                <a16:creationId xmlns:a16="http://schemas.microsoft.com/office/drawing/2014/main" id="{47EB8C3B-7215-4F8C-8DBE-097DC3A865DC}"/>
              </a:ext>
            </a:extLst>
          </p:cNvPr>
          <p:cNvPicPr>
            <a:picLocks noChangeAspect="1"/>
          </p:cNvPicPr>
          <p:nvPr/>
        </p:nvPicPr>
        <p:blipFill>
          <a:blip r:embed="rId12"/>
          <a:stretch>
            <a:fillRect/>
          </a:stretch>
        </p:blipFill>
        <p:spPr>
          <a:xfrm rot="21056238">
            <a:off x="10898700" y="173430"/>
            <a:ext cx="1202192" cy="493729"/>
          </a:xfrm>
          <a:prstGeom prst="rect">
            <a:avLst/>
          </a:prstGeom>
        </p:spPr>
      </p:pic>
      <p:pic>
        <p:nvPicPr>
          <p:cNvPr id="4" name="Picture 3">
            <a:extLst>
              <a:ext uri="{FF2B5EF4-FFF2-40B4-BE49-F238E27FC236}">
                <a16:creationId xmlns:a16="http://schemas.microsoft.com/office/drawing/2014/main" id="{2D28728C-B4E4-39B1-BE4F-B32F73E198A9}"/>
              </a:ext>
            </a:extLst>
          </p:cNvPr>
          <p:cNvPicPr>
            <a:picLocks noChangeAspect="1"/>
          </p:cNvPicPr>
          <p:nvPr/>
        </p:nvPicPr>
        <p:blipFill>
          <a:blip r:embed="rId13"/>
          <a:stretch>
            <a:fillRect/>
          </a:stretch>
        </p:blipFill>
        <p:spPr>
          <a:xfrm>
            <a:off x="988846" y="2268167"/>
            <a:ext cx="10022693" cy="2121592"/>
          </a:xfrm>
          <a:prstGeom prst="rect">
            <a:avLst/>
          </a:prstGeom>
        </p:spPr>
      </p:pic>
    </p:spTree>
    <p:extLst>
      <p:ext uri="{BB962C8B-B14F-4D97-AF65-F5344CB8AC3E}">
        <p14:creationId xmlns:p14="http://schemas.microsoft.com/office/powerpoint/2010/main" val="5052250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750" fill="hold"/>
                                        <p:tgtEl>
                                          <p:spTgt spid="31"/>
                                        </p:tgtEl>
                                        <p:attrNameLst>
                                          <p:attrName>ppt_x</p:attrName>
                                        </p:attrNameLst>
                                      </p:cBhvr>
                                      <p:tavLst>
                                        <p:tav tm="0">
                                          <p:val>
                                            <p:strVal val="#ppt_x"/>
                                          </p:val>
                                        </p:tav>
                                        <p:tav tm="100000">
                                          <p:val>
                                            <p:strVal val="#ppt_x"/>
                                          </p:val>
                                        </p:tav>
                                      </p:tavLst>
                                    </p:anim>
                                    <p:anim calcmode="lin" valueType="num">
                                      <p:cBhvr additive="base">
                                        <p:cTn id="24" dur="750" fill="hold"/>
                                        <p:tgtEl>
                                          <p:spTgt spid="31"/>
                                        </p:tgtEl>
                                        <p:attrNameLst>
                                          <p:attrName>ppt_y</p:attrName>
                                        </p:attrNameLst>
                                      </p:cBhvr>
                                      <p:tavLst>
                                        <p:tav tm="0">
                                          <p:val>
                                            <p:strVal val="1+#ppt_h/2"/>
                                          </p:val>
                                        </p:tav>
                                        <p:tav tm="100000">
                                          <p:val>
                                            <p:strVal val="#ppt_y"/>
                                          </p:val>
                                        </p:tav>
                                      </p:tavLst>
                                    </p:anim>
                                  </p:childTnLst>
                                </p:cTn>
                              </p:par>
                              <p:par>
                                <p:cTn id="25" presetID="22" presetClass="entr" presetSubtype="4" fill="hold" nodeType="withEffect">
                                  <p:stCondLst>
                                    <p:cond delay="25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500"/>
                                        <p:tgtEl>
                                          <p:spTgt spid="30"/>
                                        </p:tgtEl>
                                      </p:cBhvr>
                                    </p:animEffect>
                                  </p:childTnLst>
                                </p:cTn>
                              </p:par>
                            </p:childTnLst>
                          </p:cTn>
                        </p:par>
                        <p:par>
                          <p:cTn id="28" fill="hold">
                            <p:stCondLst>
                              <p:cond delay="1750"/>
                            </p:stCondLst>
                            <p:childTnLst>
                              <p:par>
                                <p:cTn id="29" presetID="2" presetClass="entr" presetSubtype="2" fill="hold" nodeType="afterEffect">
                                  <p:stCondLst>
                                    <p:cond delay="25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750" fill="hold"/>
                                        <p:tgtEl>
                                          <p:spTgt spid="19"/>
                                        </p:tgtEl>
                                        <p:attrNameLst>
                                          <p:attrName>ppt_x</p:attrName>
                                        </p:attrNameLst>
                                      </p:cBhvr>
                                      <p:tavLst>
                                        <p:tav tm="0">
                                          <p:val>
                                            <p:strVal val="1+#ppt_w/2"/>
                                          </p:val>
                                        </p:tav>
                                        <p:tav tm="100000">
                                          <p:val>
                                            <p:strVal val="#ppt_x"/>
                                          </p:val>
                                        </p:tav>
                                      </p:tavLst>
                                    </p:anim>
                                    <p:anim calcmode="lin" valueType="num">
                                      <p:cBhvr additive="base">
                                        <p:cTn id="32" dur="75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750" fill="hold"/>
                                        <p:tgtEl>
                                          <p:spTgt spid="20"/>
                                        </p:tgtEl>
                                        <p:attrNameLst>
                                          <p:attrName>ppt_x</p:attrName>
                                        </p:attrNameLst>
                                      </p:cBhvr>
                                      <p:tavLst>
                                        <p:tav tm="0">
                                          <p:val>
                                            <p:strVal val="1+#ppt_w/2"/>
                                          </p:val>
                                        </p:tav>
                                        <p:tav tm="100000">
                                          <p:val>
                                            <p:strVal val="#ppt_x"/>
                                          </p:val>
                                        </p:tav>
                                      </p:tavLst>
                                    </p:anim>
                                    <p:anim calcmode="lin" valueType="num">
                                      <p:cBhvr additive="base">
                                        <p:cTn id="36" dur="750" fill="hold"/>
                                        <p:tgtEl>
                                          <p:spTgt spid="20"/>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25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750" fill="hold"/>
                                        <p:tgtEl>
                                          <p:spTgt spid="38"/>
                                        </p:tgtEl>
                                        <p:attrNameLst>
                                          <p:attrName>ppt_x</p:attrName>
                                        </p:attrNameLst>
                                      </p:cBhvr>
                                      <p:tavLst>
                                        <p:tav tm="0">
                                          <p:val>
                                            <p:strVal val="0-#ppt_w/2"/>
                                          </p:val>
                                        </p:tav>
                                        <p:tav tm="100000">
                                          <p:val>
                                            <p:strVal val="#ppt_x"/>
                                          </p:val>
                                        </p:tav>
                                      </p:tavLst>
                                    </p:anim>
                                    <p:anim calcmode="lin" valueType="num">
                                      <p:cBhvr additive="base">
                                        <p:cTn id="40" dur="750" fill="hold"/>
                                        <p:tgtEl>
                                          <p:spTgt spid="38"/>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50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750" fill="hold"/>
                                        <p:tgtEl>
                                          <p:spTgt spid="3"/>
                                        </p:tgtEl>
                                        <p:attrNameLst>
                                          <p:attrName>ppt_x</p:attrName>
                                        </p:attrNameLst>
                                      </p:cBhvr>
                                      <p:tavLst>
                                        <p:tav tm="0">
                                          <p:val>
                                            <p:strVal val="0-#ppt_w/2"/>
                                          </p:val>
                                        </p:tav>
                                        <p:tav tm="100000">
                                          <p:val>
                                            <p:strVal val="#ppt_x"/>
                                          </p:val>
                                        </p:tav>
                                      </p:tavLst>
                                    </p:anim>
                                    <p:anim calcmode="lin" valueType="num">
                                      <p:cBhvr additive="base">
                                        <p:cTn id="44" dur="7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10" descr="图层 7 拷贝">
            <a:extLst>
              <a:ext uri="{FF2B5EF4-FFF2-40B4-BE49-F238E27FC236}">
                <a16:creationId xmlns:a16="http://schemas.microsoft.com/office/drawing/2014/main" id="{62F2B0F5-D29E-E850-B41F-3111F5715FFA}"/>
              </a:ext>
            </a:extLst>
          </p:cNvPr>
          <p:cNvPicPr>
            <a:picLocks noChangeAspect="1"/>
          </p:cNvPicPr>
          <p:nvPr/>
        </p:nvPicPr>
        <p:blipFill>
          <a:blip r:embed="rId4"/>
          <a:stretch>
            <a:fillRect/>
          </a:stretch>
        </p:blipFill>
        <p:spPr>
          <a:xfrm>
            <a:off x="2524760" y="6076315"/>
            <a:ext cx="1057275" cy="767715"/>
          </a:xfrm>
          <a:prstGeom prst="rect">
            <a:avLst/>
          </a:prstGeom>
        </p:spPr>
      </p:pic>
      <p:pic>
        <p:nvPicPr>
          <p:cNvPr id="30" name="图片 18" descr="02">
            <a:extLst>
              <a:ext uri="{FF2B5EF4-FFF2-40B4-BE49-F238E27FC236}">
                <a16:creationId xmlns:a16="http://schemas.microsoft.com/office/drawing/2014/main" id="{2409D827-4117-6AD4-7562-A8AA66DA466C}"/>
              </a:ext>
            </a:extLst>
          </p:cNvPr>
          <p:cNvPicPr>
            <a:picLocks noChangeAspect="1"/>
          </p:cNvPicPr>
          <p:nvPr/>
        </p:nvPicPr>
        <p:blipFill>
          <a:blip r:embed="rId5"/>
          <a:srcRect l="40394" r="6" b="32940"/>
          <a:stretch>
            <a:fillRect/>
          </a:stretch>
        </p:blipFill>
        <p:spPr>
          <a:xfrm rot="20940000">
            <a:off x="8628380" y="-358775"/>
            <a:ext cx="4392930" cy="3166110"/>
          </a:xfrm>
          <a:prstGeom prst="rect">
            <a:avLst/>
          </a:prstGeom>
        </p:spPr>
      </p:pic>
      <p:grpSp>
        <p:nvGrpSpPr>
          <p:cNvPr id="36" name="Group 35">
            <a:extLst>
              <a:ext uri="{FF2B5EF4-FFF2-40B4-BE49-F238E27FC236}">
                <a16:creationId xmlns:a16="http://schemas.microsoft.com/office/drawing/2014/main" id="{F6CC9B56-030F-BE90-6C1A-8571538FB91A}"/>
              </a:ext>
            </a:extLst>
          </p:cNvPr>
          <p:cNvGrpSpPr/>
          <p:nvPr/>
        </p:nvGrpSpPr>
        <p:grpSpPr>
          <a:xfrm>
            <a:off x="2593101" y="623504"/>
            <a:ext cx="9018796" cy="1233580"/>
            <a:chOff x="1376032" y="2496705"/>
            <a:chExt cx="7873604" cy="1233580"/>
          </a:xfrm>
        </p:grpSpPr>
        <p:sp>
          <p:nvSpPr>
            <p:cNvPr id="37" name="Rectangle: Rounded Corners 36">
              <a:extLst>
                <a:ext uri="{FF2B5EF4-FFF2-40B4-BE49-F238E27FC236}">
                  <a16:creationId xmlns:a16="http://schemas.microsoft.com/office/drawing/2014/main" id="{B2AEF6B1-2CB2-6B60-4C93-707013A7C9B8}"/>
                </a:ext>
              </a:extLst>
            </p:cNvPr>
            <p:cNvSpPr/>
            <p:nvPr/>
          </p:nvSpPr>
          <p:spPr>
            <a:xfrm>
              <a:off x="1376032" y="2499951"/>
              <a:ext cx="7873604" cy="1230334"/>
            </a:xfrm>
            <a:prstGeom prst="roundRect">
              <a:avLst>
                <a:gd name="adj" fmla="val 25192"/>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8" name="TextBox 37">
              <a:extLst>
                <a:ext uri="{FF2B5EF4-FFF2-40B4-BE49-F238E27FC236}">
                  <a16:creationId xmlns:a16="http://schemas.microsoft.com/office/drawing/2014/main" id="{3B918F7E-2395-7336-D7CF-D4D1A210A027}"/>
                </a:ext>
              </a:extLst>
            </p:cNvPr>
            <p:cNvSpPr txBox="1"/>
            <p:nvPr/>
          </p:nvSpPr>
          <p:spPr>
            <a:xfrm>
              <a:off x="1376032" y="2496705"/>
              <a:ext cx="7873604" cy="1077218"/>
            </a:xfrm>
            <a:prstGeom prst="rect">
              <a:avLst/>
            </a:prstGeom>
            <a:noFill/>
          </p:spPr>
          <p:txBody>
            <a:bodyPr wrap="square" rtlCol="0">
              <a:spAutoFit/>
            </a:bodyPr>
            <a:lstStyle/>
            <a:p>
              <a:pPr algn="ctr"/>
              <a:r>
                <a:rPr lang="vi-VN" sz="3200" b="1" dirty="0">
                  <a:solidFill>
                    <a:prstClr val="black"/>
                  </a:solidFill>
                  <a:latin typeface="Cambria" panose="02040503050406030204" pitchFamily="18" charset="0"/>
                </a:rPr>
                <a:t>Đến Tây Bắc, du khách thường có cảm nhận như thế nào về tiếng khèn của người Mông? </a:t>
              </a:r>
            </a:p>
          </p:txBody>
        </p:sp>
      </p:grpSp>
      <p:sp>
        <p:nvSpPr>
          <p:cNvPr id="39" name="TextBox 38">
            <a:extLst>
              <a:ext uri="{FF2B5EF4-FFF2-40B4-BE49-F238E27FC236}">
                <a16:creationId xmlns:a16="http://schemas.microsoft.com/office/drawing/2014/main" id="{40BF0CE7-1E89-C51C-B6E1-06B5C60B49D6}"/>
              </a:ext>
            </a:extLst>
          </p:cNvPr>
          <p:cNvSpPr txBox="1"/>
          <p:nvPr/>
        </p:nvSpPr>
        <p:spPr>
          <a:xfrm>
            <a:off x="512618" y="2012260"/>
            <a:ext cx="11166764" cy="2785378"/>
          </a:xfrm>
          <a:prstGeom prst="rect">
            <a:avLst/>
          </a:prstGeom>
          <a:noFill/>
        </p:spPr>
        <p:txBody>
          <a:bodyPr wrap="square" rtlCol="0">
            <a:spAutoFit/>
          </a:bodyPr>
          <a:lstStyle/>
          <a:p>
            <a:pPr algn="just"/>
            <a:r>
              <a:rPr lang="vi-VN" sz="3500" b="1" dirty="0">
                <a:solidFill>
                  <a:srgbClr val="004924"/>
                </a:solidFill>
                <a:latin typeface="Cambria" panose="02040503050406030204" pitchFamily="18" charset="0"/>
              </a:rPr>
              <a:t> Ai đã một lần lên Tây Bắc, được nghe tiếng khèn của người Mông, sẽ thấy nhớ, thấy thương, thấy vấn vương trong lòng... Âm thanh cây khèn của người Mông có thể làm đắm say cả những du khách khó tính nhất.</a:t>
            </a:r>
          </a:p>
        </p:txBody>
      </p:sp>
      <p:pic>
        <p:nvPicPr>
          <p:cNvPr id="40" name="Picture 39">
            <a:extLst>
              <a:ext uri="{FF2B5EF4-FFF2-40B4-BE49-F238E27FC236}">
                <a16:creationId xmlns:a16="http://schemas.microsoft.com/office/drawing/2014/main" id="{161133DB-F4E6-E7BA-6A16-6E99511E61FC}"/>
              </a:ext>
            </a:extLst>
          </p:cNvPr>
          <p:cNvPicPr>
            <a:picLocks noChangeAspect="1"/>
          </p:cNvPicPr>
          <p:nvPr/>
        </p:nvPicPr>
        <p:blipFill>
          <a:blip r:embed="rId6"/>
          <a:stretch>
            <a:fillRect/>
          </a:stretch>
        </p:blipFill>
        <p:spPr>
          <a:xfrm>
            <a:off x="512618" y="897161"/>
            <a:ext cx="2011854" cy="926672"/>
          </a:xfrm>
          <a:prstGeom prst="rect">
            <a:avLst/>
          </a:prstGeom>
        </p:spPr>
      </p:pic>
      <p:sp>
        <p:nvSpPr>
          <p:cNvPr id="41" name="Rectangle 40">
            <a:extLst>
              <a:ext uri="{FF2B5EF4-FFF2-40B4-BE49-F238E27FC236}">
                <a16:creationId xmlns:a16="http://schemas.microsoft.com/office/drawing/2014/main" id="{456613B1-A75C-1C2F-F32A-9EE92A7626BE}"/>
              </a:ext>
            </a:extLst>
          </p:cNvPr>
          <p:cNvSpPr/>
          <p:nvPr/>
        </p:nvSpPr>
        <p:spPr>
          <a:xfrm>
            <a:off x="4277032" y="2536723"/>
            <a:ext cx="7305368" cy="570271"/>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6C0035A6-718B-C41C-D709-42B6ECFFEF71}"/>
              </a:ext>
            </a:extLst>
          </p:cNvPr>
          <p:cNvSpPr/>
          <p:nvPr/>
        </p:nvSpPr>
        <p:spPr>
          <a:xfrm>
            <a:off x="629264" y="3215148"/>
            <a:ext cx="3775588" cy="462117"/>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BE22674-4CF0-3866-CCCD-2632D2D04241}"/>
              </a:ext>
            </a:extLst>
          </p:cNvPr>
          <p:cNvSpPr/>
          <p:nvPr/>
        </p:nvSpPr>
        <p:spPr>
          <a:xfrm>
            <a:off x="3185651" y="3726425"/>
            <a:ext cx="2546555" cy="462117"/>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253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par>
                                <p:cTn id="8" presetID="22" presetClass="entr" presetSubtype="8"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left)">
                                      <p:cBhvr>
                                        <p:cTn id="10" dur="5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1000"/>
                                        <p:tgtEl>
                                          <p:spTgt spid="39"/>
                                        </p:tgtEl>
                                      </p:cBhvr>
                                    </p:animEffect>
                                    <p:anim calcmode="lin" valueType="num">
                                      <p:cBhvr>
                                        <p:cTn id="16" dur="1000" fill="hold"/>
                                        <p:tgtEl>
                                          <p:spTgt spid="39"/>
                                        </p:tgtEl>
                                        <p:attrNameLst>
                                          <p:attrName>ppt_x</p:attrName>
                                        </p:attrNameLst>
                                      </p:cBhvr>
                                      <p:tavLst>
                                        <p:tav tm="0">
                                          <p:val>
                                            <p:strVal val="#ppt_x"/>
                                          </p:val>
                                        </p:tav>
                                        <p:tav tm="100000">
                                          <p:val>
                                            <p:strVal val="#ppt_x"/>
                                          </p:val>
                                        </p:tav>
                                      </p:tavLst>
                                    </p:anim>
                                    <p:anim calcmode="lin" valueType="num">
                                      <p:cBhvr>
                                        <p:cTn id="17"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down)">
                                      <p:cBhvr>
                                        <p:cTn id="22" dur="500"/>
                                        <p:tgtEl>
                                          <p:spTgt spid="41"/>
                                        </p:tgtEl>
                                      </p:cBhvr>
                                    </p:animEffect>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down)">
                                      <p:cBhvr>
                                        <p:cTn id="27" dur="500"/>
                                        <p:tgtEl>
                                          <p:spTgt spid="42"/>
                                        </p:tgtEl>
                                      </p:cBhvr>
                                    </p:animEffect>
                                  </p:childTnLst>
                                  <p:subTnLs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down)">
                                      <p:cBhvr>
                                        <p:cTn id="32" dur="500"/>
                                        <p:tgtEl>
                                          <p:spTgt spid="43"/>
                                        </p:tgtEl>
                                      </p:cBhvr>
                                    </p:animEffect>
                                  </p:childTnLst>
                                  <p:subTnLst>
                                    <p:audio>
                                      <p:cMediaNode>
                                        <p:cTn display="0" masterRel="sameClick">
                                          <p:stCondLst>
                                            <p:cond evt="begin" delay="0">
                                              <p:tn val="3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1" grpId="0" animBg="1"/>
      <p:bldP spid="42" grpId="0" animBg="1"/>
      <p:bldP spid="4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C4B08DE-6934-147F-382F-527312D1BA4F}"/>
              </a:ext>
            </a:extLst>
          </p:cNvPr>
          <p:cNvGrpSpPr/>
          <p:nvPr/>
        </p:nvGrpSpPr>
        <p:grpSpPr>
          <a:xfrm>
            <a:off x="2593100" y="607953"/>
            <a:ext cx="8959792" cy="1249131"/>
            <a:chOff x="1376031" y="2481154"/>
            <a:chExt cx="8959792" cy="1249131"/>
          </a:xfrm>
        </p:grpSpPr>
        <p:sp>
          <p:nvSpPr>
            <p:cNvPr id="3" name="Rectangle: Rounded Corners 2">
              <a:extLst>
                <a:ext uri="{FF2B5EF4-FFF2-40B4-BE49-F238E27FC236}">
                  <a16:creationId xmlns:a16="http://schemas.microsoft.com/office/drawing/2014/main" id="{1BCC0641-8835-8D5B-C5B5-E428AEE2EDFB}"/>
                </a:ext>
              </a:extLst>
            </p:cNvPr>
            <p:cNvSpPr/>
            <p:nvPr/>
          </p:nvSpPr>
          <p:spPr>
            <a:xfrm>
              <a:off x="1376031" y="2499951"/>
              <a:ext cx="8878463" cy="1230334"/>
            </a:xfrm>
            <a:prstGeom prst="roundRect">
              <a:avLst>
                <a:gd name="adj" fmla="val 25192"/>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4" name="TextBox 3">
              <a:extLst>
                <a:ext uri="{FF2B5EF4-FFF2-40B4-BE49-F238E27FC236}">
                  <a16:creationId xmlns:a16="http://schemas.microsoft.com/office/drawing/2014/main" id="{A7ED4F9D-2722-3024-4C35-32F1BFECA3B5}"/>
                </a:ext>
              </a:extLst>
            </p:cNvPr>
            <p:cNvSpPr txBox="1"/>
            <p:nvPr/>
          </p:nvSpPr>
          <p:spPr>
            <a:xfrm>
              <a:off x="1457361" y="2481154"/>
              <a:ext cx="8878462" cy="1200329"/>
            </a:xfrm>
            <a:prstGeom prst="rect">
              <a:avLst/>
            </a:prstGeom>
            <a:noFill/>
          </p:spPr>
          <p:txBody>
            <a:bodyPr wrap="square" rtlCol="0">
              <a:spAutoFit/>
            </a:bodyPr>
            <a:lstStyle/>
            <a:p>
              <a:pPr algn="ctr"/>
              <a:r>
                <a:rPr lang="vi-VN" sz="3600" b="1" dirty="0">
                  <a:solidFill>
                    <a:prstClr val="black"/>
                  </a:solidFill>
                  <a:latin typeface="Cambria" panose="02040503050406030204" pitchFamily="18" charset="0"/>
                </a:rPr>
                <a:t>Đóng vai một người Mông, giới thiệu về chiếc khèn.</a:t>
              </a:r>
            </a:p>
          </p:txBody>
        </p:sp>
      </p:grpSp>
      <p:pic>
        <p:nvPicPr>
          <p:cNvPr id="6" name="Picture 5">
            <a:extLst>
              <a:ext uri="{FF2B5EF4-FFF2-40B4-BE49-F238E27FC236}">
                <a16:creationId xmlns:a16="http://schemas.microsoft.com/office/drawing/2014/main" id="{B9A800A4-0BC8-B502-F7C9-2DF325145648}"/>
              </a:ext>
            </a:extLst>
          </p:cNvPr>
          <p:cNvPicPr>
            <a:picLocks noChangeAspect="1"/>
          </p:cNvPicPr>
          <p:nvPr/>
        </p:nvPicPr>
        <p:blipFill>
          <a:blip r:embed="rId2"/>
          <a:stretch>
            <a:fillRect/>
          </a:stretch>
        </p:blipFill>
        <p:spPr>
          <a:xfrm>
            <a:off x="316055" y="881610"/>
            <a:ext cx="2011854" cy="926672"/>
          </a:xfrm>
          <a:prstGeom prst="rect">
            <a:avLst/>
          </a:prstGeom>
        </p:spPr>
      </p:pic>
      <p:sp>
        <p:nvSpPr>
          <p:cNvPr id="7" name="TextBox 6">
            <a:extLst>
              <a:ext uri="{FF2B5EF4-FFF2-40B4-BE49-F238E27FC236}">
                <a16:creationId xmlns:a16="http://schemas.microsoft.com/office/drawing/2014/main" id="{38463945-97E9-7E4F-25DE-E932CDE41072}"/>
              </a:ext>
            </a:extLst>
          </p:cNvPr>
          <p:cNvSpPr txBox="1"/>
          <p:nvPr/>
        </p:nvSpPr>
        <p:spPr>
          <a:xfrm>
            <a:off x="495821" y="1983173"/>
            <a:ext cx="11166764" cy="3539430"/>
          </a:xfrm>
          <a:prstGeom prst="rect">
            <a:avLst/>
          </a:prstGeom>
          <a:noFill/>
        </p:spPr>
        <p:txBody>
          <a:bodyPr wrap="square" rtlCol="0">
            <a:spAutoFit/>
          </a:bodyPr>
          <a:lstStyle/>
          <a:p>
            <a:pPr algn="just"/>
            <a:r>
              <a:rPr lang="vi-VN" sz="2800" b="1" dirty="0">
                <a:solidFill>
                  <a:srgbClr val="004924"/>
                </a:solidFill>
                <a:latin typeface="Cambria" panose="02040503050406030204" pitchFamily="18" charset="0"/>
              </a:rPr>
              <a:t>VD: Người Mông chúng tôi rất tự hào về chiếc khèn được người xưa tạo ra. Khèn của người Mông chúng tôi được chế tác bằng gỗ cùng sáu ống trúc lớn, nhỏ, dài, ngắn khác nhau. Với chúng tôi, sáu ống trúc này tượng trưng cho tình anh em tụ hợp. Chúng được xếp khéo léo, song song trên thân khèn. Các bạn hãy nhìn và tưởng tượng thêm một chút, sẽ thấy chúng như dòng nước đang trôi. Đúng hơn, đó là dòng thanh âm chứa đựng tình cảm, cảm xúc của người Mông chúng tôi qua mỗi chặng đường của cuộc sống...</a:t>
            </a:r>
          </a:p>
        </p:txBody>
      </p:sp>
    </p:spTree>
    <p:extLst>
      <p:ext uri="{BB962C8B-B14F-4D97-AF65-F5344CB8AC3E}">
        <p14:creationId xmlns:p14="http://schemas.microsoft.com/office/powerpoint/2010/main" val="14051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855</Words>
  <Application>Microsoft Office PowerPoint</Application>
  <PresentationFormat>Widescreen</PresentationFormat>
  <Paragraphs>46</Paragraphs>
  <Slides>14</Slides>
  <Notes>8</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14</vt:i4>
      </vt:variant>
    </vt:vector>
  </HeadingPairs>
  <TitlesOfParts>
    <vt:vector size="32" baseType="lpstr">
      <vt:lpstr>等线</vt:lpstr>
      <vt:lpstr>#9Slide07 HoneyCream</vt:lpstr>
      <vt:lpstr>Arial</vt:lpstr>
      <vt:lpstr>Calibri</vt:lpstr>
      <vt:lpstr>Calibri Light</vt:lpstr>
      <vt:lpstr>Cambria</vt:lpstr>
      <vt:lpstr>SVN-Newton</vt:lpstr>
      <vt:lpstr>SVN-Ready</vt:lpstr>
      <vt:lpstr>Tahoma</vt:lpstr>
      <vt:lpstr>Times New Roman</vt:lpstr>
      <vt:lpstr>Wingdings</vt:lpstr>
      <vt:lpstr>汉仪粗宋简</vt:lpstr>
      <vt:lpstr>Office 主题​​</vt:lpstr>
      <vt:lpstr>1_Office 主题​​</vt:lpstr>
      <vt:lpstr>Office Theme</vt:lpstr>
      <vt:lpstr>2_Office 主题​​</vt:lpstr>
      <vt:lpstr>3_Office 主题​​</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73</cp:revision>
  <dcterms:created xsi:type="dcterms:W3CDTF">2023-07-19T08:30:23Z</dcterms:created>
  <dcterms:modified xsi:type="dcterms:W3CDTF">2025-11-14T15:17:37Z</dcterms:modified>
</cp:coreProperties>
</file>