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303" r:id="rId3"/>
    <p:sldId id="306" r:id="rId4"/>
    <p:sldId id="307" r:id="rId5"/>
    <p:sldId id="285" r:id="rId6"/>
    <p:sldId id="269" r:id="rId7"/>
    <p:sldId id="289" r:id="rId8"/>
    <p:sldId id="317" r:id="rId9"/>
    <p:sldId id="318" r:id="rId10"/>
    <p:sldId id="319" r:id="rId11"/>
    <p:sldId id="324" r:id="rId12"/>
    <p:sldId id="326" r:id="rId13"/>
    <p:sldId id="267" r:id="rId14"/>
    <p:sldId id="2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8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013" autoAdjust="0"/>
  </p:normalViewPr>
  <p:slideViewPr>
    <p:cSldViewPr snapToGrid="0">
      <p:cViewPr varScale="1">
        <p:scale>
          <a:sx n="72" d="100"/>
          <a:sy n="72"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0EA12D-7983-4238-8F19-71CAC3097C9F}" type="datetimeFigureOut">
              <a:rPr lang="en-US" smtClean="0"/>
              <a:t>11/18/2025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F91B3-49EB-406F-9E63-53B39016FEDF}" type="slidenum">
              <a:rPr lang="en-US" smtClean="0"/>
              <a:t>‹#›</a:t>
            </a:fld>
            <a:endParaRPr lang="en-US"/>
          </a:p>
        </p:txBody>
      </p:sp>
    </p:spTree>
    <p:extLst>
      <p:ext uri="{BB962C8B-B14F-4D97-AF65-F5344CB8AC3E}">
        <p14:creationId xmlns:p14="http://schemas.microsoft.com/office/powerpoint/2010/main" val="72196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E6BE2-0757-48B3-976A-0C8F54952E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311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a:solidFill>
                  <a:srgbClr val="000099"/>
                </a:solidFill>
              </a:rPr>
              <a:t>Không có âm thanh, cuộc sống của chúng ta sẽ không những tẻ nhạt và còn rất nhiều điều bất tiện. Vậy âm thanh có vai trò như thế nào trong cuộc sống? Bài học hôm nay sẽ giúp các em tìm hiểu điều đó!</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E6BE2-0757-48B3-976A-0C8F54952E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476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a:solidFill>
                  <a:srgbClr val="000099"/>
                </a:solidFill>
              </a:rPr>
              <a:t>Không có âm thanh, cuộc sống của chúng ta sẽ không những tẻ nhạt và còn rất nhiều điều bất tiện. Vậy âm thanh có vai trò như thế nào trong cuộc sống? Bài học hôm nay sẽ giúp các em tìm hiểu điều đó!</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E6BE2-0757-48B3-976A-0C8F54952E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584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1CBF91B3-49EB-406F-9E63-53B39016FEDF}" type="slidenum">
              <a:rPr lang="en-US" smtClean="0"/>
              <a:t>5</a:t>
            </a:fld>
            <a:endParaRPr lang="en-US"/>
          </a:p>
        </p:txBody>
      </p:sp>
    </p:spTree>
    <p:extLst>
      <p:ext uri="{BB962C8B-B14F-4D97-AF65-F5344CB8AC3E}">
        <p14:creationId xmlns:p14="http://schemas.microsoft.com/office/powerpoint/2010/main" val="4209799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1CBF91B3-49EB-406F-9E63-53B39016FEDF}" type="slidenum">
              <a:rPr lang="en-US" smtClean="0"/>
              <a:t>6</a:t>
            </a:fld>
            <a:endParaRPr lang="en-US"/>
          </a:p>
        </p:txBody>
      </p:sp>
    </p:spTree>
    <p:extLst>
      <p:ext uri="{BB962C8B-B14F-4D97-AF65-F5344CB8AC3E}">
        <p14:creationId xmlns:p14="http://schemas.microsoft.com/office/powerpoint/2010/main" val="574335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1CBF91B3-49EB-406F-9E63-53B39016FEDF}" type="slidenum">
              <a:rPr lang="en-US" smtClean="0"/>
              <a:t>9</a:t>
            </a:fld>
            <a:endParaRPr lang="en-US"/>
          </a:p>
        </p:txBody>
      </p:sp>
    </p:spTree>
    <p:extLst>
      <p:ext uri="{BB962C8B-B14F-4D97-AF65-F5344CB8AC3E}">
        <p14:creationId xmlns:p14="http://schemas.microsoft.com/office/powerpoint/2010/main" val="3301512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1CBF91B3-49EB-406F-9E63-53B39016FEDF}" type="slidenum">
              <a:rPr lang="en-US" smtClean="0"/>
              <a:t>11</a:t>
            </a:fld>
            <a:endParaRPr lang="en-US"/>
          </a:p>
        </p:txBody>
      </p:sp>
    </p:spTree>
    <p:extLst>
      <p:ext uri="{BB962C8B-B14F-4D97-AF65-F5344CB8AC3E}">
        <p14:creationId xmlns:p14="http://schemas.microsoft.com/office/powerpoint/2010/main" val="2225397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1CBF91B3-49EB-406F-9E63-53B39016FEDF}" type="slidenum">
              <a:rPr lang="en-US" smtClean="0"/>
              <a:t>12</a:t>
            </a:fld>
            <a:endParaRPr lang="en-US"/>
          </a:p>
        </p:txBody>
      </p:sp>
    </p:spTree>
    <p:extLst>
      <p:ext uri="{BB962C8B-B14F-4D97-AF65-F5344CB8AC3E}">
        <p14:creationId xmlns:p14="http://schemas.microsoft.com/office/powerpoint/2010/main" val="2842506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1CBF91B3-49EB-406F-9E63-53B39016FEDF}" type="slidenum">
              <a:rPr lang="en-US" smtClean="0"/>
              <a:t>14</a:t>
            </a:fld>
            <a:endParaRPr lang="en-US"/>
          </a:p>
        </p:txBody>
      </p:sp>
    </p:spTree>
    <p:extLst>
      <p:ext uri="{BB962C8B-B14F-4D97-AF65-F5344CB8AC3E}">
        <p14:creationId xmlns:p14="http://schemas.microsoft.com/office/powerpoint/2010/main" val="1081581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C1BF-EB18-4732-BEFF-DE84A7A81E8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CD1F49D-844C-436C-8B1B-A0F8BEE2913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4C3BD9-579F-4CD8-9BA7-0CB0EFC1F770}"/>
              </a:ext>
            </a:extLst>
          </p:cNvPr>
          <p:cNvSpPr>
            <a:spLocks noGrp="1"/>
          </p:cNvSpPr>
          <p:nvPr>
            <p:ph type="dt" sz="half" idx="10"/>
          </p:nvPr>
        </p:nvSpPr>
        <p:spPr>
          <a:xfrm>
            <a:off x="838200" y="6356350"/>
            <a:ext cx="2743200" cy="365125"/>
          </a:xfrm>
          <a:prstGeom prst="rect">
            <a:avLst/>
          </a:prstGeom>
        </p:spPr>
        <p:txBody>
          <a:bodyPr/>
          <a:lstStyle/>
          <a:p>
            <a:fld id="{D999F752-EA8A-4F37-89D0-E695FE7BBE17}" type="datetimeFigureOut">
              <a:rPr lang="en-US" smtClean="0"/>
              <a:t>11/18/2025</a:t>
            </a:fld>
            <a:endParaRPr lang="en-US"/>
          </a:p>
        </p:txBody>
      </p:sp>
      <p:sp>
        <p:nvSpPr>
          <p:cNvPr id="5" name="Footer Placeholder 4">
            <a:extLst>
              <a:ext uri="{FF2B5EF4-FFF2-40B4-BE49-F238E27FC236}">
                <a16:creationId xmlns:a16="http://schemas.microsoft.com/office/drawing/2014/main" id="{96375068-179A-484D-AB00-20F4FCF113F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DA83538-DFFF-4696-9D25-89872E9D7853}"/>
              </a:ext>
            </a:extLst>
          </p:cNvPr>
          <p:cNvSpPr>
            <a:spLocks noGrp="1"/>
          </p:cNvSpPr>
          <p:nvPr>
            <p:ph type="sldNum" sz="quarter" idx="12"/>
          </p:nvPr>
        </p:nvSpPr>
        <p:spPr>
          <a:xfrm>
            <a:off x="8610600" y="6356350"/>
            <a:ext cx="2743200" cy="365125"/>
          </a:xfrm>
          <a:prstGeom prst="rect">
            <a:avLst/>
          </a:prstGeom>
        </p:spPr>
        <p:txBody>
          <a:bodyPr/>
          <a:lstStyle/>
          <a:p>
            <a:fld id="{EA8890D1-AA1C-44F9-B253-C62F6BDCA7D3}" type="slidenum">
              <a:rPr lang="en-US" smtClean="0"/>
              <a:t>‹#›</a:t>
            </a:fld>
            <a:endParaRPr lang="en-US"/>
          </a:p>
        </p:txBody>
      </p:sp>
      <p:pic>
        <p:nvPicPr>
          <p:cNvPr id="8" name="Graphic 7">
            <a:extLst>
              <a:ext uri="{FF2B5EF4-FFF2-40B4-BE49-F238E27FC236}">
                <a16:creationId xmlns:a16="http://schemas.microsoft.com/office/drawing/2014/main" id="{943A6713-ED1B-4562-83A0-BB8A805A9B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4038601"/>
            <a:ext cx="12192001" cy="2819400"/>
          </a:xfrm>
          <a:prstGeom prst="rect">
            <a:avLst/>
          </a:prstGeom>
        </p:spPr>
      </p:pic>
    </p:spTree>
    <p:extLst>
      <p:ext uri="{BB962C8B-B14F-4D97-AF65-F5344CB8AC3E}">
        <p14:creationId xmlns:p14="http://schemas.microsoft.com/office/powerpoint/2010/main" val="1960307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7CAF-4174-46AF-97ED-5C5C65926A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13212F-E67D-45F5-B839-06F2829C39A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6A8E2-EE69-4F8B-8EA3-6B23B6B6E855}"/>
              </a:ext>
            </a:extLst>
          </p:cNvPr>
          <p:cNvSpPr>
            <a:spLocks noGrp="1"/>
          </p:cNvSpPr>
          <p:nvPr>
            <p:ph type="dt" sz="half" idx="10"/>
          </p:nvPr>
        </p:nvSpPr>
        <p:spPr>
          <a:xfrm>
            <a:off x="838200" y="6356350"/>
            <a:ext cx="2743200" cy="365125"/>
          </a:xfrm>
          <a:prstGeom prst="rect">
            <a:avLst/>
          </a:prstGeom>
        </p:spPr>
        <p:txBody>
          <a:bodyPr/>
          <a:lstStyle/>
          <a:p>
            <a:fld id="{D999F752-EA8A-4F37-89D0-E695FE7BBE17}" type="datetimeFigureOut">
              <a:rPr lang="en-US" smtClean="0"/>
              <a:t>11/18/2025</a:t>
            </a:fld>
            <a:endParaRPr lang="en-US"/>
          </a:p>
        </p:txBody>
      </p:sp>
      <p:sp>
        <p:nvSpPr>
          <p:cNvPr id="5" name="Footer Placeholder 4">
            <a:extLst>
              <a:ext uri="{FF2B5EF4-FFF2-40B4-BE49-F238E27FC236}">
                <a16:creationId xmlns:a16="http://schemas.microsoft.com/office/drawing/2014/main" id="{0256D497-2D5B-48F4-8588-BF5DF07283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27A63CE-7403-4DA7-A9B0-9B61F305DC65}"/>
              </a:ext>
            </a:extLst>
          </p:cNvPr>
          <p:cNvSpPr>
            <a:spLocks noGrp="1"/>
          </p:cNvSpPr>
          <p:nvPr>
            <p:ph type="sldNum" sz="quarter" idx="12"/>
          </p:nvPr>
        </p:nvSpPr>
        <p:spPr>
          <a:xfrm>
            <a:off x="8610600" y="6356350"/>
            <a:ext cx="2743200" cy="365125"/>
          </a:xfrm>
          <a:prstGeom prst="rect">
            <a:avLst/>
          </a:prstGeom>
        </p:spPr>
        <p:txBody>
          <a:bodyPr/>
          <a:lstStyle/>
          <a:p>
            <a:fld id="{EA8890D1-AA1C-44F9-B253-C62F6BDCA7D3}" type="slidenum">
              <a:rPr lang="en-US" smtClean="0"/>
              <a:t>‹#›</a:t>
            </a:fld>
            <a:endParaRPr lang="en-US"/>
          </a:p>
        </p:txBody>
      </p:sp>
      <p:sp>
        <p:nvSpPr>
          <p:cNvPr id="10" name="Freeform: Shape 9">
            <a:extLst>
              <a:ext uri="{FF2B5EF4-FFF2-40B4-BE49-F238E27FC236}">
                <a16:creationId xmlns:a16="http://schemas.microsoft.com/office/drawing/2014/main" id="{AB673BBC-78FA-4BA8-AC1F-60B13C076641}"/>
              </a:ext>
            </a:extLst>
          </p:cNvPr>
          <p:cNvSpPr/>
          <p:nvPr userDrawn="1"/>
        </p:nvSpPr>
        <p:spPr>
          <a:xfrm>
            <a:off x="2940565" y="-951076"/>
            <a:ext cx="6310870" cy="8730343"/>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rgbClr val="CB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3083038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A43EC4-7D03-4043-97CA-4DC08AC305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854056-7BA9-4843-95A1-34D5C0E4CF9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89A15-A939-410F-B018-A0DBF73C59B8}"/>
              </a:ext>
            </a:extLst>
          </p:cNvPr>
          <p:cNvSpPr>
            <a:spLocks noGrp="1"/>
          </p:cNvSpPr>
          <p:nvPr>
            <p:ph type="dt" sz="half" idx="10"/>
          </p:nvPr>
        </p:nvSpPr>
        <p:spPr>
          <a:xfrm>
            <a:off x="838200" y="6356350"/>
            <a:ext cx="2743200" cy="365125"/>
          </a:xfrm>
          <a:prstGeom prst="rect">
            <a:avLst/>
          </a:prstGeom>
        </p:spPr>
        <p:txBody>
          <a:bodyPr/>
          <a:lstStyle/>
          <a:p>
            <a:fld id="{D999F752-EA8A-4F37-89D0-E695FE7BBE17}" type="datetimeFigureOut">
              <a:rPr lang="en-US" smtClean="0"/>
              <a:t>11/18/2025</a:t>
            </a:fld>
            <a:endParaRPr lang="en-US"/>
          </a:p>
        </p:txBody>
      </p:sp>
      <p:sp>
        <p:nvSpPr>
          <p:cNvPr id="5" name="Footer Placeholder 4">
            <a:extLst>
              <a:ext uri="{FF2B5EF4-FFF2-40B4-BE49-F238E27FC236}">
                <a16:creationId xmlns:a16="http://schemas.microsoft.com/office/drawing/2014/main" id="{CAB57F51-7C88-4636-BB00-4E359FB8B3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562C8D-62AF-4B15-8DA7-07300AFD3DE6}"/>
              </a:ext>
            </a:extLst>
          </p:cNvPr>
          <p:cNvSpPr>
            <a:spLocks noGrp="1"/>
          </p:cNvSpPr>
          <p:nvPr>
            <p:ph type="sldNum" sz="quarter" idx="12"/>
          </p:nvPr>
        </p:nvSpPr>
        <p:spPr>
          <a:xfrm>
            <a:off x="8610600" y="6356350"/>
            <a:ext cx="2743200" cy="365125"/>
          </a:xfrm>
          <a:prstGeom prst="rect">
            <a:avLst/>
          </a:prstGeom>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3360628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26E7-A98A-47D0-9BC1-39A6E76184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4737A5-3C20-4D3A-B7A9-722A52EB6E9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57774-EF44-4597-A602-D33F6A234249}"/>
              </a:ext>
            </a:extLst>
          </p:cNvPr>
          <p:cNvSpPr>
            <a:spLocks noGrp="1"/>
          </p:cNvSpPr>
          <p:nvPr>
            <p:ph type="dt" sz="half" idx="10"/>
          </p:nvPr>
        </p:nvSpPr>
        <p:spPr>
          <a:xfrm>
            <a:off x="838200" y="6356350"/>
            <a:ext cx="2743200" cy="365125"/>
          </a:xfrm>
          <a:prstGeom prst="rect">
            <a:avLst/>
          </a:prstGeom>
        </p:spPr>
        <p:txBody>
          <a:bodyPr/>
          <a:lstStyle/>
          <a:p>
            <a:fld id="{D999F752-EA8A-4F37-89D0-E695FE7BBE17}" type="datetimeFigureOut">
              <a:rPr lang="en-US" smtClean="0"/>
              <a:t>11/18/2025</a:t>
            </a:fld>
            <a:endParaRPr lang="en-US"/>
          </a:p>
        </p:txBody>
      </p:sp>
      <p:sp>
        <p:nvSpPr>
          <p:cNvPr id="5" name="Footer Placeholder 4">
            <a:extLst>
              <a:ext uri="{FF2B5EF4-FFF2-40B4-BE49-F238E27FC236}">
                <a16:creationId xmlns:a16="http://schemas.microsoft.com/office/drawing/2014/main" id="{6EDE7594-5574-4EBE-AC5E-89AB90CA22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CD104DA-35D2-40E4-BC9F-A1891EC44DAC}"/>
              </a:ext>
            </a:extLst>
          </p:cNvPr>
          <p:cNvSpPr>
            <a:spLocks noGrp="1"/>
          </p:cNvSpPr>
          <p:nvPr>
            <p:ph type="sldNum" sz="quarter" idx="12"/>
          </p:nvPr>
        </p:nvSpPr>
        <p:spPr>
          <a:xfrm>
            <a:off x="8610600" y="6356350"/>
            <a:ext cx="2743200" cy="365125"/>
          </a:xfrm>
          <a:prstGeom prst="rect">
            <a:avLst/>
          </a:prstGeom>
        </p:spPr>
        <p:txBody>
          <a:bodyPr/>
          <a:lstStyle/>
          <a:p>
            <a:fld id="{EA8890D1-AA1C-44F9-B253-C62F6BDCA7D3}" type="slidenum">
              <a:rPr lang="en-US" smtClean="0"/>
              <a:t>‹#›</a:t>
            </a:fld>
            <a:endParaRPr lang="en-US"/>
          </a:p>
        </p:txBody>
      </p:sp>
      <p:pic>
        <p:nvPicPr>
          <p:cNvPr id="8" name="Graphic 7">
            <a:extLst>
              <a:ext uri="{FF2B5EF4-FFF2-40B4-BE49-F238E27FC236}">
                <a16:creationId xmlns:a16="http://schemas.microsoft.com/office/drawing/2014/main" id="{ED93AB7C-6BE4-4BEA-8C23-737C7F9624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 y="0"/>
            <a:ext cx="12192001" cy="2819400"/>
          </a:xfrm>
          <a:prstGeom prst="rect">
            <a:avLst/>
          </a:prstGeom>
        </p:spPr>
      </p:pic>
    </p:spTree>
    <p:extLst>
      <p:ext uri="{BB962C8B-B14F-4D97-AF65-F5344CB8AC3E}">
        <p14:creationId xmlns:p14="http://schemas.microsoft.com/office/powerpoint/2010/main" val="384677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6B88-7B1D-487D-80EF-4A0D821D92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8A6BD6-CE99-44EA-B94C-A1FA5B261EE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6157CB-80D4-4DEC-B286-337D55B3A044}"/>
              </a:ext>
            </a:extLst>
          </p:cNvPr>
          <p:cNvSpPr>
            <a:spLocks noGrp="1"/>
          </p:cNvSpPr>
          <p:nvPr>
            <p:ph type="dt" sz="half" idx="10"/>
          </p:nvPr>
        </p:nvSpPr>
        <p:spPr>
          <a:xfrm>
            <a:off x="838200" y="6356350"/>
            <a:ext cx="2743200" cy="365125"/>
          </a:xfrm>
          <a:prstGeom prst="rect">
            <a:avLst/>
          </a:prstGeom>
        </p:spPr>
        <p:txBody>
          <a:bodyPr/>
          <a:lstStyle/>
          <a:p>
            <a:fld id="{D999F752-EA8A-4F37-89D0-E695FE7BBE17}" type="datetimeFigureOut">
              <a:rPr lang="en-US" smtClean="0"/>
              <a:t>11/18/2025</a:t>
            </a:fld>
            <a:endParaRPr lang="en-US"/>
          </a:p>
        </p:txBody>
      </p:sp>
      <p:sp>
        <p:nvSpPr>
          <p:cNvPr id="5" name="Footer Placeholder 4">
            <a:extLst>
              <a:ext uri="{FF2B5EF4-FFF2-40B4-BE49-F238E27FC236}">
                <a16:creationId xmlns:a16="http://schemas.microsoft.com/office/drawing/2014/main" id="{39183053-56D0-4A74-B562-F743990857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7C0B0E-D1F1-4346-A0DC-E83759C56F2D}"/>
              </a:ext>
            </a:extLst>
          </p:cNvPr>
          <p:cNvSpPr>
            <a:spLocks noGrp="1"/>
          </p:cNvSpPr>
          <p:nvPr>
            <p:ph type="sldNum" sz="quarter" idx="12"/>
          </p:nvPr>
        </p:nvSpPr>
        <p:spPr>
          <a:xfrm>
            <a:off x="8610600" y="6356350"/>
            <a:ext cx="2743200" cy="365125"/>
          </a:xfrm>
          <a:prstGeom prst="rect">
            <a:avLst/>
          </a:prstGeom>
        </p:spPr>
        <p:txBody>
          <a:bodyPr/>
          <a:lstStyle/>
          <a:p>
            <a:fld id="{EA8890D1-AA1C-44F9-B253-C62F6BDCA7D3}" type="slidenum">
              <a:rPr lang="en-US" smtClean="0"/>
              <a:t>‹#›</a:t>
            </a:fld>
            <a:endParaRPr lang="en-US"/>
          </a:p>
        </p:txBody>
      </p:sp>
      <p:sp>
        <p:nvSpPr>
          <p:cNvPr id="8" name="Freeform: Shape 7">
            <a:extLst>
              <a:ext uri="{FF2B5EF4-FFF2-40B4-BE49-F238E27FC236}">
                <a16:creationId xmlns:a16="http://schemas.microsoft.com/office/drawing/2014/main" id="{57E32E41-A954-4897-A550-90F95194423A}"/>
              </a:ext>
            </a:extLst>
          </p:cNvPr>
          <p:cNvSpPr/>
          <p:nvPr userDrawn="1"/>
        </p:nvSpPr>
        <p:spPr>
          <a:xfrm>
            <a:off x="2940565" y="-951076"/>
            <a:ext cx="6310870" cy="8730343"/>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179024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AA9EC-37C5-4C97-95F3-74C28B0BBF5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CF38A5-968B-4462-BE16-AEBB6B3A049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495173-4700-4D73-AC17-562BE881E62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DA708C-6199-4A0F-83B8-4308927B0B49}"/>
              </a:ext>
            </a:extLst>
          </p:cNvPr>
          <p:cNvSpPr>
            <a:spLocks noGrp="1"/>
          </p:cNvSpPr>
          <p:nvPr>
            <p:ph type="dt" sz="half" idx="10"/>
          </p:nvPr>
        </p:nvSpPr>
        <p:spPr>
          <a:xfrm>
            <a:off x="838200" y="6356350"/>
            <a:ext cx="2743200" cy="365125"/>
          </a:xfrm>
          <a:prstGeom prst="rect">
            <a:avLst/>
          </a:prstGeom>
        </p:spPr>
        <p:txBody>
          <a:bodyPr/>
          <a:lstStyle/>
          <a:p>
            <a:fld id="{D999F752-EA8A-4F37-89D0-E695FE7BBE17}" type="datetimeFigureOut">
              <a:rPr lang="en-US" smtClean="0"/>
              <a:t>11/18/2025</a:t>
            </a:fld>
            <a:endParaRPr lang="en-US"/>
          </a:p>
        </p:txBody>
      </p:sp>
      <p:sp>
        <p:nvSpPr>
          <p:cNvPr id="6" name="Footer Placeholder 5">
            <a:extLst>
              <a:ext uri="{FF2B5EF4-FFF2-40B4-BE49-F238E27FC236}">
                <a16:creationId xmlns:a16="http://schemas.microsoft.com/office/drawing/2014/main" id="{8F45834F-189C-4861-8F72-3FA818D1BC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230A0BC-63BC-457D-8CD3-37788C11AE53}"/>
              </a:ext>
            </a:extLst>
          </p:cNvPr>
          <p:cNvSpPr>
            <a:spLocks noGrp="1"/>
          </p:cNvSpPr>
          <p:nvPr>
            <p:ph type="sldNum" sz="quarter" idx="12"/>
          </p:nvPr>
        </p:nvSpPr>
        <p:spPr>
          <a:xfrm>
            <a:off x="8610600" y="6356350"/>
            <a:ext cx="2743200" cy="365125"/>
          </a:xfrm>
          <a:prstGeom prst="rect">
            <a:avLst/>
          </a:prstGeom>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24510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F483-E54D-4954-88DF-77D3E400BD2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24132E9-44F5-494C-963F-5171115C0C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0B7C89-50D9-40BC-BFCA-9597BF88607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E9B866-279C-451C-90BD-95B9F1D2EC8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475E0-A112-4057-9E30-12FDE599ED1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5C25A2-7D05-4453-9D1D-A798C1C25542}"/>
              </a:ext>
            </a:extLst>
          </p:cNvPr>
          <p:cNvSpPr>
            <a:spLocks noGrp="1"/>
          </p:cNvSpPr>
          <p:nvPr>
            <p:ph type="dt" sz="half" idx="10"/>
          </p:nvPr>
        </p:nvSpPr>
        <p:spPr>
          <a:xfrm>
            <a:off x="838200" y="6356350"/>
            <a:ext cx="2743200" cy="365125"/>
          </a:xfrm>
          <a:prstGeom prst="rect">
            <a:avLst/>
          </a:prstGeom>
        </p:spPr>
        <p:txBody>
          <a:bodyPr/>
          <a:lstStyle/>
          <a:p>
            <a:fld id="{D999F752-EA8A-4F37-89D0-E695FE7BBE17}" type="datetimeFigureOut">
              <a:rPr lang="en-US" smtClean="0"/>
              <a:t>11/18/2025</a:t>
            </a:fld>
            <a:endParaRPr lang="en-US"/>
          </a:p>
        </p:txBody>
      </p:sp>
      <p:sp>
        <p:nvSpPr>
          <p:cNvPr id="8" name="Footer Placeholder 7">
            <a:extLst>
              <a:ext uri="{FF2B5EF4-FFF2-40B4-BE49-F238E27FC236}">
                <a16:creationId xmlns:a16="http://schemas.microsoft.com/office/drawing/2014/main" id="{77ABEE26-D9AC-46E6-9CF3-00F2222A1F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D30DEA0-22F3-4C3A-8860-978C0B666F39}"/>
              </a:ext>
            </a:extLst>
          </p:cNvPr>
          <p:cNvSpPr>
            <a:spLocks noGrp="1"/>
          </p:cNvSpPr>
          <p:nvPr>
            <p:ph type="sldNum" sz="quarter" idx="12"/>
          </p:nvPr>
        </p:nvSpPr>
        <p:spPr>
          <a:xfrm>
            <a:off x="8610600" y="6356350"/>
            <a:ext cx="2743200" cy="365125"/>
          </a:xfrm>
          <a:prstGeom prst="rect">
            <a:avLst/>
          </a:prstGeom>
        </p:spPr>
        <p:txBody>
          <a:bodyPr/>
          <a:lstStyle/>
          <a:p>
            <a:fld id="{EA8890D1-AA1C-44F9-B253-C62F6BDCA7D3}" type="slidenum">
              <a:rPr lang="en-US" smtClean="0"/>
              <a:t>‹#›</a:t>
            </a:fld>
            <a:endParaRPr lang="en-US"/>
          </a:p>
        </p:txBody>
      </p:sp>
      <p:sp>
        <p:nvSpPr>
          <p:cNvPr id="11" name="Freeform: Shape 10">
            <a:extLst>
              <a:ext uri="{FF2B5EF4-FFF2-40B4-BE49-F238E27FC236}">
                <a16:creationId xmlns:a16="http://schemas.microsoft.com/office/drawing/2014/main" id="{B5D39B9F-1FAE-46CA-A58F-0818F1990DBD}"/>
              </a:ext>
            </a:extLst>
          </p:cNvPr>
          <p:cNvSpPr/>
          <p:nvPr userDrawn="1"/>
        </p:nvSpPr>
        <p:spPr>
          <a:xfrm>
            <a:off x="6654016" y="-457199"/>
            <a:ext cx="7225270" cy="6141584"/>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rgbClr val="97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Freeform: Shape 12">
            <a:extLst>
              <a:ext uri="{FF2B5EF4-FFF2-40B4-BE49-F238E27FC236}">
                <a16:creationId xmlns:a16="http://schemas.microsoft.com/office/drawing/2014/main" id="{75240AFA-A0E2-4A2D-A619-8FE0B912D220}"/>
              </a:ext>
            </a:extLst>
          </p:cNvPr>
          <p:cNvSpPr/>
          <p:nvPr userDrawn="1"/>
        </p:nvSpPr>
        <p:spPr>
          <a:xfrm>
            <a:off x="6186321" y="-337514"/>
            <a:ext cx="7225270" cy="6141584"/>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226990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0D73F-C56A-46CA-9FD6-8F45628763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A23C00E-F400-4DC7-9976-8B5AD0425C1C}"/>
              </a:ext>
            </a:extLst>
          </p:cNvPr>
          <p:cNvSpPr>
            <a:spLocks noGrp="1"/>
          </p:cNvSpPr>
          <p:nvPr>
            <p:ph type="dt" sz="half" idx="10"/>
          </p:nvPr>
        </p:nvSpPr>
        <p:spPr>
          <a:xfrm>
            <a:off x="838200" y="6356350"/>
            <a:ext cx="2743200" cy="365125"/>
          </a:xfrm>
          <a:prstGeom prst="rect">
            <a:avLst/>
          </a:prstGeom>
        </p:spPr>
        <p:txBody>
          <a:bodyPr/>
          <a:lstStyle/>
          <a:p>
            <a:fld id="{D999F752-EA8A-4F37-89D0-E695FE7BBE17}" type="datetimeFigureOut">
              <a:rPr lang="en-US" smtClean="0"/>
              <a:t>11/18/2025</a:t>
            </a:fld>
            <a:endParaRPr lang="en-US"/>
          </a:p>
        </p:txBody>
      </p:sp>
      <p:sp>
        <p:nvSpPr>
          <p:cNvPr id="4" name="Footer Placeholder 3">
            <a:extLst>
              <a:ext uri="{FF2B5EF4-FFF2-40B4-BE49-F238E27FC236}">
                <a16:creationId xmlns:a16="http://schemas.microsoft.com/office/drawing/2014/main" id="{A4239923-07C7-4115-94E9-AAA3D6F751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AC9972F-7636-4753-AD35-B82AFEDA9712}"/>
              </a:ext>
            </a:extLst>
          </p:cNvPr>
          <p:cNvSpPr>
            <a:spLocks noGrp="1"/>
          </p:cNvSpPr>
          <p:nvPr>
            <p:ph type="sldNum" sz="quarter" idx="12"/>
          </p:nvPr>
        </p:nvSpPr>
        <p:spPr>
          <a:xfrm>
            <a:off x="8610600" y="6356350"/>
            <a:ext cx="2743200" cy="365125"/>
          </a:xfrm>
          <a:prstGeom prst="rect">
            <a:avLst/>
          </a:prstGeom>
        </p:spPr>
        <p:txBody>
          <a:bodyPr/>
          <a:lstStyle/>
          <a:p>
            <a:fld id="{EA8890D1-AA1C-44F9-B253-C62F6BDCA7D3}" type="slidenum">
              <a:rPr lang="en-US" smtClean="0"/>
              <a:t>‹#›</a:t>
            </a:fld>
            <a:endParaRPr lang="en-US"/>
          </a:p>
        </p:txBody>
      </p:sp>
      <p:sp>
        <p:nvSpPr>
          <p:cNvPr id="7" name="Freeform: Shape 6">
            <a:extLst>
              <a:ext uri="{FF2B5EF4-FFF2-40B4-BE49-F238E27FC236}">
                <a16:creationId xmlns:a16="http://schemas.microsoft.com/office/drawing/2014/main" id="{C8669187-F105-48B9-A597-B5BAA124F1FA}"/>
              </a:ext>
            </a:extLst>
          </p:cNvPr>
          <p:cNvSpPr/>
          <p:nvPr userDrawn="1"/>
        </p:nvSpPr>
        <p:spPr>
          <a:xfrm>
            <a:off x="2517444" y="494091"/>
            <a:ext cx="7157111" cy="5869817"/>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290614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4AB62B-2CE4-4F8A-85AF-4E5C2523F616}"/>
              </a:ext>
            </a:extLst>
          </p:cNvPr>
          <p:cNvSpPr>
            <a:spLocks noGrp="1"/>
          </p:cNvSpPr>
          <p:nvPr>
            <p:ph type="dt" sz="half" idx="10"/>
          </p:nvPr>
        </p:nvSpPr>
        <p:spPr>
          <a:xfrm>
            <a:off x="838200" y="6356350"/>
            <a:ext cx="2743200" cy="365125"/>
          </a:xfrm>
          <a:prstGeom prst="rect">
            <a:avLst/>
          </a:prstGeom>
        </p:spPr>
        <p:txBody>
          <a:bodyPr/>
          <a:lstStyle/>
          <a:p>
            <a:fld id="{D999F752-EA8A-4F37-89D0-E695FE7BBE17}" type="datetimeFigureOut">
              <a:rPr lang="en-US" smtClean="0"/>
              <a:t>11/18/2025</a:t>
            </a:fld>
            <a:endParaRPr lang="en-US"/>
          </a:p>
        </p:txBody>
      </p:sp>
      <p:sp>
        <p:nvSpPr>
          <p:cNvPr id="3" name="Footer Placeholder 2">
            <a:extLst>
              <a:ext uri="{FF2B5EF4-FFF2-40B4-BE49-F238E27FC236}">
                <a16:creationId xmlns:a16="http://schemas.microsoft.com/office/drawing/2014/main" id="{5C0DDF96-9579-491E-86A2-2679B43DC4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2F4254A-F310-48E6-A56B-7DBF9685E4ED}"/>
              </a:ext>
            </a:extLst>
          </p:cNvPr>
          <p:cNvSpPr>
            <a:spLocks noGrp="1"/>
          </p:cNvSpPr>
          <p:nvPr>
            <p:ph type="sldNum" sz="quarter" idx="12"/>
          </p:nvPr>
        </p:nvSpPr>
        <p:spPr>
          <a:xfrm>
            <a:off x="8610600" y="6356350"/>
            <a:ext cx="2743200" cy="365125"/>
          </a:xfrm>
          <a:prstGeom prst="rect">
            <a:avLst/>
          </a:prstGeom>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4246864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6D70D-C775-4675-93FE-42FAB09B8379}"/>
              </a:ext>
            </a:extLst>
          </p:cNvPr>
          <p:cNvSpPr>
            <a:spLocks noGrp="1"/>
          </p:cNvSpPr>
          <p:nvPr>
            <p:ph type="title"/>
          </p:nvPr>
        </p:nvSpPr>
        <p:spPr>
          <a:xfrm>
            <a:off x="4221163" y="355600"/>
            <a:ext cx="3932237" cy="1600200"/>
          </a:xfrm>
          <a:prstGeom prst="rect">
            <a:avLst/>
          </a:prstGeo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DE386CA-A6DF-490C-8B19-A09FC36645E8}"/>
              </a:ext>
            </a:extLst>
          </p:cNvPr>
          <p:cNvSpPr>
            <a:spLocks noGrp="1"/>
          </p:cNvSpPr>
          <p:nvPr>
            <p:ph type="body" sz="half" idx="2"/>
          </p:nvPr>
        </p:nvSpPr>
        <p:spPr>
          <a:xfrm>
            <a:off x="4221163" y="19558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0F30D8-7666-420E-B951-87636E9640DE}"/>
              </a:ext>
            </a:extLst>
          </p:cNvPr>
          <p:cNvSpPr>
            <a:spLocks noGrp="1"/>
          </p:cNvSpPr>
          <p:nvPr>
            <p:ph type="dt" sz="half" idx="10"/>
          </p:nvPr>
        </p:nvSpPr>
        <p:spPr>
          <a:xfrm>
            <a:off x="838200" y="6356350"/>
            <a:ext cx="2743200" cy="365125"/>
          </a:xfrm>
          <a:prstGeom prst="rect">
            <a:avLst/>
          </a:prstGeom>
        </p:spPr>
        <p:txBody>
          <a:bodyPr/>
          <a:lstStyle/>
          <a:p>
            <a:fld id="{D999F752-EA8A-4F37-89D0-E695FE7BBE17}" type="datetimeFigureOut">
              <a:rPr lang="en-US" smtClean="0"/>
              <a:t>11/18/2025</a:t>
            </a:fld>
            <a:endParaRPr lang="en-US"/>
          </a:p>
        </p:txBody>
      </p:sp>
      <p:sp>
        <p:nvSpPr>
          <p:cNvPr id="6" name="Footer Placeholder 5">
            <a:extLst>
              <a:ext uri="{FF2B5EF4-FFF2-40B4-BE49-F238E27FC236}">
                <a16:creationId xmlns:a16="http://schemas.microsoft.com/office/drawing/2014/main" id="{2F648ABF-3A72-4692-932B-D3F9AD6083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99AF99-273E-4231-97B0-246990717F41}"/>
              </a:ext>
            </a:extLst>
          </p:cNvPr>
          <p:cNvSpPr>
            <a:spLocks noGrp="1"/>
          </p:cNvSpPr>
          <p:nvPr>
            <p:ph type="sldNum" sz="quarter" idx="12"/>
          </p:nvPr>
        </p:nvSpPr>
        <p:spPr>
          <a:xfrm>
            <a:off x="8610600" y="6356350"/>
            <a:ext cx="2743200" cy="365125"/>
          </a:xfrm>
          <a:prstGeom prst="rect">
            <a:avLst/>
          </a:prstGeom>
        </p:spPr>
        <p:txBody>
          <a:bodyPr/>
          <a:lstStyle/>
          <a:p>
            <a:fld id="{EA8890D1-AA1C-44F9-B253-C62F6BDCA7D3}" type="slidenum">
              <a:rPr lang="en-US" smtClean="0"/>
              <a:t>‹#›</a:t>
            </a:fld>
            <a:endParaRPr lang="en-US"/>
          </a:p>
        </p:txBody>
      </p:sp>
      <p:pic>
        <p:nvPicPr>
          <p:cNvPr id="9" name="Graphic 8">
            <a:extLst>
              <a:ext uri="{FF2B5EF4-FFF2-40B4-BE49-F238E27FC236}">
                <a16:creationId xmlns:a16="http://schemas.microsoft.com/office/drawing/2014/main" id="{3A39CDD7-2CC0-43A4-9231-F1B6369697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 y="0"/>
            <a:ext cx="12192001" cy="1600200"/>
          </a:xfrm>
          <a:prstGeom prst="rect">
            <a:avLst/>
          </a:prstGeom>
        </p:spPr>
      </p:pic>
      <p:pic>
        <p:nvPicPr>
          <p:cNvPr id="11" name="Graphic 10">
            <a:extLst>
              <a:ext uri="{FF2B5EF4-FFF2-40B4-BE49-F238E27FC236}">
                <a16:creationId xmlns:a16="http://schemas.microsoft.com/office/drawing/2014/main" id="{54129437-C4E9-45A9-B1DF-2E93E37556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257800"/>
            <a:ext cx="12192001" cy="1600200"/>
          </a:xfrm>
          <a:prstGeom prst="rect">
            <a:avLst/>
          </a:prstGeom>
        </p:spPr>
      </p:pic>
    </p:spTree>
    <p:extLst>
      <p:ext uri="{BB962C8B-B14F-4D97-AF65-F5344CB8AC3E}">
        <p14:creationId xmlns:p14="http://schemas.microsoft.com/office/powerpoint/2010/main" val="3486343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8BFF-577E-45C5-940A-AF2E1A44D22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04158C-92A0-4416-AFF2-9449F59A5A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A358B9-DED3-444D-8AC5-111A04CA9B9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72ADD0-446F-4ABD-A2B5-745A0994D14D}"/>
              </a:ext>
            </a:extLst>
          </p:cNvPr>
          <p:cNvSpPr>
            <a:spLocks noGrp="1"/>
          </p:cNvSpPr>
          <p:nvPr>
            <p:ph type="dt" sz="half" idx="10"/>
          </p:nvPr>
        </p:nvSpPr>
        <p:spPr>
          <a:xfrm>
            <a:off x="838200" y="6356350"/>
            <a:ext cx="2743200" cy="365125"/>
          </a:xfrm>
          <a:prstGeom prst="rect">
            <a:avLst/>
          </a:prstGeom>
        </p:spPr>
        <p:txBody>
          <a:bodyPr/>
          <a:lstStyle/>
          <a:p>
            <a:fld id="{D999F752-EA8A-4F37-89D0-E695FE7BBE17}" type="datetimeFigureOut">
              <a:rPr lang="en-US" smtClean="0"/>
              <a:t>11/18/2025</a:t>
            </a:fld>
            <a:endParaRPr lang="en-US"/>
          </a:p>
        </p:txBody>
      </p:sp>
      <p:sp>
        <p:nvSpPr>
          <p:cNvPr id="6" name="Footer Placeholder 5">
            <a:extLst>
              <a:ext uri="{FF2B5EF4-FFF2-40B4-BE49-F238E27FC236}">
                <a16:creationId xmlns:a16="http://schemas.microsoft.com/office/drawing/2014/main" id="{177DC675-4DD3-40ED-877E-C07D0A7C26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B1FDD00-BA86-4A73-883F-DDF0633B72CA}"/>
              </a:ext>
            </a:extLst>
          </p:cNvPr>
          <p:cNvSpPr>
            <a:spLocks noGrp="1"/>
          </p:cNvSpPr>
          <p:nvPr>
            <p:ph type="sldNum" sz="quarter" idx="12"/>
          </p:nvPr>
        </p:nvSpPr>
        <p:spPr>
          <a:xfrm>
            <a:off x="8610600" y="6356350"/>
            <a:ext cx="2743200" cy="365125"/>
          </a:xfrm>
          <a:prstGeom prst="rect">
            <a:avLst/>
          </a:prstGeom>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20092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024BB962-6F78-8F26-3A20-9E6DE56F7D7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525375" y="123825"/>
            <a:ext cx="1428750" cy="1428750"/>
          </a:xfrm>
          <a:prstGeom prst="rect">
            <a:avLst/>
          </a:prstGeom>
        </p:spPr>
      </p:pic>
    </p:spTree>
    <p:extLst>
      <p:ext uri="{BB962C8B-B14F-4D97-AF65-F5344CB8AC3E}">
        <p14:creationId xmlns:p14="http://schemas.microsoft.com/office/powerpoint/2010/main" val="4283195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1.png"/><Relationship Id="rId3" Type="http://schemas.openxmlformats.org/officeDocument/2006/relationships/image" Target="../media/image7.emf"/><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19.sv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8.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5.sv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0.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1.sv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1.svg"/><Relationship Id="rId7" Type="http://schemas.openxmlformats.org/officeDocument/2006/relationships/image" Target="../media/image9.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7.sv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7.emf"/><Relationship Id="rId7"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0.svg"/><Relationship Id="rId11" Type="http://schemas.openxmlformats.org/officeDocument/2006/relationships/image" Target="../media/image9.svg"/><Relationship Id="rId5" Type="http://schemas.openxmlformats.org/officeDocument/2006/relationships/image" Target="../media/image49.png"/><Relationship Id="rId10" Type="http://schemas.openxmlformats.org/officeDocument/2006/relationships/image" Target="../media/image8.png"/><Relationship Id="rId4" Type="http://schemas.openxmlformats.org/officeDocument/2006/relationships/hyperlink" Target="https://www.youtube.com/watch?v=qgT1sModryA" TargetMode="External"/><Relationship Id="rId9" Type="http://schemas.openxmlformats.org/officeDocument/2006/relationships/image" Target="../media/image53.jpg"/></Relationships>
</file>

<file path=ppt/slides/_rels/slide2.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7.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media/image9.svg"/><Relationship Id="rId17" Type="http://schemas.openxmlformats.org/officeDocument/2006/relationships/image" Target="../media/image28.png"/><Relationship Id="rId2" Type="http://schemas.openxmlformats.org/officeDocument/2006/relationships/notesSlide" Target="../notesSlides/notesSlide2.xml"/><Relationship Id="rId16" Type="http://schemas.openxmlformats.org/officeDocument/2006/relationships/image" Target="../media/image19.svg"/><Relationship Id="rId1" Type="http://schemas.openxmlformats.org/officeDocument/2006/relationships/slideLayout" Target="../slideLayouts/slideLayout6.xml"/><Relationship Id="rId6" Type="http://schemas.openxmlformats.org/officeDocument/2006/relationships/image" Target="../media/image13.svg"/><Relationship Id="rId11" Type="http://schemas.openxmlformats.org/officeDocument/2006/relationships/image" Target="../media/image8.png"/><Relationship Id="rId5" Type="http://schemas.openxmlformats.org/officeDocument/2006/relationships/image" Target="../media/image12.png"/><Relationship Id="rId15" Type="http://schemas.openxmlformats.org/officeDocument/2006/relationships/image" Target="../media/image18.png"/><Relationship Id="rId10" Type="http://schemas.openxmlformats.org/officeDocument/2006/relationships/image" Target="../media/image27.svg"/><Relationship Id="rId4" Type="http://schemas.openxmlformats.org/officeDocument/2006/relationships/image" Target="../media/image23.svg"/><Relationship Id="rId9" Type="http://schemas.openxmlformats.org/officeDocument/2006/relationships/image" Target="../media/image26.png"/><Relationship Id="rId1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7.png"/><Relationship Id="rId18"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media/image9.svg"/><Relationship Id="rId17" Type="http://schemas.openxmlformats.org/officeDocument/2006/relationships/image" Target="../media/image28.png"/><Relationship Id="rId2" Type="http://schemas.openxmlformats.org/officeDocument/2006/relationships/notesSlide" Target="../notesSlides/notesSlide3.xml"/><Relationship Id="rId16" Type="http://schemas.openxmlformats.org/officeDocument/2006/relationships/image" Target="../media/image19.svg"/><Relationship Id="rId1" Type="http://schemas.openxmlformats.org/officeDocument/2006/relationships/slideLayout" Target="../slideLayouts/slideLayout6.xml"/><Relationship Id="rId6" Type="http://schemas.openxmlformats.org/officeDocument/2006/relationships/image" Target="../media/image13.svg"/><Relationship Id="rId11" Type="http://schemas.openxmlformats.org/officeDocument/2006/relationships/image" Target="../media/image8.png"/><Relationship Id="rId5" Type="http://schemas.openxmlformats.org/officeDocument/2006/relationships/image" Target="../media/image12.png"/><Relationship Id="rId15" Type="http://schemas.openxmlformats.org/officeDocument/2006/relationships/image" Target="../media/image18.png"/><Relationship Id="rId10" Type="http://schemas.openxmlformats.org/officeDocument/2006/relationships/image" Target="../media/image27.svg"/><Relationship Id="rId4" Type="http://schemas.openxmlformats.org/officeDocument/2006/relationships/image" Target="../media/image23.svg"/><Relationship Id="rId9" Type="http://schemas.openxmlformats.org/officeDocument/2006/relationships/image" Target="../media/image26.png"/><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svg"/><Relationship Id="rId7" Type="http://schemas.openxmlformats.org/officeDocument/2006/relationships/image" Target="../media/image33.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2.svg"/><Relationship Id="rId4" Type="http://schemas.openxmlformats.org/officeDocument/2006/relationships/image" Target="../media/image10.pn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0.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38.png"/><Relationship Id="rId5" Type="http://schemas.openxmlformats.org/officeDocument/2006/relationships/image" Target="../media/image10.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9.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0.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10.png"/><Relationship Id="rId4" Type="http://schemas.openxmlformats.org/officeDocument/2006/relationships/image" Target="../media/image31.sv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图片 1">
            <a:extLst>
              <a:ext uri="{FF2B5EF4-FFF2-40B4-BE49-F238E27FC236}">
                <a16:creationId xmlns:a16="http://schemas.microsoft.com/office/drawing/2014/main" id="{0956A574-51EB-46C7-9F06-2A35B7915A32}"/>
              </a:ext>
            </a:extLst>
          </p:cNvPr>
          <p:cNvPicPr>
            <a:picLocks noChangeAspect="1"/>
          </p:cNvPicPr>
          <p:nvPr/>
        </p:nvPicPr>
        <p:blipFill rotWithShape="1">
          <a:blip r:embed="rId3"/>
          <a:srcRect l="6944" r="6004" b="-3571"/>
          <a:stretch/>
        </p:blipFill>
        <p:spPr>
          <a:xfrm>
            <a:off x="4273926" y="1977056"/>
            <a:ext cx="7188839" cy="4516732"/>
          </a:xfrm>
          <a:prstGeom prst="rect">
            <a:avLst/>
          </a:prstGeom>
        </p:spPr>
      </p:pic>
      <p:sp>
        <p:nvSpPr>
          <p:cNvPr id="245" name="Freeform: Shape 244">
            <a:extLst>
              <a:ext uri="{FF2B5EF4-FFF2-40B4-BE49-F238E27FC236}">
                <a16:creationId xmlns:a16="http://schemas.microsoft.com/office/drawing/2014/main" id="{368C9FEB-FACD-4060-B058-6CF83C01A565}"/>
              </a:ext>
            </a:extLst>
          </p:cNvPr>
          <p:cNvSpPr/>
          <p:nvPr/>
        </p:nvSpPr>
        <p:spPr>
          <a:xfrm rot="20589086">
            <a:off x="-1812688" y="3806400"/>
            <a:ext cx="4284552" cy="3641931"/>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rgbClr val="FDD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AFE2DB"/>
              </a:solidFill>
              <a:effectLst/>
              <a:uLnTx/>
              <a:uFillTx/>
              <a:latin typeface="Calibri" panose="020F0502020204030204"/>
              <a:ea typeface="+mn-ea"/>
              <a:cs typeface="Cordia New" panose="020B0304020202020204" pitchFamily="34" charset="-34"/>
            </a:endParaRPr>
          </a:p>
        </p:txBody>
      </p:sp>
      <p:pic>
        <p:nvPicPr>
          <p:cNvPr id="5" name="Graphic 4">
            <a:extLst>
              <a:ext uri="{FF2B5EF4-FFF2-40B4-BE49-F238E27FC236}">
                <a16:creationId xmlns:a16="http://schemas.microsoft.com/office/drawing/2014/main" id="{1DB0548D-D74D-4FE4-9F03-571EDC4C4E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0692" y="911582"/>
            <a:ext cx="2271946" cy="1064478"/>
          </a:xfrm>
          <a:prstGeom prst="rect">
            <a:avLst/>
          </a:prstGeom>
        </p:spPr>
      </p:pic>
      <p:grpSp>
        <p:nvGrpSpPr>
          <p:cNvPr id="7" name="Graphic 143">
            <a:extLst>
              <a:ext uri="{FF2B5EF4-FFF2-40B4-BE49-F238E27FC236}">
                <a16:creationId xmlns:a16="http://schemas.microsoft.com/office/drawing/2014/main" id="{F097E6BD-8CF4-4113-BA6D-E46347973F2B}"/>
              </a:ext>
            </a:extLst>
          </p:cNvPr>
          <p:cNvGrpSpPr/>
          <p:nvPr/>
        </p:nvGrpSpPr>
        <p:grpSpPr>
          <a:xfrm>
            <a:off x="10783413" y="3639722"/>
            <a:ext cx="1876002" cy="3664187"/>
            <a:chOff x="10445531" y="3270549"/>
            <a:chExt cx="1876002" cy="3664187"/>
          </a:xfrm>
        </p:grpSpPr>
        <p:sp>
          <p:nvSpPr>
            <p:cNvPr id="8" name="Freeform: Shape 7">
              <a:extLst>
                <a:ext uri="{FF2B5EF4-FFF2-40B4-BE49-F238E27FC236}">
                  <a16:creationId xmlns:a16="http://schemas.microsoft.com/office/drawing/2014/main" id="{3B777A7B-050E-404F-996B-BBDF0132104B}"/>
                </a:ext>
              </a:extLst>
            </p:cNvPr>
            <p:cNvSpPr/>
            <p:nvPr/>
          </p:nvSpPr>
          <p:spPr>
            <a:xfrm>
              <a:off x="10445531" y="3270549"/>
              <a:ext cx="1876002" cy="3650892"/>
            </a:xfrm>
            <a:custGeom>
              <a:avLst/>
              <a:gdLst>
                <a:gd name="connsiteX0" fmla="*/ 1562850 w 1876002"/>
                <a:gd name="connsiteY0" fmla="*/ 3650892 h 3650892"/>
                <a:gd name="connsiteX1" fmla="*/ 6436 w 1876002"/>
                <a:gd name="connsiteY1" fmla="*/ 1834145 h 3650892"/>
                <a:gd name="connsiteX2" fmla="*/ 47444 w 1876002"/>
                <a:gd name="connsiteY2" fmla="*/ 9941 h 3650892"/>
                <a:gd name="connsiteX3" fmla="*/ 49100 w 1876002"/>
                <a:gd name="connsiteY3" fmla="*/ 0 h 3650892"/>
                <a:gd name="connsiteX4" fmla="*/ 1624361 w 1876002"/>
                <a:gd name="connsiteY4" fmla="*/ 1400462 h 3650892"/>
                <a:gd name="connsiteX5" fmla="*/ 1674481 w 1876002"/>
                <a:gd name="connsiteY5" fmla="*/ 3352658 h 3650892"/>
                <a:gd name="connsiteX6" fmla="*/ 1562850 w 1876002"/>
                <a:gd name="connsiteY6" fmla="*/ 3650892 h 365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002" h="3650892">
                  <a:moveTo>
                    <a:pt x="1562850" y="3650892"/>
                  </a:moveTo>
                  <a:cubicBezTo>
                    <a:pt x="514885" y="3556451"/>
                    <a:pt x="37088" y="2504345"/>
                    <a:pt x="6436" y="1834145"/>
                  </a:cubicBezTo>
                  <a:cubicBezTo>
                    <a:pt x="-2884" y="1525761"/>
                    <a:pt x="-10547" y="51363"/>
                    <a:pt x="47444" y="9941"/>
                  </a:cubicBezTo>
                  <a:cubicBezTo>
                    <a:pt x="49100" y="0"/>
                    <a:pt x="49100" y="0"/>
                    <a:pt x="49100" y="0"/>
                  </a:cubicBezTo>
                  <a:cubicBezTo>
                    <a:pt x="680572" y="259713"/>
                    <a:pt x="1247011" y="846034"/>
                    <a:pt x="1624361" y="1400462"/>
                  </a:cubicBezTo>
                  <a:cubicBezTo>
                    <a:pt x="2023043" y="2009772"/>
                    <a:pt x="1876204" y="2701097"/>
                    <a:pt x="1674481" y="3352658"/>
                  </a:cubicBezTo>
                  <a:cubicBezTo>
                    <a:pt x="1647764" y="3450412"/>
                    <a:pt x="1612763" y="3536569"/>
                    <a:pt x="1562850" y="3650892"/>
                  </a:cubicBezTo>
                </a:path>
              </a:pathLst>
            </a:custGeom>
            <a:solidFill>
              <a:srgbClr val="459B97"/>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 name="Freeform: Shape 8">
              <a:extLst>
                <a:ext uri="{FF2B5EF4-FFF2-40B4-BE49-F238E27FC236}">
                  <a16:creationId xmlns:a16="http://schemas.microsoft.com/office/drawing/2014/main" id="{849A1115-45E5-4B12-B270-73FEB1007B2C}"/>
                </a:ext>
              </a:extLst>
            </p:cNvPr>
            <p:cNvSpPr/>
            <p:nvPr/>
          </p:nvSpPr>
          <p:spPr>
            <a:xfrm>
              <a:off x="10625392" y="3521682"/>
              <a:ext cx="1371735" cy="3413054"/>
            </a:xfrm>
            <a:custGeom>
              <a:avLst/>
              <a:gdLst>
                <a:gd name="connsiteX0" fmla="*/ 1788 w 1371735"/>
                <a:gd name="connsiteY0" fmla="*/ 28876 h 3413054"/>
                <a:gd name="connsiteX1" fmla="*/ 431743 w 1371735"/>
                <a:gd name="connsiteY1" fmla="*/ 788961 h 3413054"/>
                <a:gd name="connsiteX2" fmla="*/ 772228 w 1371735"/>
                <a:gd name="connsiteY2" fmla="*/ 1701063 h 3413054"/>
                <a:gd name="connsiteX3" fmla="*/ 1052652 w 1371735"/>
                <a:gd name="connsiteY3" fmla="*/ 2576713 h 3413054"/>
                <a:gd name="connsiteX4" fmla="*/ 1337011 w 1371735"/>
                <a:gd name="connsiteY4" fmla="*/ 3404108 h 3413054"/>
                <a:gd name="connsiteX5" fmla="*/ 1369734 w 1371735"/>
                <a:gd name="connsiteY5" fmla="*/ 3385055 h 3413054"/>
                <a:gd name="connsiteX6" fmla="*/ 1361449 w 1371735"/>
                <a:gd name="connsiteY6" fmla="*/ 3373456 h 3413054"/>
                <a:gd name="connsiteX7" fmla="*/ 1328726 w 1371735"/>
                <a:gd name="connsiteY7" fmla="*/ 3392510 h 3413054"/>
                <a:gd name="connsiteX8" fmla="*/ 1337011 w 1371735"/>
                <a:gd name="connsiteY8" fmla="*/ 3404108 h 3413054"/>
                <a:gd name="connsiteX9" fmla="*/ 1369734 w 1371735"/>
                <a:gd name="connsiteY9" fmla="*/ 3385055 h 3413054"/>
                <a:gd name="connsiteX10" fmla="*/ 1073570 w 1371735"/>
                <a:gd name="connsiteY10" fmla="*/ 2513546 h 3413054"/>
                <a:gd name="connsiteX11" fmla="*/ 790247 w 1371735"/>
                <a:gd name="connsiteY11" fmla="*/ 1635617 h 3413054"/>
                <a:gd name="connsiteX12" fmla="*/ 464673 w 1371735"/>
                <a:gd name="connsiteY12" fmla="*/ 769907 h 3413054"/>
                <a:gd name="connsiteX13" fmla="*/ 34718 w 1371735"/>
                <a:gd name="connsiteY13" fmla="*/ 9822 h 3413054"/>
                <a:gd name="connsiteX14" fmla="*/ 1788 w 1371735"/>
                <a:gd name="connsiteY14" fmla="*/ 28876 h 3413054"/>
                <a:gd name="connsiteX15" fmla="*/ 1788 w 1371735"/>
                <a:gd name="connsiteY15" fmla="*/ 28876 h 341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735" h="3413054">
                  <a:moveTo>
                    <a:pt x="1788" y="28876"/>
                  </a:moveTo>
                  <a:cubicBezTo>
                    <a:pt x="119011" y="296666"/>
                    <a:pt x="297330" y="530284"/>
                    <a:pt x="431743" y="788961"/>
                  </a:cubicBezTo>
                  <a:cubicBezTo>
                    <a:pt x="580861" y="1075805"/>
                    <a:pt x="669296" y="1395786"/>
                    <a:pt x="772228" y="1701063"/>
                  </a:cubicBezTo>
                  <a:cubicBezTo>
                    <a:pt x="870190" y="1992049"/>
                    <a:pt x="966288" y="2281999"/>
                    <a:pt x="1052652" y="2576713"/>
                  </a:cubicBezTo>
                  <a:cubicBezTo>
                    <a:pt x="1134666" y="2856723"/>
                    <a:pt x="1219995" y="3136318"/>
                    <a:pt x="1337011" y="3404108"/>
                  </a:cubicBezTo>
                  <a:cubicBezTo>
                    <a:pt x="1347987" y="3397688"/>
                    <a:pt x="1358757" y="3391475"/>
                    <a:pt x="1369734" y="3385055"/>
                  </a:cubicBezTo>
                  <a:cubicBezTo>
                    <a:pt x="1367041" y="3381120"/>
                    <a:pt x="1364142" y="3377391"/>
                    <a:pt x="1361449" y="3373456"/>
                  </a:cubicBezTo>
                  <a:cubicBezTo>
                    <a:pt x="1347366" y="3353781"/>
                    <a:pt x="1314643" y="3372628"/>
                    <a:pt x="1328726" y="3392510"/>
                  </a:cubicBezTo>
                  <a:cubicBezTo>
                    <a:pt x="1331419" y="3396445"/>
                    <a:pt x="1334318" y="3400173"/>
                    <a:pt x="1337011" y="3404108"/>
                  </a:cubicBezTo>
                  <a:cubicBezTo>
                    <a:pt x="1351301" y="3424198"/>
                    <a:pt x="1379468" y="3407215"/>
                    <a:pt x="1369734" y="3385055"/>
                  </a:cubicBezTo>
                  <a:cubicBezTo>
                    <a:pt x="1246505" y="3103388"/>
                    <a:pt x="1159726" y="2808053"/>
                    <a:pt x="1073570" y="2513546"/>
                  </a:cubicBezTo>
                  <a:cubicBezTo>
                    <a:pt x="986999" y="2217796"/>
                    <a:pt x="888208" y="1927638"/>
                    <a:pt x="790247" y="1635617"/>
                  </a:cubicBezTo>
                  <a:cubicBezTo>
                    <a:pt x="692492" y="1344216"/>
                    <a:pt x="603435" y="1044946"/>
                    <a:pt x="464673" y="769907"/>
                  </a:cubicBezTo>
                  <a:cubicBezTo>
                    <a:pt x="333160" y="509573"/>
                    <a:pt x="152148" y="277819"/>
                    <a:pt x="34718" y="9822"/>
                  </a:cubicBezTo>
                  <a:cubicBezTo>
                    <a:pt x="24777" y="-12338"/>
                    <a:pt x="-7946" y="6923"/>
                    <a:pt x="1788" y="28876"/>
                  </a:cubicBezTo>
                  <a:lnTo>
                    <a:pt x="1788" y="28876"/>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 name="Freeform: Shape 9">
              <a:extLst>
                <a:ext uri="{FF2B5EF4-FFF2-40B4-BE49-F238E27FC236}">
                  <a16:creationId xmlns:a16="http://schemas.microsoft.com/office/drawing/2014/main" id="{0D434F93-BD80-4BD7-BE46-271436367037}"/>
                </a:ext>
              </a:extLst>
            </p:cNvPr>
            <p:cNvSpPr/>
            <p:nvPr/>
          </p:nvSpPr>
          <p:spPr>
            <a:xfrm>
              <a:off x="10568388" y="3758960"/>
              <a:ext cx="463768" cy="390574"/>
            </a:xfrm>
            <a:custGeom>
              <a:avLst/>
              <a:gdLst>
                <a:gd name="connsiteX0" fmla="*/ 8672 w 463768"/>
                <a:gd name="connsiteY0" fmla="*/ 198150 h 390574"/>
                <a:gd name="connsiteX1" fmla="*/ 410874 w 463768"/>
                <a:gd name="connsiteY1" fmla="*/ 389725 h 390574"/>
                <a:gd name="connsiteX2" fmla="*/ 434899 w 463768"/>
                <a:gd name="connsiteY2" fmla="*/ 371499 h 390574"/>
                <a:gd name="connsiteX3" fmla="*/ 463687 w 463768"/>
                <a:gd name="connsiteY3" fmla="*/ 18174 h 390574"/>
                <a:gd name="connsiteX4" fmla="*/ 425786 w 463768"/>
                <a:gd name="connsiteY4" fmla="*/ 18174 h 390574"/>
                <a:gd name="connsiteX5" fmla="*/ 396998 w 463768"/>
                <a:gd name="connsiteY5" fmla="*/ 371499 h 390574"/>
                <a:gd name="connsiteX6" fmla="*/ 421023 w 463768"/>
                <a:gd name="connsiteY6" fmla="*/ 353274 h 390574"/>
                <a:gd name="connsiteX7" fmla="*/ 27725 w 463768"/>
                <a:gd name="connsiteY7" fmla="*/ 165634 h 390574"/>
                <a:gd name="connsiteX8" fmla="*/ 8672 w 463768"/>
                <a:gd name="connsiteY8" fmla="*/ 198150 h 390574"/>
                <a:gd name="connsiteX9" fmla="*/ 8672 w 463768"/>
                <a:gd name="connsiteY9" fmla="*/ 198150 h 39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768" h="390574">
                  <a:moveTo>
                    <a:pt x="8672" y="198150"/>
                  </a:moveTo>
                  <a:cubicBezTo>
                    <a:pt x="132936" y="280786"/>
                    <a:pt x="269834" y="342090"/>
                    <a:pt x="410874" y="389725"/>
                  </a:cubicBezTo>
                  <a:cubicBezTo>
                    <a:pt x="422680" y="393660"/>
                    <a:pt x="434692" y="383304"/>
                    <a:pt x="434899" y="371499"/>
                  </a:cubicBezTo>
                  <a:cubicBezTo>
                    <a:pt x="435106" y="253034"/>
                    <a:pt x="453746" y="136018"/>
                    <a:pt x="463687" y="18174"/>
                  </a:cubicBezTo>
                  <a:cubicBezTo>
                    <a:pt x="465758" y="-6058"/>
                    <a:pt x="427857" y="-6058"/>
                    <a:pt x="425786" y="18174"/>
                  </a:cubicBezTo>
                  <a:cubicBezTo>
                    <a:pt x="415845" y="136018"/>
                    <a:pt x="397205" y="253034"/>
                    <a:pt x="396998" y="371499"/>
                  </a:cubicBezTo>
                  <a:cubicBezTo>
                    <a:pt x="404868" y="365493"/>
                    <a:pt x="412946" y="359280"/>
                    <a:pt x="421023" y="353274"/>
                  </a:cubicBezTo>
                  <a:cubicBezTo>
                    <a:pt x="282882" y="306675"/>
                    <a:pt x="149505" y="246406"/>
                    <a:pt x="27725" y="165634"/>
                  </a:cubicBezTo>
                  <a:cubicBezTo>
                    <a:pt x="7429" y="151965"/>
                    <a:pt x="-11625" y="184688"/>
                    <a:pt x="8672" y="198150"/>
                  </a:cubicBezTo>
                  <a:lnTo>
                    <a:pt x="8672" y="198150"/>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1" name="Freeform: Shape 10">
              <a:extLst>
                <a:ext uri="{FF2B5EF4-FFF2-40B4-BE49-F238E27FC236}">
                  <a16:creationId xmlns:a16="http://schemas.microsoft.com/office/drawing/2014/main" id="{8EEB31FB-0BF8-4B97-BBD6-CE6F653B2132}"/>
                </a:ext>
              </a:extLst>
            </p:cNvPr>
            <p:cNvSpPr/>
            <p:nvPr/>
          </p:nvSpPr>
          <p:spPr>
            <a:xfrm>
              <a:off x="10574138" y="4118909"/>
              <a:ext cx="713804" cy="433172"/>
            </a:xfrm>
            <a:custGeom>
              <a:avLst/>
              <a:gdLst>
                <a:gd name="connsiteX0" fmla="*/ 8928 w 713804"/>
                <a:gd name="connsiteY0" fmla="*/ 166467 h 433172"/>
                <a:gd name="connsiteX1" fmla="*/ 608919 w 713804"/>
                <a:gd name="connsiteY1" fmla="*/ 431150 h 433172"/>
                <a:gd name="connsiteX2" fmla="*/ 636672 w 713804"/>
                <a:gd name="connsiteY2" fmla="*/ 419966 h 433172"/>
                <a:gd name="connsiteX3" fmla="*/ 713508 w 713804"/>
                <a:gd name="connsiteY3" fmla="*/ 23769 h 433172"/>
                <a:gd name="connsiteX4" fmla="*/ 677058 w 713804"/>
                <a:gd name="connsiteY4" fmla="*/ 13828 h 433172"/>
                <a:gd name="connsiteX5" fmla="*/ 600221 w 713804"/>
                <a:gd name="connsiteY5" fmla="*/ 410025 h 433172"/>
                <a:gd name="connsiteX6" fmla="*/ 627973 w 713804"/>
                <a:gd name="connsiteY6" fmla="*/ 398634 h 433172"/>
                <a:gd name="connsiteX7" fmla="*/ 28189 w 713804"/>
                <a:gd name="connsiteY7" fmla="*/ 133951 h 433172"/>
                <a:gd name="connsiteX8" fmla="*/ 8928 w 713804"/>
                <a:gd name="connsiteY8" fmla="*/ 166467 h 433172"/>
                <a:gd name="connsiteX9" fmla="*/ 8928 w 713804"/>
                <a:gd name="connsiteY9" fmla="*/ 166467 h 4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804" h="433172">
                  <a:moveTo>
                    <a:pt x="8928" y="166467"/>
                  </a:moveTo>
                  <a:cubicBezTo>
                    <a:pt x="195947" y="282033"/>
                    <a:pt x="408232" y="344579"/>
                    <a:pt x="608919" y="431150"/>
                  </a:cubicBezTo>
                  <a:cubicBezTo>
                    <a:pt x="619689" y="435706"/>
                    <a:pt x="633565" y="432807"/>
                    <a:pt x="636672" y="419966"/>
                  </a:cubicBezTo>
                  <a:cubicBezTo>
                    <a:pt x="668359" y="289074"/>
                    <a:pt x="691141" y="156525"/>
                    <a:pt x="713508" y="23769"/>
                  </a:cubicBezTo>
                  <a:cubicBezTo>
                    <a:pt x="717443" y="-48"/>
                    <a:pt x="680993" y="-10403"/>
                    <a:pt x="677058" y="13828"/>
                  </a:cubicBezTo>
                  <a:cubicBezTo>
                    <a:pt x="654690" y="146584"/>
                    <a:pt x="631908" y="279133"/>
                    <a:pt x="600221" y="410025"/>
                  </a:cubicBezTo>
                  <a:cubicBezTo>
                    <a:pt x="609540" y="406297"/>
                    <a:pt x="618860" y="402569"/>
                    <a:pt x="627973" y="398634"/>
                  </a:cubicBezTo>
                  <a:cubicBezTo>
                    <a:pt x="427493" y="312063"/>
                    <a:pt x="215000" y="249310"/>
                    <a:pt x="28189" y="133951"/>
                  </a:cubicBezTo>
                  <a:cubicBezTo>
                    <a:pt x="7272" y="120903"/>
                    <a:pt x="-11782" y="153626"/>
                    <a:pt x="8928" y="166467"/>
                  </a:cubicBezTo>
                  <a:lnTo>
                    <a:pt x="8928" y="166467"/>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2" name="Freeform: Shape 11">
              <a:extLst>
                <a:ext uri="{FF2B5EF4-FFF2-40B4-BE49-F238E27FC236}">
                  <a16:creationId xmlns:a16="http://schemas.microsoft.com/office/drawing/2014/main" id="{E281E77D-57EC-48AB-A586-B3F46BAD6CFD}"/>
                </a:ext>
              </a:extLst>
            </p:cNvPr>
            <p:cNvSpPr/>
            <p:nvPr/>
          </p:nvSpPr>
          <p:spPr>
            <a:xfrm>
              <a:off x="10548869" y="4399170"/>
              <a:ext cx="1008997" cy="611440"/>
            </a:xfrm>
            <a:custGeom>
              <a:avLst/>
              <a:gdLst>
                <a:gd name="connsiteX0" fmla="*/ 13279 w 1008997"/>
                <a:gd name="connsiteY0" fmla="*/ 282817 h 611440"/>
                <a:gd name="connsiteX1" fmla="*/ 807123 w 1008997"/>
                <a:gd name="connsiteY1" fmla="*/ 610668 h 611440"/>
                <a:gd name="connsiteX2" fmla="*/ 830319 w 1008997"/>
                <a:gd name="connsiteY2" fmla="*/ 597413 h 611440"/>
                <a:gd name="connsiteX3" fmla="*/ 1008638 w 1008997"/>
                <a:gd name="connsiteY3" fmla="*/ 23725 h 611440"/>
                <a:gd name="connsiteX4" fmla="*/ 972187 w 1008997"/>
                <a:gd name="connsiteY4" fmla="*/ 13577 h 611440"/>
                <a:gd name="connsiteX5" fmla="*/ 793868 w 1008997"/>
                <a:gd name="connsiteY5" fmla="*/ 587265 h 611440"/>
                <a:gd name="connsiteX6" fmla="*/ 817064 w 1008997"/>
                <a:gd name="connsiteY6" fmla="*/ 574010 h 611440"/>
                <a:gd name="connsiteX7" fmla="*/ 23427 w 1008997"/>
                <a:gd name="connsiteY7" fmla="*/ 246366 h 611440"/>
                <a:gd name="connsiteX8" fmla="*/ 13279 w 1008997"/>
                <a:gd name="connsiteY8" fmla="*/ 282817 h 611440"/>
                <a:gd name="connsiteX9" fmla="*/ 13279 w 1008997"/>
                <a:gd name="connsiteY9" fmla="*/ 282817 h 61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997" h="611440">
                  <a:moveTo>
                    <a:pt x="13279" y="282817"/>
                  </a:moveTo>
                  <a:cubicBezTo>
                    <a:pt x="289561" y="363381"/>
                    <a:pt x="530841" y="530103"/>
                    <a:pt x="807123" y="610668"/>
                  </a:cubicBezTo>
                  <a:cubicBezTo>
                    <a:pt x="817478" y="613774"/>
                    <a:pt x="827212" y="607147"/>
                    <a:pt x="830319" y="597413"/>
                  </a:cubicBezTo>
                  <a:cubicBezTo>
                    <a:pt x="894729" y="407495"/>
                    <a:pt x="973016" y="222134"/>
                    <a:pt x="1008638" y="23725"/>
                  </a:cubicBezTo>
                  <a:cubicBezTo>
                    <a:pt x="1012988" y="-92"/>
                    <a:pt x="976537" y="-10241"/>
                    <a:pt x="972187" y="13577"/>
                  </a:cubicBezTo>
                  <a:cubicBezTo>
                    <a:pt x="936565" y="211986"/>
                    <a:pt x="858278" y="397347"/>
                    <a:pt x="793868" y="587265"/>
                  </a:cubicBezTo>
                  <a:cubicBezTo>
                    <a:pt x="801531" y="582915"/>
                    <a:pt x="809401" y="578359"/>
                    <a:pt x="817064" y="574010"/>
                  </a:cubicBezTo>
                  <a:cubicBezTo>
                    <a:pt x="540989" y="493652"/>
                    <a:pt x="299709" y="327138"/>
                    <a:pt x="23427" y="246366"/>
                  </a:cubicBezTo>
                  <a:cubicBezTo>
                    <a:pt x="24" y="239531"/>
                    <a:pt x="-10124" y="275982"/>
                    <a:pt x="13279" y="282817"/>
                  </a:cubicBezTo>
                  <a:lnTo>
                    <a:pt x="13279" y="282817"/>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3" name="Freeform: Shape 12">
              <a:extLst>
                <a:ext uri="{FF2B5EF4-FFF2-40B4-BE49-F238E27FC236}">
                  <a16:creationId xmlns:a16="http://schemas.microsoft.com/office/drawing/2014/main" id="{379D4A5C-7155-4565-9A4A-A4C637033BF1}"/>
                </a:ext>
              </a:extLst>
            </p:cNvPr>
            <p:cNvSpPr/>
            <p:nvPr/>
          </p:nvSpPr>
          <p:spPr>
            <a:xfrm>
              <a:off x="10645958" y="4782571"/>
              <a:ext cx="1185080" cy="627779"/>
            </a:xfrm>
            <a:custGeom>
              <a:avLst/>
              <a:gdLst>
                <a:gd name="connsiteX0" fmla="*/ 8975 w 1185080"/>
                <a:gd name="connsiteY0" fmla="*/ 292506 h 627779"/>
                <a:gd name="connsiteX1" fmla="*/ 438309 w 1185080"/>
                <a:gd name="connsiteY1" fmla="*/ 490294 h 627779"/>
                <a:gd name="connsiteX2" fmla="*/ 780243 w 1185080"/>
                <a:gd name="connsiteY2" fmla="*/ 626778 h 627779"/>
                <a:gd name="connsiteX3" fmla="*/ 968297 w 1185080"/>
                <a:gd name="connsiteY3" fmla="*/ 462334 h 627779"/>
                <a:gd name="connsiteX4" fmla="*/ 1182860 w 1185080"/>
                <a:gd name="connsiteY4" fmla="*/ 28651 h 627779"/>
                <a:gd name="connsiteX5" fmla="*/ 1150137 w 1185080"/>
                <a:gd name="connsiteY5" fmla="*/ 9597 h 627779"/>
                <a:gd name="connsiteX6" fmla="*/ 964155 w 1185080"/>
                <a:gd name="connsiteY6" fmla="*/ 372657 h 627779"/>
                <a:gd name="connsiteX7" fmla="*/ 729916 w 1185080"/>
                <a:gd name="connsiteY7" fmla="*/ 579143 h 627779"/>
                <a:gd name="connsiteX8" fmla="*/ 418633 w 1185080"/>
                <a:gd name="connsiteY8" fmla="*/ 440588 h 627779"/>
                <a:gd name="connsiteX9" fmla="*/ 28028 w 1185080"/>
                <a:gd name="connsiteY9" fmla="*/ 259783 h 627779"/>
                <a:gd name="connsiteX10" fmla="*/ 8975 w 1185080"/>
                <a:gd name="connsiteY10" fmla="*/ 292506 h 627779"/>
                <a:gd name="connsiteX11" fmla="*/ 8975 w 1185080"/>
                <a:gd name="connsiteY11" fmla="*/ 292506 h 62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5080" h="627779">
                  <a:moveTo>
                    <a:pt x="8975" y="292506"/>
                  </a:moveTo>
                  <a:cubicBezTo>
                    <a:pt x="144630" y="375349"/>
                    <a:pt x="294369" y="424641"/>
                    <a:pt x="438309" y="490294"/>
                  </a:cubicBezTo>
                  <a:cubicBezTo>
                    <a:pt x="548904" y="540621"/>
                    <a:pt x="657221" y="612280"/>
                    <a:pt x="780243" y="626778"/>
                  </a:cubicBezTo>
                  <a:cubicBezTo>
                    <a:pt x="881519" y="638790"/>
                    <a:pt x="934745" y="540414"/>
                    <a:pt x="968297" y="462334"/>
                  </a:cubicBezTo>
                  <a:cubicBezTo>
                    <a:pt x="1032500" y="313010"/>
                    <a:pt x="1109959" y="173626"/>
                    <a:pt x="1182860" y="28651"/>
                  </a:cubicBezTo>
                  <a:cubicBezTo>
                    <a:pt x="1193837" y="6905"/>
                    <a:pt x="1161114" y="-12149"/>
                    <a:pt x="1150137" y="9597"/>
                  </a:cubicBezTo>
                  <a:cubicBezTo>
                    <a:pt x="1089041" y="131169"/>
                    <a:pt x="1016346" y="246942"/>
                    <a:pt x="964155" y="372657"/>
                  </a:cubicBezTo>
                  <a:cubicBezTo>
                    <a:pt x="917348" y="485323"/>
                    <a:pt x="879862" y="617872"/>
                    <a:pt x="729916" y="579143"/>
                  </a:cubicBezTo>
                  <a:cubicBezTo>
                    <a:pt x="619735" y="550562"/>
                    <a:pt x="523637" y="482631"/>
                    <a:pt x="418633" y="440588"/>
                  </a:cubicBezTo>
                  <a:cubicBezTo>
                    <a:pt x="285670" y="387361"/>
                    <a:pt x="150636" y="334549"/>
                    <a:pt x="28028" y="259783"/>
                  </a:cubicBezTo>
                  <a:cubicBezTo>
                    <a:pt x="7111" y="246942"/>
                    <a:pt x="-11736" y="279665"/>
                    <a:pt x="8975" y="292506"/>
                  </a:cubicBezTo>
                  <a:lnTo>
                    <a:pt x="8975" y="292506"/>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4" name="Freeform: Shape 13">
              <a:extLst>
                <a:ext uri="{FF2B5EF4-FFF2-40B4-BE49-F238E27FC236}">
                  <a16:creationId xmlns:a16="http://schemas.microsoft.com/office/drawing/2014/main" id="{08301BA0-7743-4C99-9BAF-EBDCF039622E}"/>
                </a:ext>
              </a:extLst>
            </p:cNvPr>
            <p:cNvSpPr/>
            <p:nvPr/>
          </p:nvSpPr>
          <p:spPr>
            <a:xfrm>
              <a:off x="10705272" y="5222868"/>
              <a:ext cx="1308052" cy="693850"/>
            </a:xfrm>
            <a:custGeom>
              <a:avLst/>
              <a:gdLst>
                <a:gd name="connsiteX0" fmla="*/ 6408 w 1308052"/>
                <a:gd name="connsiteY0" fmla="*/ 340154 h 693850"/>
                <a:gd name="connsiteX1" fmla="*/ 390385 w 1308052"/>
                <a:gd name="connsiteY1" fmla="*/ 497556 h 693850"/>
                <a:gd name="connsiteX2" fmla="*/ 928037 w 1308052"/>
                <a:gd name="connsiteY2" fmla="*/ 693065 h 693850"/>
                <a:gd name="connsiteX3" fmla="*/ 949369 w 1308052"/>
                <a:gd name="connsiteY3" fmla="*/ 684367 h 693850"/>
                <a:gd name="connsiteX4" fmla="*/ 1307251 w 1308052"/>
                <a:gd name="connsiteY4" fmla="*/ 23486 h 693850"/>
                <a:gd name="connsiteX5" fmla="*/ 1270800 w 1308052"/>
                <a:gd name="connsiteY5" fmla="*/ 13338 h 693850"/>
                <a:gd name="connsiteX6" fmla="*/ 1101178 w 1308052"/>
                <a:gd name="connsiteY6" fmla="*/ 380540 h 693850"/>
                <a:gd name="connsiteX7" fmla="*/ 987684 w 1308052"/>
                <a:gd name="connsiteY7" fmla="*/ 561138 h 693850"/>
                <a:gd name="connsiteX8" fmla="*/ 939427 w 1308052"/>
                <a:gd name="connsiteY8" fmla="*/ 632383 h 693850"/>
                <a:gd name="connsiteX9" fmla="*/ 834838 w 1308052"/>
                <a:gd name="connsiteY9" fmla="*/ 621406 h 693850"/>
                <a:gd name="connsiteX10" fmla="*/ 420002 w 1308052"/>
                <a:gd name="connsiteY10" fmla="*/ 466904 h 693850"/>
                <a:gd name="connsiteX11" fmla="*/ 33125 w 1308052"/>
                <a:gd name="connsiteY11" fmla="*/ 313230 h 693850"/>
                <a:gd name="connsiteX12" fmla="*/ 6408 w 1308052"/>
                <a:gd name="connsiteY12" fmla="*/ 340154 h 693850"/>
                <a:gd name="connsiteX13" fmla="*/ 6408 w 1308052"/>
                <a:gd name="connsiteY13" fmla="*/ 340154 h 69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052" h="693850">
                  <a:moveTo>
                    <a:pt x="6408" y="340154"/>
                  </a:moveTo>
                  <a:cubicBezTo>
                    <a:pt x="116175" y="430039"/>
                    <a:pt x="257422" y="458205"/>
                    <a:pt x="390385" y="497556"/>
                  </a:cubicBezTo>
                  <a:cubicBezTo>
                    <a:pt x="573468" y="551818"/>
                    <a:pt x="745782" y="636525"/>
                    <a:pt x="928037" y="693065"/>
                  </a:cubicBezTo>
                  <a:cubicBezTo>
                    <a:pt x="936528" y="695758"/>
                    <a:pt x="944605" y="691201"/>
                    <a:pt x="949369" y="684367"/>
                  </a:cubicBezTo>
                  <a:cubicBezTo>
                    <a:pt x="1090409" y="481401"/>
                    <a:pt x="1239112" y="263938"/>
                    <a:pt x="1307251" y="23486"/>
                  </a:cubicBezTo>
                  <a:cubicBezTo>
                    <a:pt x="1313878" y="-124"/>
                    <a:pt x="1277427" y="-10065"/>
                    <a:pt x="1270800" y="13338"/>
                  </a:cubicBezTo>
                  <a:cubicBezTo>
                    <a:pt x="1233935" y="143609"/>
                    <a:pt x="1169317" y="264145"/>
                    <a:pt x="1101178" y="380540"/>
                  </a:cubicBezTo>
                  <a:cubicBezTo>
                    <a:pt x="1065349" y="441844"/>
                    <a:pt x="1026827" y="501698"/>
                    <a:pt x="987684" y="561138"/>
                  </a:cubicBezTo>
                  <a:cubicBezTo>
                    <a:pt x="971943" y="585162"/>
                    <a:pt x="955789" y="608773"/>
                    <a:pt x="939427" y="632383"/>
                  </a:cubicBezTo>
                  <a:cubicBezTo>
                    <a:pt x="915817" y="666763"/>
                    <a:pt x="867768" y="633418"/>
                    <a:pt x="834838" y="621406"/>
                  </a:cubicBezTo>
                  <a:cubicBezTo>
                    <a:pt x="695869" y="570872"/>
                    <a:pt x="560628" y="512882"/>
                    <a:pt x="420002" y="466904"/>
                  </a:cubicBezTo>
                  <a:cubicBezTo>
                    <a:pt x="288488" y="423825"/>
                    <a:pt x="143099" y="403529"/>
                    <a:pt x="33125" y="313230"/>
                  </a:cubicBezTo>
                  <a:cubicBezTo>
                    <a:pt x="14485" y="298111"/>
                    <a:pt x="-12439" y="324621"/>
                    <a:pt x="6408" y="340154"/>
                  </a:cubicBezTo>
                  <a:lnTo>
                    <a:pt x="6408" y="340154"/>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5" name="Freeform: Shape 14">
              <a:extLst>
                <a:ext uri="{FF2B5EF4-FFF2-40B4-BE49-F238E27FC236}">
                  <a16:creationId xmlns:a16="http://schemas.microsoft.com/office/drawing/2014/main" id="{08746C2D-1145-485B-8539-FDEEAFE9FFF8}"/>
                </a:ext>
              </a:extLst>
            </p:cNvPr>
            <p:cNvSpPr/>
            <p:nvPr/>
          </p:nvSpPr>
          <p:spPr>
            <a:xfrm>
              <a:off x="10850062" y="5765432"/>
              <a:ext cx="1225541" cy="680327"/>
            </a:xfrm>
            <a:custGeom>
              <a:avLst/>
              <a:gdLst>
                <a:gd name="connsiteX0" fmla="*/ 13428 w 1225541"/>
                <a:gd name="connsiteY0" fmla="*/ 348289 h 680327"/>
                <a:gd name="connsiteX1" fmla="*/ 949968 w 1225541"/>
                <a:gd name="connsiteY1" fmla="*/ 679662 h 680327"/>
                <a:gd name="connsiteX2" fmla="*/ 971300 w 1225541"/>
                <a:gd name="connsiteY2" fmla="*/ 670963 h 680327"/>
                <a:gd name="connsiteX3" fmla="*/ 1224593 w 1225541"/>
                <a:gd name="connsiteY3" fmla="*/ 23338 h 680327"/>
                <a:gd name="connsiteX4" fmla="*/ 1188142 w 1225541"/>
                <a:gd name="connsiteY4" fmla="*/ 13189 h 680327"/>
                <a:gd name="connsiteX5" fmla="*/ 1057250 w 1225541"/>
                <a:gd name="connsiteY5" fmla="*/ 391368 h 680327"/>
                <a:gd name="connsiteX6" fmla="*/ 973993 w 1225541"/>
                <a:gd name="connsiteY6" fmla="*/ 582321 h 680327"/>
                <a:gd name="connsiteX7" fmla="*/ 908133 w 1225541"/>
                <a:gd name="connsiteY7" fmla="*/ 627056 h 680327"/>
                <a:gd name="connsiteX8" fmla="*/ 804372 w 1225541"/>
                <a:gd name="connsiteY8" fmla="*/ 591434 h 680327"/>
                <a:gd name="connsiteX9" fmla="*/ 23576 w 1225541"/>
                <a:gd name="connsiteY9" fmla="*/ 311839 h 680327"/>
                <a:gd name="connsiteX10" fmla="*/ 13428 w 1225541"/>
                <a:gd name="connsiteY10" fmla="*/ 348289 h 680327"/>
                <a:gd name="connsiteX11" fmla="*/ 13428 w 1225541"/>
                <a:gd name="connsiteY11" fmla="*/ 348289 h 6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41" h="680327">
                  <a:moveTo>
                    <a:pt x="13428" y="348289"/>
                  </a:moveTo>
                  <a:cubicBezTo>
                    <a:pt x="336516" y="426162"/>
                    <a:pt x="632887" y="582735"/>
                    <a:pt x="949968" y="679662"/>
                  </a:cubicBezTo>
                  <a:cubicBezTo>
                    <a:pt x="957838" y="681940"/>
                    <a:pt x="967572" y="678212"/>
                    <a:pt x="971300" y="670963"/>
                  </a:cubicBezTo>
                  <a:cubicBezTo>
                    <a:pt x="1078996" y="464891"/>
                    <a:pt x="1155212" y="244736"/>
                    <a:pt x="1224593" y="23338"/>
                  </a:cubicBezTo>
                  <a:cubicBezTo>
                    <a:pt x="1231842" y="-65"/>
                    <a:pt x="1195391" y="-10007"/>
                    <a:pt x="1188142" y="13189"/>
                  </a:cubicBezTo>
                  <a:cubicBezTo>
                    <a:pt x="1148170" y="140561"/>
                    <a:pt x="1105920" y="266896"/>
                    <a:pt x="1057250" y="391368"/>
                  </a:cubicBezTo>
                  <a:cubicBezTo>
                    <a:pt x="1031983" y="455985"/>
                    <a:pt x="1003816" y="519568"/>
                    <a:pt x="973993" y="582321"/>
                  </a:cubicBezTo>
                  <a:cubicBezTo>
                    <a:pt x="955560" y="620843"/>
                    <a:pt x="953489" y="641347"/>
                    <a:pt x="908133" y="627056"/>
                  </a:cubicBezTo>
                  <a:cubicBezTo>
                    <a:pt x="873339" y="615872"/>
                    <a:pt x="838752" y="603653"/>
                    <a:pt x="804372" y="591434"/>
                  </a:cubicBezTo>
                  <a:cubicBezTo>
                    <a:pt x="543830" y="498235"/>
                    <a:pt x="293644" y="376870"/>
                    <a:pt x="23576" y="311839"/>
                  </a:cubicBezTo>
                  <a:cubicBezTo>
                    <a:pt x="-34" y="306040"/>
                    <a:pt x="-10182" y="342697"/>
                    <a:pt x="13428" y="348289"/>
                  </a:cubicBezTo>
                  <a:lnTo>
                    <a:pt x="13428" y="348289"/>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16" name="Graphic 153">
            <a:extLst>
              <a:ext uri="{FF2B5EF4-FFF2-40B4-BE49-F238E27FC236}">
                <a16:creationId xmlns:a16="http://schemas.microsoft.com/office/drawing/2014/main" id="{A81350EC-B2A5-4F73-BD5D-D491D1AFA7A0}"/>
              </a:ext>
            </a:extLst>
          </p:cNvPr>
          <p:cNvGrpSpPr/>
          <p:nvPr/>
        </p:nvGrpSpPr>
        <p:grpSpPr>
          <a:xfrm>
            <a:off x="11328737" y="3265626"/>
            <a:ext cx="1068908" cy="1281259"/>
            <a:chOff x="11161825" y="3187825"/>
            <a:chExt cx="1068908" cy="1281259"/>
          </a:xfrm>
        </p:grpSpPr>
        <p:sp>
          <p:nvSpPr>
            <p:cNvPr id="17" name="Freeform: Shape 16">
              <a:extLst>
                <a:ext uri="{FF2B5EF4-FFF2-40B4-BE49-F238E27FC236}">
                  <a16:creationId xmlns:a16="http://schemas.microsoft.com/office/drawing/2014/main" id="{4B87F291-996B-4D52-BC43-3B3D37BE150F}"/>
                </a:ext>
              </a:extLst>
            </p:cNvPr>
            <p:cNvSpPr/>
            <p:nvPr/>
          </p:nvSpPr>
          <p:spPr>
            <a:xfrm>
              <a:off x="11161825" y="3187825"/>
              <a:ext cx="1065500" cy="1267823"/>
            </a:xfrm>
            <a:custGeom>
              <a:avLst/>
              <a:gdLst>
                <a:gd name="connsiteX0" fmla="*/ 996210 w 1065500"/>
                <a:gd name="connsiteY0" fmla="*/ 1267823 h 1267823"/>
                <a:gd name="connsiteX1" fmla="*/ 199371 w 1065500"/>
                <a:gd name="connsiteY1" fmla="*/ 961111 h 1267823"/>
                <a:gd name="connsiteX2" fmla="*/ 59 w 1065500"/>
                <a:gd name="connsiteY2" fmla="*/ 814786 h 1267823"/>
                <a:gd name="connsiteX3" fmla="*/ 163096 w 1065500"/>
                <a:gd name="connsiteY3" fmla="*/ 788701 h 1267823"/>
                <a:gd name="connsiteX4" fmla="*/ 576188 w 1065500"/>
                <a:gd name="connsiteY4" fmla="*/ 936656 h 1267823"/>
                <a:gd name="connsiteX5" fmla="*/ 95232 w 1065500"/>
                <a:gd name="connsiteY5" fmla="*/ 448566 h 1267823"/>
                <a:gd name="connsiteX6" fmla="*/ 362407 w 1065500"/>
                <a:gd name="connsiteY6" fmla="*/ 547407 h 1267823"/>
                <a:gd name="connsiteX7" fmla="*/ 674010 w 1065500"/>
                <a:gd name="connsiteY7" fmla="*/ 768729 h 1267823"/>
                <a:gd name="connsiteX8" fmla="*/ 451466 w 1065500"/>
                <a:gd name="connsiteY8" fmla="*/ 409845 h 1267823"/>
                <a:gd name="connsiteX9" fmla="*/ 346511 w 1065500"/>
                <a:gd name="connsiteY9" fmla="*/ 135741 h 1267823"/>
                <a:gd name="connsiteX10" fmla="*/ 574966 w 1065500"/>
                <a:gd name="connsiteY10" fmla="*/ 260871 h 1267823"/>
                <a:gd name="connsiteX11" fmla="*/ 808311 w 1065500"/>
                <a:gd name="connsiteY11" fmla="*/ 639319 h 1267823"/>
                <a:gd name="connsiteX12" fmla="*/ 705598 w 1065500"/>
                <a:gd name="connsiteY12" fmla="*/ 166514 h 1267823"/>
                <a:gd name="connsiteX13" fmla="*/ 912451 w 1065500"/>
                <a:gd name="connsiteY13" fmla="*/ 133703 h 1267823"/>
                <a:gd name="connsiteX14" fmla="*/ 1050827 w 1065500"/>
                <a:gd name="connsiteY14" fmla="*/ 883262 h 1267823"/>
                <a:gd name="connsiteX15" fmla="*/ 1065501 w 1065500"/>
                <a:gd name="connsiteY15" fmla="*/ 1260283 h 12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5500" h="1267823">
                  <a:moveTo>
                    <a:pt x="996210" y="1267823"/>
                  </a:moveTo>
                  <a:cubicBezTo>
                    <a:pt x="733518" y="1153902"/>
                    <a:pt x="462063" y="1069938"/>
                    <a:pt x="199371" y="961111"/>
                  </a:cubicBezTo>
                  <a:cubicBezTo>
                    <a:pt x="149034" y="938286"/>
                    <a:pt x="2913" y="889172"/>
                    <a:pt x="59" y="814786"/>
                  </a:cubicBezTo>
                  <a:cubicBezTo>
                    <a:pt x="-2998" y="735510"/>
                    <a:pt x="112758" y="775658"/>
                    <a:pt x="163096" y="788701"/>
                  </a:cubicBezTo>
                  <a:cubicBezTo>
                    <a:pt x="293932" y="833332"/>
                    <a:pt x="429456" y="867773"/>
                    <a:pt x="576188" y="936656"/>
                  </a:cubicBezTo>
                  <a:cubicBezTo>
                    <a:pt x="481627" y="806227"/>
                    <a:pt x="16159" y="585924"/>
                    <a:pt x="95232" y="448566"/>
                  </a:cubicBezTo>
                  <a:cubicBezTo>
                    <a:pt x="156574" y="342185"/>
                    <a:pt x="305956" y="505018"/>
                    <a:pt x="362407" y="547407"/>
                  </a:cubicBezTo>
                  <a:cubicBezTo>
                    <a:pt x="464712" y="623015"/>
                    <a:pt x="576392" y="688230"/>
                    <a:pt x="674010" y="768729"/>
                  </a:cubicBezTo>
                  <a:cubicBezTo>
                    <a:pt x="630194" y="661125"/>
                    <a:pt x="510159" y="516838"/>
                    <a:pt x="451466" y="409845"/>
                  </a:cubicBezTo>
                  <a:cubicBezTo>
                    <a:pt x="403574" y="327308"/>
                    <a:pt x="320425" y="231117"/>
                    <a:pt x="346511" y="135741"/>
                  </a:cubicBezTo>
                  <a:cubicBezTo>
                    <a:pt x="384825" y="-29741"/>
                    <a:pt x="532984" y="202993"/>
                    <a:pt x="574966" y="260871"/>
                  </a:cubicBezTo>
                  <a:cubicBezTo>
                    <a:pt x="638346" y="357674"/>
                    <a:pt x="743301" y="502776"/>
                    <a:pt x="808311" y="639319"/>
                  </a:cubicBezTo>
                  <a:cubicBezTo>
                    <a:pt x="823188" y="509501"/>
                    <a:pt x="715788" y="300203"/>
                    <a:pt x="705598" y="166514"/>
                  </a:cubicBezTo>
                  <a:cubicBezTo>
                    <a:pt x="692148" y="-41561"/>
                    <a:pt x="835620" y="-57050"/>
                    <a:pt x="912451" y="133703"/>
                  </a:cubicBezTo>
                  <a:cubicBezTo>
                    <a:pt x="1011087" y="373162"/>
                    <a:pt x="1030652" y="620977"/>
                    <a:pt x="1050827" y="883262"/>
                  </a:cubicBezTo>
                  <a:cubicBezTo>
                    <a:pt x="1060202" y="997183"/>
                    <a:pt x="1061017" y="1146158"/>
                    <a:pt x="1065501" y="1260283"/>
                  </a:cubicBezTo>
                </a:path>
              </a:pathLst>
            </a:custGeom>
            <a:solidFill>
              <a:srgbClr val="FFDB69"/>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8" name="Freeform: Shape 17">
              <a:extLst>
                <a:ext uri="{FF2B5EF4-FFF2-40B4-BE49-F238E27FC236}">
                  <a16:creationId xmlns:a16="http://schemas.microsoft.com/office/drawing/2014/main" id="{854C7A92-F6F6-4A42-BDBF-3F58216B4843}"/>
                </a:ext>
              </a:extLst>
            </p:cNvPr>
            <p:cNvSpPr/>
            <p:nvPr/>
          </p:nvSpPr>
          <p:spPr>
            <a:xfrm>
              <a:off x="11581671" y="3386307"/>
              <a:ext cx="649062" cy="1076344"/>
            </a:xfrm>
            <a:custGeom>
              <a:avLst/>
              <a:gdLst>
                <a:gd name="connsiteX0" fmla="*/ 2885 w 649062"/>
                <a:gd name="connsiteY0" fmla="*/ 27541 h 1076344"/>
                <a:gd name="connsiteX1" fmla="*/ 362583 w 649062"/>
                <a:gd name="connsiteY1" fmla="*/ 612433 h 1076344"/>
                <a:gd name="connsiteX2" fmla="*/ 517264 w 649062"/>
                <a:gd name="connsiteY2" fmla="*/ 884907 h 1076344"/>
                <a:gd name="connsiteX3" fmla="*/ 617531 w 649062"/>
                <a:gd name="connsiteY3" fmla="*/ 1070565 h 1076344"/>
                <a:gd name="connsiteX4" fmla="*/ 643821 w 649062"/>
                <a:gd name="connsiteY4" fmla="*/ 1044275 h 1076344"/>
                <a:gd name="connsiteX5" fmla="*/ 541719 w 649062"/>
                <a:gd name="connsiteY5" fmla="*/ 849243 h 1076344"/>
                <a:gd name="connsiteX6" fmla="*/ 379702 w 649062"/>
                <a:gd name="connsiteY6" fmla="*/ 570451 h 1076344"/>
                <a:gd name="connsiteX7" fmla="*/ 35288 w 649062"/>
                <a:gd name="connsiteY7" fmla="*/ 8791 h 1076344"/>
                <a:gd name="connsiteX8" fmla="*/ 2885 w 649062"/>
                <a:gd name="connsiteY8" fmla="*/ 27541 h 1076344"/>
                <a:gd name="connsiteX9" fmla="*/ 2885 w 649062"/>
                <a:gd name="connsiteY9" fmla="*/ 27541 h 107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062" h="1076344">
                  <a:moveTo>
                    <a:pt x="2885" y="27541"/>
                  </a:moveTo>
                  <a:cubicBezTo>
                    <a:pt x="123124" y="222573"/>
                    <a:pt x="237249" y="420662"/>
                    <a:pt x="362583" y="612433"/>
                  </a:cubicBezTo>
                  <a:cubicBezTo>
                    <a:pt x="419238" y="699046"/>
                    <a:pt x="473855" y="790957"/>
                    <a:pt x="517264" y="884907"/>
                  </a:cubicBezTo>
                  <a:cubicBezTo>
                    <a:pt x="546406" y="948084"/>
                    <a:pt x="569028" y="1019004"/>
                    <a:pt x="617531" y="1070565"/>
                  </a:cubicBezTo>
                  <a:cubicBezTo>
                    <a:pt x="634038" y="1088091"/>
                    <a:pt x="660328" y="1061801"/>
                    <a:pt x="643821" y="1044275"/>
                  </a:cubicBezTo>
                  <a:cubicBezTo>
                    <a:pt x="594298" y="991696"/>
                    <a:pt x="571473" y="913846"/>
                    <a:pt x="541719" y="849243"/>
                  </a:cubicBezTo>
                  <a:cubicBezTo>
                    <a:pt x="497088" y="752644"/>
                    <a:pt x="437784" y="659306"/>
                    <a:pt x="379702" y="570451"/>
                  </a:cubicBezTo>
                  <a:cubicBezTo>
                    <a:pt x="259463" y="386424"/>
                    <a:pt x="150636" y="195875"/>
                    <a:pt x="35288" y="8791"/>
                  </a:cubicBezTo>
                  <a:cubicBezTo>
                    <a:pt x="22449" y="-11588"/>
                    <a:pt x="-9751" y="7161"/>
                    <a:pt x="2885" y="27541"/>
                  </a:cubicBezTo>
                  <a:lnTo>
                    <a:pt x="2885" y="27541"/>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9" name="Freeform: Shape 18">
              <a:extLst>
                <a:ext uri="{FF2B5EF4-FFF2-40B4-BE49-F238E27FC236}">
                  <a16:creationId xmlns:a16="http://schemas.microsoft.com/office/drawing/2014/main" id="{7666B429-3420-45BA-95A4-AE8F21477EAD}"/>
                </a:ext>
              </a:extLst>
            </p:cNvPr>
            <p:cNvSpPr/>
            <p:nvPr/>
          </p:nvSpPr>
          <p:spPr>
            <a:xfrm>
              <a:off x="11345328" y="3703811"/>
              <a:ext cx="879995" cy="764358"/>
            </a:xfrm>
            <a:custGeom>
              <a:avLst/>
              <a:gdLst>
                <a:gd name="connsiteX0" fmla="*/ 6086 w 879995"/>
                <a:gd name="connsiteY0" fmla="*/ 31014 h 764358"/>
                <a:gd name="connsiteX1" fmla="*/ 445469 w 879995"/>
                <a:gd name="connsiteY1" fmla="*/ 375428 h 764358"/>
                <a:gd name="connsiteX2" fmla="*/ 848779 w 879995"/>
                <a:gd name="connsiteY2" fmla="*/ 758359 h 764358"/>
                <a:gd name="connsiteX3" fmla="*/ 875069 w 879995"/>
                <a:gd name="connsiteY3" fmla="*/ 732070 h 764358"/>
                <a:gd name="connsiteX4" fmla="*/ 531266 w 879995"/>
                <a:gd name="connsiteY4" fmla="*/ 390509 h 764358"/>
                <a:gd name="connsiteX5" fmla="*/ 32172 w 879995"/>
                <a:gd name="connsiteY5" fmla="*/ 4928 h 764358"/>
                <a:gd name="connsiteX6" fmla="*/ 6086 w 879995"/>
                <a:gd name="connsiteY6" fmla="*/ 31014 h 764358"/>
                <a:gd name="connsiteX7" fmla="*/ 6086 w 879995"/>
                <a:gd name="connsiteY7" fmla="*/ 31014 h 76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995" h="764358">
                  <a:moveTo>
                    <a:pt x="6086" y="31014"/>
                  </a:moveTo>
                  <a:cubicBezTo>
                    <a:pt x="147316" y="152476"/>
                    <a:pt x="294049" y="267009"/>
                    <a:pt x="445469" y="375428"/>
                  </a:cubicBezTo>
                  <a:cubicBezTo>
                    <a:pt x="601576" y="487108"/>
                    <a:pt x="722426" y="615295"/>
                    <a:pt x="848779" y="758359"/>
                  </a:cubicBezTo>
                  <a:cubicBezTo>
                    <a:pt x="864675" y="776293"/>
                    <a:pt x="890965" y="750004"/>
                    <a:pt x="875069" y="732070"/>
                  </a:cubicBezTo>
                  <a:cubicBezTo>
                    <a:pt x="767261" y="609996"/>
                    <a:pt x="663733" y="486904"/>
                    <a:pt x="531266" y="390509"/>
                  </a:cubicBezTo>
                  <a:cubicBezTo>
                    <a:pt x="360894" y="266398"/>
                    <a:pt x="192355" y="142490"/>
                    <a:pt x="32172" y="4928"/>
                  </a:cubicBezTo>
                  <a:cubicBezTo>
                    <a:pt x="14442" y="-10968"/>
                    <a:pt x="-12052" y="15322"/>
                    <a:pt x="6086" y="31014"/>
                  </a:cubicBezTo>
                  <a:lnTo>
                    <a:pt x="6086" y="31014"/>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0" name="Freeform: Shape 19">
              <a:extLst>
                <a:ext uri="{FF2B5EF4-FFF2-40B4-BE49-F238E27FC236}">
                  <a16:creationId xmlns:a16="http://schemas.microsoft.com/office/drawing/2014/main" id="{1EF4B023-9041-4AB7-BCF7-E65000D3D999}"/>
                </a:ext>
              </a:extLst>
            </p:cNvPr>
            <p:cNvSpPr/>
            <p:nvPr/>
          </p:nvSpPr>
          <p:spPr>
            <a:xfrm>
              <a:off x="11239302" y="4015204"/>
              <a:ext cx="970593" cy="453881"/>
            </a:xfrm>
            <a:custGeom>
              <a:avLst/>
              <a:gdLst>
                <a:gd name="connsiteX0" fmla="*/ 13271 w 970593"/>
                <a:gd name="connsiteY0" fmla="*/ 36523 h 453881"/>
                <a:gd name="connsiteX1" fmla="*/ 478332 w 970593"/>
                <a:gd name="connsiteY1" fmla="*/ 217086 h 453881"/>
                <a:gd name="connsiteX2" fmla="*/ 944004 w 970593"/>
                <a:gd name="connsiteY2" fmla="*/ 450227 h 453881"/>
                <a:gd name="connsiteX3" fmla="*/ 962753 w 970593"/>
                <a:gd name="connsiteY3" fmla="*/ 418028 h 453881"/>
                <a:gd name="connsiteX4" fmla="*/ 536414 w 970593"/>
                <a:gd name="connsiteY4" fmla="*/ 198744 h 453881"/>
                <a:gd name="connsiteX5" fmla="*/ 23257 w 970593"/>
                <a:gd name="connsiteY5" fmla="*/ 655 h 453881"/>
                <a:gd name="connsiteX6" fmla="*/ 13271 w 970593"/>
                <a:gd name="connsiteY6" fmla="*/ 36523 h 453881"/>
                <a:gd name="connsiteX7" fmla="*/ 13271 w 970593"/>
                <a:gd name="connsiteY7" fmla="*/ 36523 h 45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93" h="453881">
                  <a:moveTo>
                    <a:pt x="13271" y="36523"/>
                  </a:moveTo>
                  <a:cubicBezTo>
                    <a:pt x="175492" y="76671"/>
                    <a:pt x="323244" y="156762"/>
                    <a:pt x="478332" y="217086"/>
                  </a:cubicBezTo>
                  <a:cubicBezTo>
                    <a:pt x="642591" y="281281"/>
                    <a:pt x="802366" y="342420"/>
                    <a:pt x="944004" y="450227"/>
                  </a:cubicBezTo>
                  <a:cubicBezTo>
                    <a:pt x="963161" y="464697"/>
                    <a:pt x="981502" y="432497"/>
                    <a:pt x="962753" y="418028"/>
                  </a:cubicBezTo>
                  <a:cubicBezTo>
                    <a:pt x="833751" y="319798"/>
                    <a:pt x="687630" y="254992"/>
                    <a:pt x="536414" y="198744"/>
                  </a:cubicBezTo>
                  <a:cubicBezTo>
                    <a:pt x="364818" y="135160"/>
                    <a:pt x="201782" y="44879"/>
                    <a:pt x="23257" y="655"/>
                  </a:cubicBezTo>
                  <a:cubicBezTo>
                    <a:pt x="-179" y="-5255"/>
                    <a:pt x="-9961" y="30613"/>
                    <a:pt x="13271" y="36523"/>
                  </a:cubicBezTo>
                  <a:lnTo>
                    <a:pt x="13271" y="36523"/>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1" name="Freeform: Shape 20">
              <a:extLst>
                <a:ext uri="{FF2B5EF4-FFF2-40B4-BE49-F238E27FC236}">
                  <a16:creationId xmlns:a16="http://schemas.microsoft.com/office/drawing/2014/main" id="{E7E0AF59-F0A1-44CB-80DF-635B003D3B7A}"/>
                </a:ext>
              </a:extLst>
            </p:cNvPr>
            <p:cNvSpPr/>
            <p:nvPr/>
          </p:nvSpPr>
          <p:spPr>
            <a:xfrm>
              <a:off x="11926029" y="3314013"/>
              <a:ext cx="284246" cy="1128593"/>
            </a:xfrm>
            <a:custGeom>
              <a:avLst/>
              <a:gdLst>
                <a:gd name="connsiteX0" fmla="*/ 284178 w 284246"/>
                <a:gd name="connsiteY0" fmla="*/ 1110659 h 1128593"/>
                <a:gd name="connsiteX1" fmla="*/ 234452 w 284246"/>
                <a:gd name="connsiteY1" fmla="*/ 872626 h 1128593"/>
                <a:gd name="connsiteX2" fmla="*/ 173517 w 284246"/>
                <a:gd name="connsiteY2" fmla="*/ 585479 h 1128593"/>
                <a:gd name="connsiteX3" fmla="*/ 110340 w 284246"/>
                <a:gd name="connsiteY3" fmla="*/ 299758 h 1128593"/>
                <a:gd name="connsiteX4" fmla="*/ 37178 w 284246"/>
                <a:gd name="connsiteY4" fmla="*/ 12610 h 1128593"/>
                <a:gd name="connsiteX5" fmla="*/ 1310 w 284246"/>
                <a:gd name="connsiteY5" fmla="*/ 22392 h 1128593"/>
                <a:gd name="connsiteX6" fmla="*/ 126032 w 284246"/>
                <a:gd name="connsiteY6" fmla="*/ 540440 h 1128593"/>
                <a:gd name="connsiteX7" fmla="*/ 185948 w 284246"/>
                <a:gd name="connsiteY7" fmla="*/ 836962 h 1128593"/>
                <a:gd name="connsiteX8" fmla="*/ 246679 w 284246"/>
                <a:gd name="connsiteY8" fmla="*/ 1110455 h 1128593"/>
                <a:gd name="connsiteX9" fmla="*/ 284178 w 284246"/>
                <a:gd name="connsiteY9" fmla="*/ 1110659 h 1128593"/>
                <a:gd name="connsiteX10" fmla="*/ 284178 w 284246"/>
                <a:gd name="connsiteY10" fmla="*/ 1110659 h 112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246" h="1128593">
                  <a:moveTo>
                    <a:pt x="284178" y="1110659"/>
                  </a:moveTo>
                  <a:cubicBezTo>
                    <a:pt x="285808" y="1027918"/>
                    <a:pt x="258296" y="950680"/>
                    <a:pt x="234452" y="872626"/>
                  </a:cubicBezTo>
                  <a:cubicBezTo>
                    <a:pt x="206124" y="779492"/>
                    <a:pt x="193081" y="680855"/>
                    <a:pt x="173517" y="585479"/>
                  </a:cubicBezTo>
                  <a:cubicBezTo>
                    <a:pt x="153952" y="489899"/>
                    <a:pt x="129905" y="395338"/>
                    <a:pt x="110340" y="299758"/>
                  </a:cubicBezTo>
                  <a:cubicBezTo>
                    <a:pt x="90572" y="202547"/>
                    <a:pt x="72842" y="105337"/>
                    <a:pt x="37178" y="12610"/>
                  </a:cubicBezTo>
                  <a:cubicBezTo>
                    <a:pt x="28618" y="-9603"/>
                    <a:pt x="-7250" y="-25"/>
                    <a:pt x="1310" y="22392"/>
                  </a:cubicBezTo>
                  <a:cubicBezTo>
                    <a:pt x="64079" y="186244"/>
                    <a:pt x="89146" y="369252"/>
                    <a:pt x="126032" y="540440"/>
                  </a:cubicBezTo>
                  <a:cubicBezTo>
                    <a:pt x="147227" y="639077"/>
                    <a:pt x="164142" y="738529"/>
                    <a:pt x="185948" y="836962"/>
                  </a:cubicBezTo>
                  <a:cubicBezTo>
                    <a:pt x="206328" y="929078"/>
                    <a:pt x="248513" y="1014264"/>
                    <a:pt x="246679" y="1110455"/>
                  </a:cubicBezTo>
                  <a:cubicBezTo>
                    <a:pt x="246475" y="1134707"/>
                    <a:pt x="283770" y="1134503"/>
                    <a:pt x="284178" y="1110659"/>
                  </a:cubicBezTo>
                  <a:lnTo>
                    <a:pt x="284178" y="1110659"/>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22" name="Graphic 154">
            <a:extLst>
              <a:ext uri="{FF2B5EF4-FFF2-40B4-BE49-F238E27FC236}">
                <a16:creationId xmlns:a16="http://schemas.microsoft.com/office/drawing/2014/main" id="{F5C53CD7-C260-46A7-9B45-B0D92CF09A3F}"/>
              </a:ext>
            </a:extLst>
          </p:cNvPr>
          <p:cNvGrpSpPr/>
          <p:nvPr/>
        </p:nvGrpSpPr>
        <p:grpSpPr>
          <a:xfrm>
            <a:off x="9613807" y="3721185"/>
            <a:ext cx="1734184" cy="1380521"/>
            <a:chOff x="9167261" y="3475651"/>
            <a:chExt cx="1734184" cy="1380521"/>
          </a:xfrm>
        </p:grpSpPr>
        <p:sp>
          <p:nvSpPr>
            <p:cNvPr id="23" name="Freeform: Shape 22">
              <a:extLst>
                <a:ext uri="{FF2B5EF4-FFF2-40B4-BE49-F238E27FC236}">
                  <a16:creationId xmlns:a16="http://schemas.microsoft.com/office/drawing/2014/main" id="{D242EABD-D5A0-479E-B4C7-FF5E8BD0E3B4}"/>
                </a:ext>
              </a:extLst>
            </p:cNvPr>
            <p:cNvSpPr/>
            <p:nvPr/>
          </p:nvSpPr>
          <p:spPr>
            <a:xfrm>
              <a:off x="9167261" y="3475651"/>
              <a:ext cx="1726833" cy="1380521"/>
            </a:xfrm>
            <a:custGeom>
              <a:avLst/>
              <a:gdLst>
                <a:gd name="connsiteX0" fmla="*/ 1726834 w 1726833"/>
                <a:gd name="connsiteY0" fmla="*/ 1380521 h 1380521"/>
                <a:gd name="connsiteX1" fmla="*/ 695820 w 1726833"/>
                <a:gd name="connsiteY1" fmla="*/ 1058460 h 1380521"/>
                <a:gd name="connsiteX2" fmla="*/ 287875 w 1726833"/>
                <a:gd name="connsiteY2" fmla="*/ 488963 h 1380521"/>
                <a:gd name="connsiteX3" fmla="*/ 0 w 1726833"/>
                <a:gd name="connsiteY3" fmla="*/ 14730 h 1380521"/>
                <a:gd name="connsiteX4" fmla="*/ 1726834 w 1726833"/>
                <a:gd name="connsiteY4" fmla="*/ 1380521 h 1380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833" h="1380521">
                  <a:moveTo>
                    <a:pt x="1726834" y="1380521"/>
                  </a:moveTo>
                  <a:cubicBezTo>
                    <a:pt x="1402271" y="1347794"/>
                    <a:pt x="956387" y="1275252"/>
                    <a:pt x="695820" y="1058460"/>
                  </a:cubicBezTo>
                  <a:cubicBezTo>
                    <a:pt x="515090" y="905037"/>
                    <a:pt x="392728" y="691164"/>
                    <a:pt x="287875" y="488963"/>
                  </a:cubicBezTo>
                  <a:cubicBezTo>
                    <a:pt x="200116" y="326160"/>
                    <a:pt x="87759" y="177533"/>
                    <a:pt x="0" y="14730"/>
                  </a:cubicBezTo>
                  <a:cubicBezTo>
                    <a:pt x="796086" y="-102421"/>
                    <a:pt x="1725583" y="490839"/>
                    <a:pt x="1726834" y="1380521"/>
                  </a:cubicBezTo>
                </a:path>
              </a:pathLst>
            </a:custGeom>
            <a:solidFill>
              <a:srgbClr val="11564F"/>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4" name="Freeform: Shape 23">
              <a:extLst>
                <a:ext uri="{FF2B5EF4-FFF2-40B4-BE49-F238E27FC236}">
                  <a16:creationId xmlns:a16="http://schemas.microsoft.com/office/drawing/2014/main" id="{0C03ED2D-4C71-4EF6-9491-27C28F98B2D2}"/>
                </a:ext>
              </a:extLst>
            </p:cNvPr>
            <p:cNvSpPr/>
            <p:nvPr/>
          </p:nvSpPr>
          <p:spPr>
            <a:xfrm>
              <a:off x="9470928" y="3641271"/>
              <a:ext cx="1430516" cy="1197398"/>
            </a:xfrm>
            <a:custGeom>
              <a:avLst/>
              <a:gdLst>
                <a:gd name="connsiteX0" fmla="*/ 1426084 w 1430516"/>
                <a:gd name="connsiteY0" fmla="*/ 1163829 h 1197398"/>
                <a:gd name="connsiteX1" fmla="*/ 783629 w 1430516"/>
                <a:gd name="connsiteY1" fmla="*/ 612051 h 1197398"/>
                <a:gd name="connsiteX2" fmla="*/ 27774 w 1430516"/>
                <a:gd name="connsiteY2" fmla="*/ 3365 h 1197398"/>
                <a:gd name="connsiteX3" fmla="*/ 8596 w 1430516"/>
                <a:gd name="connsiteY3" fmla="*/ 36301 h 1197398"/>
                <a:gd name="connsiteX4" fmla="*/ 725887 w 1430516"/>
                <a:gd name="connsiteY4" fmla="*/ 616012 h 1197398"/>
                <a:gd name="connsiteX5" fmla="*/ 1399194 w 1430516"/>
                <a:gd name="connsiteY5" fmla="*/ 1190720 h 1197398"/>
                <a:gd name="connsiteX6" fmla="*/ 1426084 w 1430516"/>
                <a:gd name="connsiteY6" fmla="*/ 1163829 h 1197398"/>
                <a:gd name="connsiteX7" fmla="*/ 1426084 w 1430516"/>
                <a:gd name="connsiteY7" fmla="*/ 1163829 h 119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516" h="1197398">
                  <a:moveTo>
                    <a:pt x="1426084" y="1163829"/>
                  </a:moveTo>
                  <a:cubicBezTo>
                    <a:pt x="1250149" y="940784"/>
                    <a:pt x="1009384" y="780065"/>
                    <a:pt x="783629" y="612051"/>
                  </a:cubicBezTo>
                  <a:cubicBezTo>
                    <a:pt x="523895" y="418814"/>
                    <a:pt x="295221" y="186805"/>
                    <a:pt x="27774" y="3365"/>
                  </a:cubicBezTo>
                  <a:cubicBezTo>
                    <a:pt x="7554" y="-10601"/>
                    <a:pt x="-11624" y="22543"/>
                    <a:pt x="8596" y="36301"/>
                  </a:cubicBezTo>
                  <a:cubicBezTo>
                    <a:pt x="262910" y="210569"/>
                    <a:pt x="480953" y="429863"/>
                    <a:pt x="725887" y="616012"/>
                  </a:cubicBezTo>
                  <a:cubicBezTo>
                    <a:pt x="960398" y="794240"/>
                    <a:pt x="1214712" y="956834"/>
                    <a:pt x="1399194" y="1190720"/>
                  </a:cubicBezTo>
                  <a:cubicBezTo>
                    <a:pt x="1414411" y="1210106"/>
                    <a:pt x="1441093" y="1183007"/>
                    <a:pt x="1426084" y="1163829"/>
                  </a:cubicBezTo>
                  <a:lnTo>
                    <a:pt x="1426084" y="1163829"/>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5" name="Freeform: Shape 24">
              <a:extLst>
                <a:ext uri="{FF2B5EF4-FFF2-40B4-BE49-F238E27FC236}">
                  <a16:creationId xmlns:a16="http://schemas.microsoft.com/office/drawing/2014/main" id="{5363A67B-16D3-4FE9-A37C-9AAEFAC74442}"/>
                </a:ext>
              </a:extLst>
            </p:cNvPr>
            <p:cNvSpPr/>
            <p:nvPr/>
          </p:nvSpPr>
          <p:spPr>
            <a:xfrm>
              <a:off x="10419392" y="4372509"/>
              <a:ext cx="354555" cy="325891"/>
            </a:xfrm>
            <a:custGeom>
              <a:avLst/>
              <a:gdLst>
                <a:gd name="connsiteX0" fmla="*/ 18396 w 354555"/>
                <a:gd name="connsiteY0" fmla="*/ 316066 h 325891"/>
                <a:gd name="connsiteX1" fmla="*/ 335455 w 354555"/>
                <a:gd name="connsiteY1" fmla="*/ 325863 h 325891"/>
                <a:gd name="connsiteX2" fmla="*/ 354424 w 354555"/>
                <a:gd name="connsiteY2" fmla="*/ 306894 h 325891"/>
                <a:gd name="connsiteX3" fmla="*/ 312108 w 354555"/>
                <a:gd name="connsiteY3" fmla="*/ 8596 h 325891"/>
                <a:gd name="connsiteX4" fmla="*/ 279172 w 354555"/>
                <a:gd name="connsiteY4" fmla="*/ 27774 h 325891"/>
                <a:gd name="connsiteX5" fmla="*/ 316277 w 354555"/>
                <a:gd name="connsiteY5" fmla="*/ 306894 h 325891"/>
                <a:gd name="connsiteX6" fmla="*/ 335247 w 354555"/>
                <a:gd name="connsiteY6" fmla="*/ 287925 h 325891"/>
                <a:gd name="connsiteX7" fmla="*/ 18188 w 354555"/>
                <a:gd name="connsiteY7" fmla="*/ 278127 h 325891"/>
                <a:gd name="connsiteX8" fmla="*/ 18396 w 354555"/>
                <a:gd name="connsiteY8" fmla="*/ 316066 h 325891"/>
                <a:gd name="connsiteX9" fmla="*/ 18396 w 354555"/>
                <a:gd name="connsiteY9" fmla="*/ 316066 h 32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555" h="325891">
                  <a:moveTo>
                    <a:pt x="18396" y="316066"/>
                  </a:moveTo>
                  <a:cubicBezTo>
                    <a:pt x="123874" y="323570"/>
                    <a:pt x="229769" y="319610"/>
                    <a:pt x="335455" y="325863"/>
                  </a:cubicBezTo>
                  <a:cubicBezTo>
                    <a:pt x="344836" y="326489"/>
                    <a:pt x="355884" y="316691"/>
                    <a:pt x="354424" y="306894"/>
                  </a:cubicBezTo>
                  <a:cubicBezTo>
                    <a:pt x="340875" y="206211"/>
                    <a:pt x="373394" y="98023"/>
                    <a:pt x="312108" y="8596"/>
                  </a:cubicBezTo>
                  <a:cubicBezTo>
                    <a:pt x="298350" y="-11624"/>
                    <a:pt x="265206" y="7554"/>
                    <a:pt x="279172" y="27774"/>
                  </a:cubicBezTo>
                  <a:cubicBezTo>
                    <a:pt x="335455" y="110113"/>
                    <a:pt x="303770" y="213924"/>
                    <a:pt x="316277" y="306894"/>
                  </a:cubicBezTo>
                  <a:cubicBezTo>
                    <a:pt x="322531" y="300640"/>
                    <a:pt x="328993" y="294178"/>
                    <a:pt x="335247" y="287925"/>
                  </a:cubicBezTo>
                  <a:cubicBezTo>
                    <a:pt x="229560" y="281671"/>
                    <a:pt x="123874" y="285632"/>
                    <a:pt x="18188" y="278127"/>
                  </a:cubicBezTo>
                  <a:cubicBezTo>
                    <a:pt x="-6201" y="276251"/>
                    <a:pt x="-5993" y="314398"/>
                    <a:pt x="18396" y="316066"/>
                  </a:cubicBezTo>
                  <a:lnTo>
                    <a:pt x="18396" y="31606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6" name="Freeform: Shape 25">
              <a:extLst>
                <a:ext uri="{FF2B5EF4-FFF2-40B4-BE49-F238E27FC236}">
                  <a16:creationId xmlns:a16="http://schemas.microsoft.com/office/drawing/2014/main" id="{20873EAD-D09A-4B08-A1CF-05DDDCE099DB}"/>
                </a:ext>
              </a:extLst>
            </p:cNvPr>
            <p:cNvSpPr/>
            <p:nvPr/>
          </p:nvSpPr>
          <p:spPr>
            <a:xfrm>
              <a:off x="10118723" y="4162542"/>
              <a:ext cx="490559" cy="400638"/>
            </a:xfrm>
            <a:custGeom>
              <a:avLst/>
              <a:gdLst>
                <a:gd name="connsiteX0" fmla="*/ 18266 w 490559"/>
                <a:gd name="connsiteY0" fmla="*/ 354058 h 400638"/>
                <a:gd name="connsiteX1" fmla="*/ 466025 w 490559"/>
                <a:gd name="connsiteY1" fmla="*/ 400127 h 400638"/>
                <a:gd name="connsiteX2" fmla="*/ 490206 w 490559"/>
                <a:gd name="connsiteY2" fmla="*/ 381783 h 400638"/>
                <a:gd name="connsiteX3" fmla="*/ 405574 w 490559"/>
                <a:gd name="connsiteY3" fmla="*/ 9484 h 400638"/>
                <a:gd name="connsiteX4" fmla="*/ 372638 w 490559"/>
                <a:gd name="connsiteY4" fmla="*/ 28662 h 400638"/>
                <a:gd name="connsiteX5" fmla="*/ 452059 w 490559"/>
                <a:gd name="connsiteY5" fmla="*/ 381783 h 400638"/>
                <a:gd name="connsiteX6" fmla="*/ 476240 w 490559"/>
                <a:gd name="connsiteY6" fmla="*/ 363439 h 400638"/>
                <a:gd name="connsiteX7" fmla="*/ 18474 w 490559"/>
                <a:gd name="connsiteY7" fmla="*/ 316120 h 400638"/>
                <a:gd name="connsiteX8" fmla="*/ 18266 w 490559"/>
                <a:gd name="connsiteY8" fmla="*/ 354058 h 400638"/>
                <a:gd name="connsiteX9" fmla="*/ 18266 w 490559"/>
                <a:gd name="connsiteY9" fmla="*/ 354058 h 40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59" h="400638">
                  <a:moveTo>
                    <a:pt x="18266" y="354058"/>
                  </a:moveTo>
                  <a:cubicBezTo>
                    <a:pt x="169187" y="347596"/>
                    <a:pt x="318648" y="368233"/>
                    <a:pt x="466025" y="400127"/>
                  </a:cubicBezTo>
                  <a:cubicBezTo>
                    <a:pt x="478324" y="402837"/>
                    <a:pt x="489789" y="394499"/>
                    <a:pt x="490206" y="381783"/>
                  </a:cubicBezTo>
                  <a:cubicBezTo>
                    <a:pt x="494167" y="256919"/>
                    <a:pt x="464775" y="119548"/>
                    <a:pt x="405574" y="9484"/>
                  </a:cubicBezTo>
                  <a:cubicBezTo>
                    <a:pt x="393900" y="-12195"/>
                    <a:pt x="361173" y="7191"/>
                    <a:pt x="372638" y="28662"/>
                  </a:cubicBezTo>
                  <a:cubicBezTo>
                    <a:pt x="428504" y="132680"/>
                    <a:pt x="455811" y="264215"/>
                    <a:pt x="452059" y="381783"/>
                  </a:cubicBezTo>
                  <a:cubicBezTo>
                    <a:pt x="459980" y="375738"/>
                    <a:pt x="468110" y="369484"/>
                    <a:pt x="476240" y="363439"/>
                  </a:cubicBezTo>
                  <a:cubicBezTo>
                    <a:pt x="325736" y="330920"/>
                    <a:pt x="172730" y="309449"/>
                    <a:pt x="18474" y="316120"/>
                  </a:cubicBezTo>
                  <a:cubicBezTo>
                    <a:pt x="-6123" y="316954"/>
                    <a:pt x="-6123" y="355101"/>
                    <a:pt x="18266" y="354058"/>
                  </a:cubicBezTo>
                  <a:lnTo>
                    <a:pt x="18266" y="354058"/>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7" name="Freeform: Shape 26">
              <a:extLst>
                <a:ext uri="{FF2B5EF4-FFF2-40B4-BE49-F238E27FC236}">
                  <a16:creationId xmlns:a16="http://schemas.microsoft.com/office/drawing/2014/main" id="{5267D73E-BCEE-4DCD-BB19-64C3CA7FB686}"/>
                </a:ext>
              </a:extLst>
            </p:cNvPr>
            <p:cNvSpPr/>
            <p:nvPr/>
          </p:nvSpPr>
          <p:spPr>
            <a:xfrm>
              <a:off x="9921004" y="3898954"/>
              <a:ext cx="376821" cy="424839"/>
            </a:xfrm>
            <a:custGeom>
              <a:avLst/>
              <a:gdLst>
                <a:gd name="connsiteX0" fmla="*/ 18370 w 376821"/>
                <a:gd name="connsiteY0" fmla="*/ 424826 h 424839"/>
                <a:gd name="connsiteX1" fmla="*/ 353564 w 376821"/>
                <a:gd name="connsiteY1" fmla="*/ 418781 h 424839"/>
                <a:gd name="connsiteX2" fmla="*/ 371908 w 376821"/>
                <a:gd name="connsiteY2" fmla="*/ 404814 h 424839"/>
                <a:gd name="connsiteX3" fmla="*/ 299783 w 376821"/>
                <a:gd name="connsiteY3" fmla="*/ 9794 h 424839"/>
                <a:gd name="connsiteX4" fmla="*/ 266847 w 376821"/>
                <a:gd name="connsiteY4" fmla="*/ 28972 h 424839"/>
                <a:gd name="connsiteX5" fmla="*/ 336888 w 376821"/>
                <a:gd name="connsiteY5" fmla="*/ 324351 h 424839"/>
                <a:gd name="connsiteX6" fmla="*/ 337513 w 376821"/>
                <a:gd name="connsiteY6" fmla="*/ 373338 h 424839"/>
                <a:gd name="connsiteX7" fmla="*/ 242458 w 376821"/>
                <a:gd name="connsiteY7" fmla="*/ 380425 h 424839"/>
                <a:gd name="connsiteX8" fmla="*/ 18370 w 376821"/>
                <a:gd name="connsiteY8" fmla="*/ 386887 h 424839"/>
                <a:gd name="connsiteX9" fmla="*/ 18370 w 376821"/>
                <a:gd name="connsiteY9" fmla="*/ 424826 h 424839"/>
                <a:gd name="connsiteX10" fmla="*/ 18370 w 376821"/>
                <a:gd name="connsiteY10" fmla="*/ 424826 h 4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821" h="424839">
                  <a:moveTo>
                    <a:pt x="18370" y="424826"/>
                  </a:moveTo>
                  <a:cubicBezTo>
                    <a:pt x="130102" y="420657"/>
                    <a:pt x="241833" y="416905"/>
                    <a:pt x="353564" y="418781"/>
                  </a:cubicBezTo>
                  <a:cubicBezTo>
                    <a:pt x="361277" y="418989"/>
                    <a:pt x="370658" y="412944"/>
                    <a:pt x="371908" y="404814"/>
                  </a:cubicBezTo>
                  <a:cubicBezTo>
                    <a:pt x="390669" y="278908"/>
                    <a:pt x="353356" y="123401"/>
                    <a:pt x="299783" y="9794"/>
                  </a:cubicBezTo>
                  <a:cubicBezTo>
                    <a:pt x="289360" y="-12302"/>
                    <a:pt x="256425" y="6875"/>
                    <a:pt x="266847" y="28972"/>
                  </a:cubicBezTo>
                  <a:cubicBezTo>
                    <a:pt x="309372" y="119232"/>
                    <a:pt x="328967" y="225752"/>
                    <a:pt x="336888" y="324351"/>
                  </a:cubicBezTo>
                  <a:cubicBezTo>
                    <a:pt x="338139" y="340610"/>
                    <a:pt x="337930" y="356870"/>
                    <a:pt x="337513" y="373338"/>
                  </a:cubicBezTo>
                  <a:cubicBezTo>
                    <a:pt x="337096" y="386679"/>
                    <a:pt x="252464" y="380217"/>
                    <a:pt x="242458" y="380425"/>
                  </a:cubicBezTo>
                  <a:cubicBezTo>
                    <a:pt x="167623" y="381050"/>
                    <a:pt x="92997" y="384177"/>
                    <a:pt x="18370" y="386887"/>
                  </a:cubicBezTo>
                  <a:cubicBezTo>
                    <a:pt x="-6019" y="387721"/>
                    <a:pt x="-6227" y="425660"/>
                    <a:pt x="18370" y="424826"/>
                  </a:cubicBezTo>
                  <a:lnTo>
                    <a:pt x="18370" y="42482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8" name="Freeform: Shape 27">
              <a:extLst>
                <a:ext uri="{FF2B5EF4-FFF2-40B4-BE49-F238E27FC236}">
                  <a16:creationId xmlns:a16="http://schemas.microsoft.com/office/drawing/2014/main" id="{4179633A-53C5-4CCA-A919-17932F294776}"/>
                </a:ext>
              </a:extLst>
            </p:cNvPr>
            <p:cNvSpPr/>
            <p:nvPr/>
          </p:nvSpPr>
          <p:spPr>
            <a:xfrm>
              <a:off x="9713697" y="3805537"/>
              <a:ext cx="344546" cy="309163"/>
            </a:xfrm>
            <a:custGeom>
              <a:avLst/>
              <a:gdLst>
                <a:gd name="connsiteX0" fmla="*/ 18474 w 344546"/>
                <a:gd name="connsiteY0" fmla="*/ 309164 h 309163"/>
                <a:gd name="connsiteX1" fmla="*/ 324277 w 344546"/>
                <a:gd name="connsiteY1" fmla="*/ 308955 h 309163"/>
                <a:gd name="connsiteX2" fmla="*/ 343246 w 344546"/>
                <a:gd name="connsiteY2" fmla="*/ 289986 h 309163"/>
                <a:gd name="connsiteX3" fmla="*/ 340744 w 344546"/>
                <a:gd name="connsiteY3" fmla="*/ 18370 h 309163"/>
                <a:gd name="connsiteX4" fmla="*/ 302597 w 344546"/>
                <a:gd name="connsiteY4" fmla="*/ 18370 h 309163"/>
                <a:gd name="connsiteX5" fmla="*/ 305099 w 344546"/>
                <a:gd name="connsiteY5" fmla="*/ 289986 h 309163"/>
                <a:gd name="connsiteX6" fmla="*/ 324068 w 344546"/>
                <a:gd name="connsiteY6" fmla="*/ 271016 h 309163"/>
                <a:gd name="connsiteX7" fmla="*/ 18266 w 344546"/>
                <a:gd name="connsiteY7" fmla="*/ 271225 h 309163"/>
                <a:gd name="connsiteX8" fmla="*/ 18474 w 344546"/>
                <a:gd name="connsiteY8" fmla="*/ 309164 h 309163"/>
                <a:gd name="connsiteX9" fmla="*/ 18474 w 344546"/>
                <a:gd name="connsiteY9" fmla="*/ 309164 h 30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546" h="309163">
                  <a:moveTo>
                    <a:pt x="18474" y="309164"/>
                  </a:moveTo>
                  <a:cubicBezTo>
                    <a:pt x="120408" y="309164"/>
                    <a:pt x="222342" y="303118"/>
                    <a:pt x="324277" y="308955"/>
                  </a:cubicBezTo>
                  <a:cubicBezTo>
                    <a:pt x="334908" y="309580"/>
                    <a:pt x="343037" y="299783"/>
                    <a:pt x="343246" y="289986"/>
                  </a:cubicBezTo>
                  <a:cubicBezTo>
                    <a:pt x="346164" y="199308"/>
                    <a:pt x="343663" y="108839"/>
                    <a:pt x="340744" y="18370"/>
                  </a:cubicBezTo>
                  <a:cubicBezTo>
                    <a:pt x="339911" y="-6019"/>
                    <a:pt x="301763" y="-6227"/>
                    <a:pt x="302597" y="18370"/>
                  </a:cubicBezTo>
                  <a:cubicBezTo>
                    <a:pt x="305516" y="109048"/>
                    <a:pt x="308017" y="199517"/>
                    <a:pt x="305099" y="289986"/>
                  </a:cubicBezTo>
                  <a:cubicBezTo>
                    <a:pt x="311352" y="283524"/>
                    <a:pt x="317814" y="277270"/>
                    <a:pt x="324068" y="271016"/>
                  </a:cubicBezTo>
                  <a:cubicBezTo>
                    <a:pt x="222134" y="265180"/>
                    <a:pt x="120200" y="271225"/>
                    <a:pt x="18266" y="271225"/>
                  </a:cubicBezTo>
                  <a:cubicBezTo>
                    <a:pt x="-6123" y="271016"/>
                    <a:pt x="-6123" y="309164"/>
                    <a:pt x="18474" y="309164"/>
                  </a:cubicBezTo>
                  <a:lnTo>
                    <a:pt x="18474" y="309164"/>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9" name="Freeform: Shape 28">
              <a:extLst>
                <a:ext uri="{FF2B5EF4-FFF2-40B4-BE49-F238E27FC236}">
                  <a16:creationId xmlns:a16="http://schemas.microsoft.com/office/drawing/2014/main" id="{5B63D155-9237-406E-AE44-42A996437C8B}"/>
                </a:ext>
              </a:extLst>
            </p:cNvPr>
            <p:cNvSpPr/>
            <p:nvPr/>
          </p:nvSpPr>
          <p:spPr>
            <a:xfrm>
              <a:off x="9518610" y="3595780"/>
              <a:ext cx="260260" cy="296175"/>
            </a:xfrm>
            <a:custGeom>
              <a:avLst/>
              <a:gdLst>
                <a:gd name="connsiteX0" fmla="*/ 18240 w 260260"/>
                <a:gd name="connsiteY0" fmla="*/ 291914 h 296175"/>
                <a:gd name="connsiteX1" fmla="*/ 234198 w 260260"/>
                <a:gd name="connsiteY1" fmla="*/ 295875 h 296175"/>
                <a:gd name="connsiteX2" fmla="*/ 257545 w 260260"/>
                <a:gd name="connsiteY2" fmla="*/ 282534 h 296175"/>
                <a:gd name="connsiteX3" fmla="*/ 224609 w 260260"/>
                <a:gd name="connsiteY3" fmla="*/ 18214 h 296175"/>
                <a:gd name="connsiteX4" fmla="*/ 186462 w 260260"/>
                <a:gd name="connsiteY4" fmla="*/ 18214 h 296175"/>
                <a:gd name="connsiteX5" fmla="*/ 220857 w 260260"/>
                <a:gd name="connsiteY5" fmla="*/ 272528 h 296175"/>
                <a:gd name="connsiteX6" fmla="*/ 244204 w 260260"/>
                <a:gd name="connsiteY6" fmla="*/ 259187 h 296175"/>
                <a:gd name="connsiteX7" fmla="*/ 18031 w 260260"/>
                <a:gd name="connsiteY7" fmla="*/ 253975 h 296175"/>
                <a:gd name="connsiteX8" fmla="*/ 18240 w 260260"/>
                <a:gd name="connsiteY8" fmla="*/ 291914 h 296175"/>
                <a:gd name="connsiteX9" fmla="*/ 18240 w 260260"/>
                <a:gd name="connsiteY9" fmla="*/ 291914 h 29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260" h="296175">
                  <a:moveTo>
                    <a:pt x="18240" y="291914"/>
                  </a:moveTo>
                  <a:cubicBezTo>
                    <a:pt x="90573" y="284410"/>
                    <a:pt x="162282" y="284201"/>
                    <a:pt x="234198" y="295875"/>
                  </a:cubicBezTo>
                  <a:cubicBezTo>
                    <a:pt x="243370" y="297334"/>
                    <a:pt x="256086" y="293582"/>
                    <a:pt x="257545" y="282534"/>
                  </a:cubicBezTo>
                  <a:cubicBezTo>
                    <a:pt x="270678" y="190814"/>
                    <a:pt x="232322" y="108266"/>
                    <a:pt x="224609" y="18214"/>
                  </a:cubicBezTo>
                  <a:cubicBezTo>
                    <a:pt x="222525" y="-5967"/>
                    <a:pt x="184378" y="-6175"/>
                    <a:pt x="186462" y="18214"/>
                  </a:cubicBezTo>
                  <a:cubicBezTo>
                    <a:pt x="193758" y="103263"/>
                    <a:pt x="233364" y="186436"/>
                    <a:pt x="220857" y="272528"/>
                  </a:cubicBezTo>
                  <a:cubicBezTo>
                    <a:pt x="228778" y="268150"/>
                    <a:pt x="236491" y="263564"/>
                    <a:pt x="244204" y="259187"/>
                  </a:cubicBezTo>
                  <a:cubicBezTo>
                    <a:pt x="168744" y="246888"/>
                    <a:pt x="93909" y="245846"/>
                    <a:pt x="18031" y="253975"/>
                  </a:cubicBezTo>
                  <a:cubicBezTo>
                    <a:pt x="-5941" y="256477"/>
                    <a:pt x="-6149" y="294624"/>
                    <a:pt x="18240" y="291914"/>
                  </a:cubicBezTo>
                  <a:lnTo>
                    <a:pt x="18240" y="291914"/>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0" name="Freeform: Shape 29">
              <a:extLst>
                <a:ext uri="{FF2B5EF4-FFF2-40B4-BE49-F238E27FC236}">
                  <a16:creationId xmlns:a16="http://schemas.microsoft.com/office/drawing/2014/main" id="{D63F963E-F6E9-4F8D-A7DD-3C03E3554C01}"/>
                </a:ext>
              </a:extLst>
            </p:cNvPr>
            <p:cNvSpPr/>
            <p:nvPr/>
          </p:nvSpPr>
          <p:spPr>
            <a:xfrm>
              <a:off x="9909618" y="374761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1" name="Freeform: Shape 30">
              <a:extLst>
                <a:ext uri="{FF2B5EF4-FFF2-40B4-BE49-F238E27FC236}">
                  <a16:creationId xmlns:a16="http://schemas.microsoft.com/office/drawing/2014/main" id="{D1679CE0-2F27-4BFF-842B-8D115C476B35}"/>
                </a:ext>
              </a:extLst>
            </p:cNvPr>
            <p:cNvSpPr/>
            <p:nvPr/>
          </p:nvSpPr>
          <p:spPr>
            <a:xfrm>
              <a:off x="9842495" y="368757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2" name="Freeform: Shape 31">
              <a:extLst>
                <a:ext uri="{FF2B5EF4-FFF2-40B4-BE49-F238E27FC236}">
                  <a16:creationId xmlns:a16="http://schemas.microsoft.com/office/drawing/2014/main" id="{91A8DB31-2C69-4B81-BD9D-C5B7057680FB}"/>
                </a:ext>
              </a:extLst>
            </p:cNvPr>
            <p:cNvSpPr/>
            <p:nvPr/>
          </p:nvSpPr>
          <p:spPr>
            <a:xfrm>
              <a:off x="9924209" y="3668192"/>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3" name="Freeform: Shape 32">
              <a:extLst>
                <a:ext uri="{FF2B5EF4-FFF2-40B4-BE49-F238E27FC236}">
                  <a16:creationId xmlns:a16="http://schemas.microsoft.com/office/drawing/2014/main" id="{CD8426AA-E701-4AE2-B030-8BB3A1A8A0ED}"/>
                </a:ext>
              </a:extLst>
            </p:cNvPr>
            <p:cNvSpPr/>
            <p:nvPr/>
          </p:nvSpPr>
          <p:spPr>
            <a:xfrm>
              <a:off x="9786421" y="427687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4" name="Freeform: Shape 33">
              <a:extLst>
                <a:ext uri="{FF2B5EF4-FFF2-40B4-BE49-F238E27FC236}">
                  <a16:creationId xmlns:a16="http://schemas.microsoft.com/office/drawing/2014/main" id="{5682E26F-5FE2-4C8B-A689-509F75EB666B}"/>
                </a:ext>
              </a:extLst>
            </p:cNvPr>
            <p:cNvSpPr/>
            <p:nvPr/>
          </p:nvSpPr>
          <p:spPr>
            <a:xfrm>
              <a:off x="9711169" y="422163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5" name="Freeform: Shape 34">
              <a:extLst>
                <a:ext uri="{FF2B5EF4-FFF2-40B4-BE49-F238E27FC236}">
                  <a16:creationId xmlns:a16="http://schemas.microsoft.com/office/drawing/2014/main" id="{DA5F3FF7-4D4A-4332-9392-94FA95765A53}"/>
                </a:ext>
              </a:extLst>
            </p:cNvPr>
            <p:cNvSpPr/>
            <p:nvPr/>
          </p:nvSpPr>
          <p:spPr>
            <a:xfrm>
              <a:off x="9809351" y="419266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208"/>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6" name="Freeform: Shape 35">
              <a:extLst>
                <a:ext uri="{FF2B5EF4-FFF2-40B4-BE49-F238E27FC236}">
                  <a16:creationId xmlns:a16="http://schemas.microsoft.com/office/drawing/2014/main" id="{7855AD87-3E54-4C7E-9396-FDE87FCD4DCD}"/>
                </a:ext>
              </a:extLst>
            </p:cNvPr>
            <p:cNvSpPr/>
            <p:nvPr/>
          </p:nvSpPr>
          <p:spPr>
            <a:xfrm>
              <a:off x="9351378" y="3602737"/>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7" name="Freeform: Shape 36">
              <a:extLst>
                <a:ext uri="{FF2B5EF4-FFF2-40B4-BE49-F238E27FC236}">
                  <a16:creationId xmlns:a16="http://schemas.microsoft.com/office/drawing/2014/main" id="{F16326E8-1F53-4462-90A2-66BFED084516}"/>
                </a:ext>
              </a:extLst>
            </p:cNvPr>
            <p:cNvSpPr/>
            <p:nvPr/>
          </p:nvSpPr>
          <p:spPr>
            <a:xfrm>
              <a:off x="9397863" y="3559796"/>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8" name="Freeform: Shape 37">
              <a:extLst>
                <a:ext uri="{FF2B5EF4-FFF2-40B4-BE49-F238E27FC236}">
                  <a16:creationId xmlns:a16="http://schemas.microsoft.com/office/drawing/2014/main" id="{2257BDAD-9DF9-461B-9F4C-53D891302E0D}"/>
                </a:ext>
              </a:extLst>
            </p:cNvPr>
            <p:cNvSpPr/>
            <p:nvPr/>
          </p:nvSpPr>
          <p:spPr>
            <a:xfrm>
              <a:off x="10271911" y="384600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9" name="Freeform: Shape 38">
              <a:extLst>
                <a:ext uri="{FF2B5EF4-FFF2-40B4-BE49-F238E27FC236}">
                  <a16:creationId xmlns:a16="http://schemas.microsoft.com/office/drawing/2014/main" id="{7D3D4129-ED64-4AA8-B6B2-9480E48E7BEC}"/>
                </a:ext>
              </a:extLst>
            </p:cNvPr>
            <p:cNvSpPr/>
            <p:nvPr/>
          </p:nvSpPr>
          <p:spPr>
            <a:xfrm>
              <a:off x="10209583" y="3794307"/>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0" name="Freeform: Shape 39">
              <a:extLst>
                <a:ext uri="{FF2B5EF4-FFF2-40B4-BE49-F238E27FC236}">
                  <a16:creationId xmlns:a16="http://schemas.microsoft.com/office/drawing/2014/main" id="{8081F44D-6FE4-4D80-B6C4-8D5160374954}"/>
                </a:ext>
              </a:extLst>
            </p:cNvPr>
            <p:cNvSpPr/>
            <p:nvPr/>
          </p:nvSpPr>
          <p:spPr>
            <a:xfrm>
              <a:off x="10067209" y="4547660"/>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1" name="Freeform: Shape 40">
              <a:extLst>
                <a:ext uri="{FF2B5EF4-FFF2-40B4-BE49-F238E27FC236}">
                  <a16:creationId xmlns:a16="http://schemas.microsoft.com/office/drawing/2014/main" id="{0B483CB3-B7EC-4B9B-9A90-E15D0533E919}"/>
                </a:ext>
              </a:extLst>
            </p:cNvPr>
            <p:cNvSpPr/>
            <p:nvPr/>
          </p:nvSpPr>
          <p:spPr>
            <a:xfrm>
              <a:off x="9991332" y="4520144"/>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42" name="Graphic 181">
            <a:extLst>
              <a:ext uri="{FF2B5EF4-FFF2-40B4-BE49-F238E27FC236}">
                <a16:creationId xmlns:a16="http://schemas.microsoft.com/office/drawing/2014/main" id="{8D1C9C10-6F92-4AC3-B06A-918063002878}"/>
              </a:ext>
            </a:extLst>
          </p:cNvPr>
          <p:cNvGrpSpPr/>
          <p:nvPr/>
        </p:nvGrpSpPr>
        <p:grpSpPr>
          <a:xfrm>
            <a:off x="9095918" y="258374"/>
            <a:ext cx="3189522" cy="1425943"/>
            <a:chOff x="5558018" y="660645"/>
            <a:chExt cx="3325282" cy="1526875"/>
          </a:xfrm>
        </p:grpSpPr>
        <p:grpSp>
          <p:nvGrpSpPr>
            <p:cNvPr id="43" name="Graphic 181">
              <a:extLst>
                <a:ext uri="{FF2B5EF4-FFF2-40B4-BE49-F238E27FC236}">
                  <a16:creationId xmlns:a16="http://schemas.microsoft.com/office/drawing/2014/main" id="{0D9ADF61-8985-4490-8E40-D14ABE52B224}"/>
                </a:ext>
              </a:extLst>
            </p:cNvPr>
            <p:cNvGrpSpPr/>
            <p:nvPr/>
          </p:nvGrpSpPr>
          <p:grpSpPr>
            <a:xfrm>
              <a:off x="5558018" y="660645"/>
              <a:ext cx="3325282" cy="1526875"/>
              <a:chOff x="5558018" y="660645"/>
              <a:chExt cx="3325282" cy="1526875"/>
            </a:xfrm>
          </p:grpSpPr>
          <p:sp>
            <p:nvSpPr>
              <p:cNvPr id="68" name="Freeform: Shape 67">
                <a:extLst>
                  <a:ext uri="{FF2B5EF4-FFF2-40B4-BE49-F238E27FC236}">
                    <a16:creationId xmlns:a16="http://schemas.microsoft.com/office/drawing/2014/main" id="{35FE65E3-8BD1-49E7-A8D8-43BE3BD3E205}"/>
                  </a:ext>
                </a:extLst>
              </p:cNvPr>
              <p:cNvSpPr/>
              <p:nvPr/>
            </p:nvSpPr>
            <p:spPr>
              <a:xfrm>
                <a:off x="6011999" y="660779"/>
                <a:ext cx="2382377" cy="1260231"/>
              </a:xfrm>
              <a:custGeom>
                <a:avLst/>
                <a:gdLst>
                  <a:gd name="connsiteX0" fmla="*/ 6450 w 2382377"/>
                  <a:gd name="connsiteY0" fmla="*/ 1242400 h 1260231"/>
                  <a:gd name="connsiteX1" fmla="*/ 1170254 w 2382377"/>
                  <a:gd name="connsiteY1" fmla="*/ 193 h 1260231"/>
                  <a:gd name="connsiteX2" fmla="*/ 2379656 w 2382377"/>
                  <a:gd name="connsiteY2" fmla="*/ 1224432 h 1260231"/>
                  <a:gd name="connsiteX3" fmla="*/ 1729151 w 2382377"/>
                  <a:gd name="connsiteY3" fmla="*/ 1228924 h 1260231"/>
                  <a:gd name="connsiteX4" fmla="*/ 1253557 w 2382377"/>
                  <a:gd name="connsiteY4" fmla="*/ 497702 h 1260231"/>
                  <a:gd name="connsiteX5" fmla="*/ 701738 w 2382377"/>
                  <a:gd name="connsiteY5" fmla="*/ 1260231 h 1260231"/>
                  <a:gd name="connsiteX6" fmla="*/ 6450 w 2382377"/>
                  <a:gd name="connsiteY6" fmla="*/ 1242400 h 1260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2377" h="1260231">
                    <a:moveTo>
                      <a:pt x="6450" y="1242400"/>
                    </a:moveTo>
                    <a:cubicBezTo>
                      <a:pt x="6450" y="1242400"/>
                      <a:pt x="-157707" y="18161"/>
                      <a:pt x="1170254" y="193"/>
                    </a:cubicBezTo>
                    <a:cubicBezTo>
                      <a:pt x="2498214" y="-17774"/>
                      <a:pt x="2379656" y="1224432"/>
                      <a:pt x="2379656" y="1224432"/>
                    </a:cubicBezTo>
                    <a:lnTo>
                      <a:pt x="1729151" y="1228924"/>
                    </a:lnTo>
                    <a:cubicBezTo>
                      <a:pt x="1729151" y="1228924"/>
                      <a:pt x="1787410" y="506686"/>
                      <a:pt x="1253557" y="497702"/>
                    </a:cubicBezTo>
                    <a:cubicBezTo>
                      <a:pt x="562762" y="485996"/>
                      <a:pt x="706230" y="1251384"/>
                      <a:pt x="701738" y="1260231"/>
                    </a:cubicBezTo>
                    <a:lnTo>
                      <a:pt x="6450" y="1242400"/>
                    </a:lnTo>
                    <a:close/>
                  </a:path>
                </a:pathLst>
              </a:custGeom>
              <a:solidFill>
                <a:srgbClr val="FFDB69"/>
              </a:solidFill>
              <a:ln w="1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69" name="Freeform: Shape 68">
                <a:extLst>
                  <a:ext uri="{FF2B5EF4-FFF2-40B4-BE49-F238E27FC236}">
                    <a16:creationId xmlns:a16="http://schemas.microsoft.com/office/drawing/2014/main" id="{6A4BA39A-78BD-4223-84E8-DA2FB4292D07}"/>
                  </a:ext>
                </a:extLst>
              </p:cNvPr>
              <p:cNvSpPr/>
              <p:nvPr/>
            </p:nvSpPr>
            <p:spPr>
              <a:xfrm>
                <a:off x="6011863" y="660645"/>
                <a:ext cx="2382505" cy="1253558"/>
              </a:xfrm>
              <a:custGeom>
                <a:avLst/>
                <a:gdLst>
                  <a:gd name="connsiteX0" fmla="*/ 1170253 w 2382505"/>
                  <a:gd name="connsiteY0" fmla="*/ 190 h 1253558"/>
                  <a:gd name="connsiteX1" fmla="*/ 6450 w 2382505"/>
                  <a:gd name="connsiteY1" fmla="*/ 1242397 h 1253558"/>
                  <a:gd name="connsiteX2" fmla="*/ 497289 w 2382505"/>
                  <a:gd name="connsiteY2" fmla="*/ 1253558 h 1253558"/>
                  <a:gd name="connsiteX3" fmla="*/ 676420 w 2382505"/>
                  <a:gd name="connsiteY3" fmla="*/ 550512 h 1253558"/>
                  <a:gd name="connsiteX4" fmla="*/ 1148203 w 2382505"/>
                  <a:gd name="connsiteY4" fmla="*/ 365257 h 1253558"/>
                  <a:gd name="connsiteX5" fmla="*/ 1632780 w 2382505"/>
                  <a:gd name="connsiteY5" fmla="*/ 515122 h 1253558"/>
                  <a:gd name="connsiteX6" fmla="*/ 1854788 w 2382505"/>
                  <a:gd name="connsiteY6" fmla="*/ 859363 h 1253558"/>
                  <a:gd name="connsiteX7" fmla="*/ 1925569 w 2382505"/>
                  <a:gd name="connsiteY7" fmla="*/ 1227696 h 1253558"/>
                  <a:gd name="connsiteX8" fmla="*/ 2379792 w 2382505"/>
                  <a:gd name="connsiteY8" fmla="*/ 1224566 h 1253558"/>
                  <a:gd name="connsiteX9" fmla="*/ 1170253 w 2382505"/>
                  <a:gd name="connsiteY9" fmla="*/ 190 h 125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2505" h="1253558">
                    <a:moveTo>
                      <a:pt x="1170253" y="190"/>
                    </a:moveTo>
                    <a:cubicBezTo>
                      <a:pt x="-157707" y="18158"/>
                      <a:pt x="6450" y="1242397"/>
                      <a:pt x="6450" y="1242397"/>
                    </a:cubicBezTo>
                    <a:lnTo>
                      <a:pt x="497289" y="1253558"/>
                    </a:lnTo>
                    <a:cubicBezTo>
                      <a:pt x="477961" y="1001061"/>
                      <a:pt x="491981" y="723654"/>
                      <a:pt x="676420" y="550512"/>
                    </a:cubicBezTo>
                    <a:cubicBezTo>
                      <a:pt x="795522" y="438624"/>
                      <a:pt x="983228" y="378052"/>
                      <a:pt x="1148203" y="365257"/>
                    </a:cubicBezTo>
                    <a:cubicBezTo>
                      <a:pt x="1265808" y="356137"/>
                      <a:pt x="1469848" y="370565"/>
                      <a:pt x="1632780" y="515122"/>
                    </a:cubicBezTo>
                    <a:cubicBezTo>
                      <a:pt x="1784279" y="649606"/>
                      <a:pt x="1812591" y="733318"/>
                      <a:pt x="1854788" y="859363"/>
                    </a:cubicBezTo>
                    <a:cubicBezTo>
                      <a:pt x="1894670" y="978738"/>
                      <a:pt x="1907873" y="1103693"/>
                      <a:pt x="1925569" y="1227696"/>
                    </a:cubicBezTo>
                    <a:lnTo>
                      <a:pt x="2379792" y="1224566"/>
                    </a:lnTo>
                    <a:cubicBezTo>
                      <a:pt x="2379792" y="1224566"/>
                      <a:pt x="2498214" y="-17641"/>
                      <a:pt x="1170253" y="190"/>
                    </a:cubicBezTo>
                    <a:close/>
                  </a:path>
                </a:pathLst>
              </a:custGeom>
              <a:solidFill>
                <a:srgbClr val="BFC462"/>
              </a:solidFill>
              <a:ln w="1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70" name="Freeform: Shape 69">
                <a:extLst>
                  <a:ext uri="{FF2B5EF4-FFF2-40B4-BE49-F238E27FC236}">
                    <a16:creationId xmlns:a16="http://schemas.microsoft.com/office/drawing/2014/main" id="{1EFA11FC-2459-40BD-A884-67847BCD6FCC}"/>
                  </a:ext>
                </a:extLst>
              </p:cNvPr>
              <p:cNvSpPr/>
              <p:nvPr/>
            </p:nvSpPr>
            <p:spPr>
              <a:xfrm>
                <a:off x="6011863" y="660645"/>
                <a:ext cx="2382421" cy="1249611"/>
              </a:xfrm>
              <a:custGeom>
                <a:avLst/>
                <a:gdLst>
                  <a:gd name="connsiteX0" fmla="*/ 1170253 w 2382421"/>
                  <a:gd name="connsiteY0" fmla="*/ 190 h 1249611"/>
                  <a:gd name="connsiteX1" fmla="*/ 6450 w 2382421"/>
                  <a:gd name="connsiteY1" fmla="*/ 1242397 h 1249611"/>
                  <a:gd name="connsiteX2" fmla="*/ 283449 w 2382421"/>
                  <a:gd name="connsiteY2" fmla="*/ 1249611 h 1249611"/>
                  <a:gd name="connsiteX3" fmla="*/ 424194 w 2382421"/>
                  <a:gd name="connsiteY3" fmla="*/ 620477 h 1249611"/>
                  <a:gd name="connsiteX4" fmla="*/ 906594 w 2382421"/>
                  <a:gd name="connsiteY4" fmla="*/ 255546 h 1249611"/>
                  <a:gd name="connsiteX5" fmla="*/ 1871122 w 2382421"/>
                  <a:gd name="connsiteY5" fmla="*/ 563035 h 1249611"/>
                  <a:gd name="connsiteX6" fmla="*/ 2154790 w 2382421"/>
                  <a:gd name="connsiteY6" fmla="*/ 1226063 h 1249611"/>
                  <a:gd name="connsiteX7" fmla="*/ 2379656 w 2382421"/>
                  <a:gd name="connsiteY7" fmla="*/ 1224566 h 1249611"/>
                  <a:gd name="connsiteX8" fmla="*/ 1170253 w 2382421"/>
                  <a:gd name="connsiteY8" fmla="*/ 190 h 124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421" h="1249611">
                    <a:moveTo>
                      <a:pt x="1170253" y="190"/>
                    </a:moveTo>
                    <a:cubicBezTo>
                      <a:pt x="-157707" y="18158"/>
                      <a:pt x="6450" y="1242397"/>
                      <a:pt x="6450" y="1242397"/>
                    </a:cubicBezTo>
                    <a:lnTo>
                      <a:pt x="283449" y="1249611"/>
                    </a:lnTo>
                    <a:cubicBezTo>
                      <a:pt x="287260" y="1033457"/>
                      <a:pt x="315028" y="810497"/>
                      <a:pt x="424194" y="620477"/>
                    </a:cubicBezTo>
                    <a:cubicBezTo>
                      <a:pt x="531046" y="434677"/>
                      <a:pt x="696429" y="303868"/>
                      <a:pt x="906594" y="255546"/>
                    </a:cubicBezTo>
                    <a:cubicBezTo>
                      <a:pt x="1256824" y="174965"/>
                      <a:pt x="1634005" y="290937"/>
                      <a:pt x="1871122" y="563035"/>
                    </a:cubicBezTo>
                    <a:cubicBezTo>
                      <a:pt x="2033510" y="749380"/>
                      <a:pt x="2126342" y="983366"/>
                      <a:pt x="2154790" y="1226063"/>
                    </a:cubicBezTo>
                    <a:lnTo>
                      <a:pt x="2379656" y="1224566"/>
                    </a:lnTo>
                    <a:cubicBezTo>
                      <a:pt x="2379792" y="1224566"/>
                      <a:pt x="2498214" y="-17641"/>
                      <a:pt x="1170253" y="190"/>
                    </a:cubicBezTo>
                    <a:close/>
                  </a:path>
                </a:pathLst>
              </a:custGeom>
              <a:solidFill>
                <a:srgbClr val="67BAB4"/>
              </a:solidFill>
              <a:ln w="1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71" name="Freeform: Shape 70">
                <a:extLst>
                  <a:ext uri="{FF2B5EF4-FFF2-40B4-BE49-F238E27FC236}">
                    <a16:creationId xmlns:a16="http://schemas.microsoft.com/office/drawing/2014/main" id="{72A7E38A-6C7D-4326-92DA-5F51BD1540A5}"/>
                  </a:ext>
                </a:extLst>
              </p:cNvPr>
              <p:cNvSpPr/>
              <p:nvPr/>
            </p:nvSpPr>
            <p:spPr>
              <a:xfrm>
                <a:off x="6011863" y="660645"/>
                <a:ext cx="2382338" cy="1246752"/>
              </a:xfrm>
              <a:custGeom>
                <a:avLst/>
                <a:gdLst>
                  <a:gd name="connsiteX0" fmla="*/ 1170253 w 2382338"/>
                  <a:gd name="connsiteY0" fmla="*/ 190 h 1246752"/>
                  <a:gd name="connsiteX1" fmla="*/ 6450 w 2382338"/>
                  <a:gd name="connsiteY1" fmla="*/ 1242397 h 1246752"/>
                  <a:gd name="connsiteX2" fmla="*/ 177278 w 2382338"/>
                  <a:gd name="connsiteY2" fmla="*/ 1246753 h 1246752"/>
                  <a:gd name="connsiteX3" fmla="*/ 440937 w 2382338"/>
                  <a:gd name="connsiteY3" fmla="*/ 370974 h 1246752"/>
                  <a:gd name="connsiteX4" fmla="*/ 1187132 w 2382338"/>
                  <a:gd name="connsiteY4" fmla="*/ 116434 h 1246752"/>
                  <a:gd name="connsiteX5" fmla="*/ 2048347 w 2382338"/>
                  <a:gd name="connsiteY5" fmla="*/ 549151 h 1246752"/>
                  <a:gd name="connsiteX6" fmla="*/ 2278385 w 2382338"/>
                  <a:gd name="connsiteY6" fmla="*/ 1225110 h 1246752"/>
                  <a:gd name="connsiteX7" fmla="*/ 2379520 w 2382338"/>
                  <a:gd name="connsiteY7" fmla="*/ 1224429 h 1246752"/>
                  <a:gd name="connsiteX8" fmla="*/ 1170253 w 2382338"/>
                  <a:gd name="connsiteY8" fmla="*/ 190 h 124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338" h="1246752">
                    <a:moveTo>
                      <a:pt x="1170253" y="190"/>
                    </a:moveTo>
                    <a:cubicBezTo>
                      <a:pt x="-157707" y="18158"/>
                      <a:pt x="6450" y="1242397"/>
                      <a:pt x="6450" y="1242397"/>
                    </a:cubicBezTo>
                    <a:lnTo>
                      <a:pt x="177278" y="1246753"/>
                    </a:lnTo>
                    <a:cubicBezTo>
                      <a:pt x="191978" y="938447"/>
                      <a:pt x="207223" y="601284"/>
                      <a:pt x="440937" y="370974"/>
                    </a:cubicBezTo>
                    <a:cubicBezTo>
                      <a:pt x="632998" y="181907"/>
                      <a:pt x="924562" y="112215"/>
                      <a:pt x="1187132" y="116434"/>
                    </a:cubicBezTo>
                    <a:cubicBezTo>
                      <a:pt x="1525928" y="121879"/>
                      <a:pt x="1850568" y="267661"/>
                      <a:pt x="2048347" y="549151"/>
                    </a:cubicBezTo>
                    <a:cubicBezTo>
                      <a:pt x="2187731" y="747610"/>
                      <a:pt x="2256198" y="984455"/>
                      <a:pt x="2278385" y="1225110"/>
                    </a:cubicBezTo>
                    <a:lnTo>
                      <a:pt x="2379520" y="1224429"/>
                    </a:lnTo>
                    <a:cubicBezTo>
                      <a:pt x="2379792" y="1224566"/>
                      <a:pt x="2498214" y="-17641"/>
                      <a:pt x="1170253" y="190"/>
                    </a:cubicBezTo>
                    <a:close/>
                  </a:path>
                </a:pathLst>
              </a:custGeom>
              <a:solidFill>
                <a:srgbClr val="FF8888"/>
              </a:solidFill>
              <a:ln w="1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72" name="Freeform: Shape 71">
                <a:extLst>
                  <a:ext uri="{FF2B5EF4-FFF2-40B4-BE49-F238E27FC236}">
                    <a16:creationId xmlns:a16="http://schemas.microsoft.com/office/drawing/2014/main" id="{EF3C2F54-30B0-461A-B943-7BC56196D8BF}"/>
                  </a:ext>
                </a:extLst>
              </p:cNvPr>
              <p:cNvSpPr/>
              <p:nvPr/>
            </p:nvSpPr>
            <p:spPr>
              <a:xfrm>
                <a:off x="5558018" y="1483412"/>
                <a:ext cx="1512471" cy="704109"/>
              </a:xfrm>
              <a:custGeom>
                <a:avLst/>
                <a:gdLst>
                  <a:gd name="connsiteX0" fmla="*/ 928131 w 1512471"/>
                  <a:gd name="connsiteY0" fmla="*/ 695813 h 704109"/>
                  <a:gd name="connsiteX1" fmla="*/ 263878 w 1512471"/>
                  <a:gd name="connsiteY1" fmla="*/ 703027 h 704109"/>
                  <a:gd name="connsiteX2" fmla="*/ 14783 w 1512471"/>
                  <a:gd name="connsiteY2" fmla="*/ 617001 h 704109"/>
                  <a:gd name="connsiteX3" fmla="*/ 191328 w 1512471"/>
                  <a:gd name="connsiteY3" fmla="*/ 427661 h 704109"/>
                  <a:gd name="connsiteX4" fmla="*/ 259931 w 1512471"/>
                  <a:gd name="connsiteY4" fmla="*/ 90363 h 704109"/>
                  <a:gd name="connsiteX5" fmla="*/ 594779 w 1512471"/>
                  <a:gd name="connsiteY5" fmla="*/ 225799 h 704109"/>
                  <a:gd name="connsiteX6" fmla="*/ 875453 w 1512471"/>
                  <a:gd name="connsiteY6" fmla="*/ 4200 h 704109"/>
                  <a:gd name="connsiteX7" fmla="*/ 1019057 w 1512471"/>
                  <a:gd name="connsiteY7" fmla="*/ 307878 h 704109"/>
                  <a:gd name="connsiteX8" fmla="*/ 1253315 w 1512471"/>
                  <a:gd name="connsiteY8" fmla="*/ 233830 h 704109"/>
                  <a:gd name="connsiteX9" fmla="*/ 1250184 w 1512471"/>
                  <a:gd name="connsiteY9" fmla="*/ 465366 h 704109"/>
                  <a:gd name="connsiteX10" fmla="*/ 1475867 w 1512471"/>
                  <a:gd name="connsiteY10" fmla="*/ 488914 h 704109"/>
                  <a:gd name="connsiteX11" fmla="*/ 1475459 w 1512471"/>
                  <a:gd name="connsiteY11" fmla="*/ 643271 h 704109"/>
                  <a:gd name="connsiteX12" fmla="*/ 928131 w 1512471"/>
                  <a:gd name="connsiteY12" fmla="*/ 695813 h 7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471" h="704109">
                    <a:moveTo>
                      <a:pt x="928131" y="695813"/>
                    </a:moveTo>
                    <a:cubicBezTo>
                      <a:pt x="747639" y="704796"/>
                      <a:pt x="443961" y="704252"/>
                      <a:pt x="263878" y="703027"/>
                    </a:cubicBezTo>
                    <a:cubicBezTo>
                      <a:pt x="186836" y="700304"/>
                      <a:pt x="58205" y="695677"/>
                      <a:pt x="14783" y="617001"/>
                    </a:cubicBezTo>
                    <a:cubicBezTo>
                      <a:pt x="-47831" y="496401"/>
                      <a:pt x="103260" y="445221"/>
                      <a:pt x="191328" y="427661"/>
                    </a:cubicBezTo>
                    <a:cubicBezTo>
                      <a:pt x="154440" y="308014"/>
                      <a:pt x="108160" y="162233"/>
                      <a:pt x="259931" y="90363"/>
                    </a:cubicBezTo>
                    <a:cubicBezTo>
                      <a:pt x="396184" y="23121"/>
                      <a:pt x="515831" y="130381"/>
                      <a:pt x="594779" y="225799"/>
                    </a:cubicBezTo>
                    <a:cubicBezTo>
                      <a:pt x="644871" y="119492"/>
                      <a:pt x="732394" y="-26698"/>
                      <a:pt x="875453" y="4200"/>
                    </a:cubicBezTo>
                    <a:cubicBezTo>
                      <a:pt x="1008168" y="34691"/>
                      <a:pt x="1023005" y="194765"/>
                      <a:pt x="1019057" y="307878"/>
                    </a:cubicBezTo>
                    <a:cubicBezTo>
                      <a:pt x="1082760" y="253567"/>
                      <a:pt x="1167697" y="179383"/>
                      <a:pt x="1253315" y="233830"/>
                    </a:cubicBezTo>
                    <a:cubicBezTo>
                      <a:pt x="1353906" y="299167"/>
                      <a:pt x="1283805" y="389276"/>
                      <a:pt x="1250184" y="465366"/>
                    </a:cubicBezTo>
                    <a:cubicBezTo>
                      <a:pt x="1321918" y="473125"/>
                      <a:pt x="1415975" y="435284"/>
                      <a:pt x="1475867" y="488914"/>
                    </a:cubicBezTo>
                    <a:cubicBezTo>
                      <a:pt x="1525822" y="531927"/>
                      <a:pt x="1523644" y="593589"/>
                      <a:pt x="1475459" y="643271"/>
                    </a:cubicBezTo>
                    <a:cubicBezTo>
                      <a:pt x="1395558" y="722764"/>
                      <a:pt x="1035936" y="704796"/>
                      <a:pt x="928131" y="695813"/>
                    </a:cubicBezTo>
                  </a:path>
                </a:pathLst>
              </a:custGeom>
              <a:solidFill>
                <a:srgbClr val="F0FFFC"/>
              </a:solidFill>
              <a:ln w="1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73" name="Freeform: Shape 72">
                <a:extLst>
                  <a:ext uri="{FF2B5EF4-FFF2-40B4-BE49-F238E27FC236}">
                    <a16:creationId xmlns:a16="http://schemas.microsoft.com/office/drawing/2014/main" id="{AF7A6D3B-2D76-431A-8FA8-F5547064C610}"/>
                  </a:ext>
                </a:extLst>
              </p:cNvPr>
              <p:cNvSpPr/>
              <p:nvPr/>
            </p:nvSpPr>
            <p:spPr>
              <a:xfrm>
                <a:off x="7370828" y="1483412"/>
                <a:ext cx="1512471" cy="704109"/>
              </a:xfrm>
              <a:custGeom>
                <a:avLst/>
                <a:gdLst>
                  <a:gd name="connsiteX0" fmla="*/ 928131 w 1512471"/>
                  <a:gd name="connsiteY0" fmla="*/ 695813 h 704109"/>
                  <a:gd name="connsiteX1" fmla="*/ 263878 w 1512471"/>
                  <a:gd name="connsiteY1" fmla="*/ 703027 h 704109"/>
                  <a:gd name="connsiteX2" fmla="*/ 14783 w 1512471"/>
                  <a:gd name="connsiteY2" fmla="*/ 617001 h 704109"/>
                  <a:gd name="connsiteX3" fmla="*/ 191328 w 1512471"/>
                  <a:gd name="connsiteY3" fmla="*/ 427661 h 704109"/>
                  <a:gd name="connsiteX4" fmla="*/ 259931 w 1512471"/>
                  <a:gd name="connsiteY4" fmla="*/ 90363 h 704109"/>
                  <a:gd name="connsiteX5" fmla="*/ 594779 w 1512471"/>
                  <a:gd name="connsiteY5" fmla="*/ 225799 h 704109"/>
                  <a:gd name="connsiteX6" fmla="*/ 875453 w 1512471"/>
                  <a:gd name="connsiteY6" fmla="*/ 4200 h 704109"/>
                  <a:gd name="connsiteX7" fmla="*/ 1019057 w 1512471"/>
                  <a:gd name="connsiteY7" fmla="*/ 307878 h 704109"/>
                  <a:gd name="connsiteX8" fmla="*/ 1253315 w 1512471"/>
                  <a:gd name="connsiteY8" fmla="*/ 233830 h 704109"/>
                  <a:gd name="connsiteX9" fmla="*/ 1250184 w 1512471"/>
                  <a:gd name="connsiteY9" fmla="*/ 465366 h 704109"/>
                  <a:gd name="connsiteX10" fmla="*/ 1475867 w 1512471"/>
                  <a:gd name="connsiteY10" fmla="*/ 488914 h 704109"/>
                  <a:gd name="connsiteX11" fmla="*/ 1475459 w 1512471"/>
                  <a:gd name="connsiteY11" fmla="*/ 643271 h 704109"/>
                  <a:gd name="connsiteX12" fmla="*/ 928131 w 1512471"/>
                  <a:gd name="connsiteY12" fmla="*/ 695813 h 7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471" h="704109">
                    <a:moveTo>
                      <a:pt x="928131" y="695813"/>
                    </a:moveTo>
                    <a:cubicBezTo>
                      <a:pt x="747639" y="704796"/>
                      <a:pt x="443961" y="704252"/>
                      <a:pt x="263878" y="703027"/>
                    </a:cubicBezTo>
                    <a:cubicBezTo>
                      <a:pt x="186836" y="700304"/>
                      <a:pt x="58341" y="695677"/>
                      <a:pt x="14783" y="617001"/>
                    </a:cubicBezTo>
                    <a:cubicBezTo>
                      <a:pt x="-47831" y="496401"/>
                      <a:pt x="103260" y="445221"/>
                      <a:pt x="191328" y="427661"/>
                    </a:cubicBezTo>
                    <a:cubicBezTo>
                      <a:pt x="154440" y="308014"/>
                      <a:pt x="108160" y="162233"/>
                      <a:pt x="259931" y="90363"/>
                    </a:cubicBezTo>
                    <a:cubicBezTo>
                      <a:pt x="396184" y="23121"/>
                      <a:pt x="515831" y="130381"/>
                      <a:pt x="594779" y="225799"/>
                    </a:cubicBezTo>
                    <a:cubicBezTo>
                      <a:pt x="644871" y="119492"/>
                      <a:pt x="732394" y="-26698"/>
                      <a:pt x="875453" y="4200"/>
                    </a:cubicBezTo>
                    <a:cubicBezTo>
                      <a:pt x="1008168" y="34691"/>
                      <a:pt x="1023005" y="194765"/>
                      <a:pt x="1019057" y="307878"/>
                    </a:cubicBezTo>
                    <a:cubicBezTo>
                      <a:pt x="1082760" y="253567"/>
                      <a:pt x="1167697" y="179383"/>
                      <a:pt x="1253315" y="233830"/>
                    </a:cubicBezTo>
                    <a:cubicBezTo>
                      <a:pt x="1353906" y="299167"/>
                      <a:pt x="1283805" y="389276"/>
                      <a:pt x="1250184" y="465366"/>
                    </a:cubicBezTo>
                    <a:cubicBezTo>
                      <a:pt x="1321918" y="473125"/>
                      <a:pt x="1415975" y="435284"/>
                      <a:pt x="1475867" y="488914"/>
                    </a:cubicBezTo>
                    <a:cubicBezTo>
                      <a:pt x="1525822" y="531927"/>
                      <a:pt x="1523644" y="593589"/>
                      <a:pt x="1475459" y="643271"/>
                    </a:cubicBezTo>
                    <a:cubicBezTo>
                      <a:pt x="1395558" y="722764"/>
                      <a:pt x="1035936" y="704796"/>
                      <a:pt x="928131" y="695813"/>
                    </a:cubicBezTo>
                  </a:path>
                </a:pathLst>
              </a:custGeom>
              <a:solidFill>
                <a:srgbClr val="F0FFFC"/>
              </a:solidFill>
              <a:ln w="1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sp>
          <p:nvSpPr>
            <p:cNvPr id="44" name="Freeform: Shape 43">
              <a:extLst>
                <a:ext uri="{FF2B5EF4-FFF2-40B4-BE49-F238E27FC236}">
                  <a16:creationId xmlns:a16="http://schemas.microsoft.com/office/drawing/2014/main" id="{D48F2827-13A3-4274-A8CC-6C0F04D35195}"/>
                </a:ext>
              </a:extLst>
            </p:cNvPr>
            <p:cNvSpPr/>
            <p:nvPr/>
          </p:nvSpPr>
          <p:spPr>
            <a:xfrm>
              <a:off x="6223372" y="1240623"/>
              <a:ext cx="114313" cy="108947"/>
            </a:xfrm>
            <a:custGeom>
              <a:avLst/>
              <a:gdLst>
                <a:gd name="connsiteX0" fmla="*/ 111958 w 114313"/>
                <a:gd name="connsiteY0" fmla="*/ 61325 h 108947"/>
                <a:gd name="connsiteX1" fmla="*/ 87321 w 114313"/>
                <a:gd name="connsiteY1" fmla="*/ 41180 h 108947"/>
                <a:gd name="connsiteX2" fmla="*/ 99436 w 114313"/>
                <a:gd name="connsiteY2" fmla="*/ 10553 h 108947"/>
                <a:gd name="connsiteX3" fmla="*/ 88138 w 114313"/>
                <a:gd name="connsiteY3" fmla="*/ 1842 h 108947"/>
                <a:gd name="connsiteX4" fmla="*/ 61595 w 114313"/>
                <a:gd name="connsiteY4" fmla="*/ 18993 h 108947"/>
                <a:gd name="connsiteX5" fmla="*/ 33555 w 114313"/>
                <a:gd name="connsiteY5" fmla="*/ 345 h 108947"/>
                <a:gd name="connsiteX6" fmla="*/ 24163 w 114313"/>
                <a:gd name="connsiteY6" fmla="*/ 5653 h 108947"/>
                <a:gd name="connsiteX7" fmla="*/ 25524 w 114313"/>
                <a:gd name="connsiteY7" fmla="*/ 41996 h 108947"/>
                <a:gd name="connsiteX8" fmla="*/ 2384 w 114313"/>
                <a:gd name="connsiteY8" fmla="*/ 59011 h 108947"/>
                <a:gd name="connsiteX9" fmla="*/ 7829 w 114313"/>
                <a:gd name="connsiteY9" fmla="*/ 72078 h 108947"/>
                <a:gd name="connsiteX10" fmla="*/ 33555 w 114313"/>
                <a:gd name="connsiteY10" fmla="*/ 74120 h 108947"/>
                <a:gd name="connsiteX11" fmla="*/ 34099 w 114313"/>
                <a:gd name="connsiteY11" fmla="*/ 76026 h 108947"/>
                <a:gd name="connsiteX12" fmla="*/ 40225 w 114313"/>
                <a:gd name="connsiteY12" fmla="*/ 98485 h 108947"/>
                <a:gd name="connsiteX13" fmla="*/ 40225 w 114313"/>
                <a:gd name="connsiteY13" fmla="*/ 98621 h 108947"/>
                <a:gd name="connsiteX14" fmla="*/ 42130 w 114313"/>
                <a:gd name="connsiteY14" fmla="*/ 102160 h 108947"/>
                <a:gd name="connsiteX15" fmla="*/ 45261 w 114313"/>
                <a:gd name="connsiteY15" fmla="*/ 106652 h 108947"/>
                <a:gd name="connsiteX16" fmla="*/ 57239 w 114313"/>
                <a:gd name="connsiteY16" fmla="*/ 105155 h 108947"/>
                <a:gd name="connsiteX17" fmla="*/ 73165 w 114313"/>
                <a:gd name="connsiteY17" fmla="*/ 75481 h 108947"/>
                <a:gd name="connsiteX18" fmla="*/ 106650 w 114313"/>
                <a:gd name="connsiteY18" fmla="*/ 74528 h 108947"/>
                <a:gd name="connsiteX19" fmla="*/ 111958 w 114313"/>
                <a:gd name="connsiteY19" fmla="*/ 61325 h 10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313" h="108947">
                  <a:moveTo>
                    <a:pt x="111958" y="61325"/>
                  </a:moveTo>
                  <a:cubicBezTo>
                    <a:pt x="104064" y="54247"/>
                    <a:pt x="95624" y="47713"/>
                    <a:pt x="87321" y="41180"/>
                  </a:cubicBezTo>
                  <a:cubicBezTo>
                    <a:pt x="91269" y="30971"/>
                    <a:pt x="95216" y="20762"/>
                    <a:pt x="99436" y="10553"/>
                  </a:cubicBezTo>
                  <a:cubicBezTo>
                    <a:pt x="102158" y="4020"/>
                    <a:pt x="93447" y="-1017"/>
                    <a:pt x="88138" y="1842"/>
                  </a:cubicBezTo>
                  <a:cubicBezTo>
                    <a:pt x="78882" y="7014"/>
                    <a:pt x="70170" y="13003"/>
                    <a:pt x="61595" y="18993"/>
                  </a:cubicBezTo>
                  <a:cubicBezTo>
                    <a:pt x="53156" y="11370"/>
                    <a:pt x="44580" y="4428"/>
                    <a:pt x="33555" y="345"/>
                  </a:cubicBezTo>
                  <a:cubicBezTo>
                    <a:pt x="30016" y="-1017"/>
                    <a:pt x="24707" y="1842"/>
                    <a:pt x="24163" y="5653"/>
                  </a:cubicBezTo>
                  <a:cubicBezTo>
                    <a:pt x="22529" y="17904"/>
                    <a:pt x="23346" y="30018"/>
                    <a:pt x="25524" y="41996"/>
                  </a:cubicBezTo>
                  <a:cubicBezTo>
                    <a:pt x="17493" y="47169"/>
                    <a:pt x="9598" y="52614"/>
                    <a:pt x="2384" y="59011"/>
                  </a:cubicBezTo>
                  <a:cubicBezTo>
                    <a:pt x="-3061" y="63911"/>
                    <a:pt x="1703" y="71534"/>
                    <a:pt x="7829" y="72078"/>
                  </a:cubicBezTo>
                  <a:cubicBezTo>
                    <a:pt x="16404" y="72895"/>
                    <a:pt x="24980" y="73576"/>
                    <a:pt x="33555" y="74120"/>
                  </a:cubicBezTo>
                  <a:cubicBezTo>
                    <a:pt x="33691" y="74801"/>
                    <a:pt x="33963" y="75481"/>
                    <a:pt x="34099" y="76026"/>
                  </a:cubicBezTo>
                  <a:cubicBezTo>
                    <a:pt x="35052" y="83921"/>
                    <a:pt x="36822" y="91543"/>
                    <a:pt x="40225" y="98485"/>
                  </a:cubicBezTo>
                  <a:cubicBezTo>
                    <a:pt x="40225" y="98485"/>
                    <a:pt x="40225" y="98621"/>
                    <a:pt x="40225" y="98621"/>
                  </a:cubicBezTo>
                  <a:cubicBezTo>
                    <a:pt x="40633" y="100118"/>
                    <a:pt x="41314" y="101207"/>
                    <a:pt x="42130" y="102160"/>
                  </a:cubicBezTo>
                  <a:cubicBezTo>
                    <a:pt x="43083" y="103658"/>
                    <a:pt x="44036" y="105155"/>
                    <a:pt x="45261" y="106652"/>
                  </a:cubicBezTo>
                  <a:cubicBezTo>
                    <a:pt x="48392" y="110736"/>
                    <a:pt x="54925" y="108830"/>
                    <a:pt x="57239" y="105155"/>
                  </a:cubicBezTo>
                  <a:cubicBezTo>
                    <a:pt x="63365" y="95627"/>
                    <a:pt x="68537" y="85690"/>
                    <a:pt x="73165" y="75481"/>
                  </a:cubicBezTo>
                  <a:cubicBezTo>
                    <a:pt x="84327" y="75481"/>
                    <a:pt x="95488" y="75209"/>
                    <a:pt x="106650" y="74528"/>
                  </a:cubicBezTo>
                  <a:cubicBezTo>
                    <a:pt x="112775" y="73984"/>
                    <a:pt x="117267" y="66089"/>
                    <a:pt x="111958" y="61325"/>
                  </a:cubicBezTo>
                  <a:close/>
                </a:path>
              </a:pathLst>
            </a:custGeom>
            <a:solidFill>
              <a:srgbClr val="FFFFFF"/>
            </a:solidFill>
            <a:ln w="1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5" name="Freeform: Shape 44">
              <a:extLst>
                <a:ext uri="{FF2B5EF4-FFF2-40B4-BE49-F238E27FC236}">
                  <a16:creationId xmlns:a16="http://schemas.microsoft.com/office/drawing/2014/main" id="{60D7E274-1CB8-4AB0-AE97-FD307FA25D0F}"/>
                </a:ext>
              </a:extLst>
            </p:cNvPr>
            <p:cNvSpPr/>
            <p:nvPr/>
          </p:nvSpPr>
          <p:spPr>
            <a:xfrm>
              <a:off x="6643294" y="1161675"/>
              <a:ext cx="114313" cy="108947"/>
            </a:xfrm>
            <a:custGeom>
              <a:avLst/>
              <a:gdLst>
                <a:gd name="connsiteX0" fmla="*/ 111958 w 114313"/>
                <a:gd name="connsiteY0" fmla="*/ 61325 h 108947"/>
                <a:gd name="connsiteX1" fmla="*/ 87321 w 114313"/>
                <a:gd name="connsiteY1" fmla="*/ 41180 h 108947"/>
                <a:gd name="connsiteX2" fmla="*/ 99436 w 114313"/>
                <a:gd name="connsiteY2" fmla="*/ 10553 h 108947"/>
                <a:gd name="connsiteX3" fmla="*/ 88138 w 114313"/>
                <a:gd name="connsiteY3" fmla="*/ 1842 h 108947"/>
                <a:gd name="connsiteX4" fmla="*/ 61595 w 114313"/>
                <a:gd name="connsiteY4" fmla="*/ 18993 h 108947"/>
                <a:gd name="connsiteX5" fmla="*/ 33555 w 114313"/>
                <a:gd name="connsiteY5" fmla="*/ 345 h 108947"/>
                <a:gd name="connsiteX6" fmla="*/ 24163 w 114313"/>
                <a:gd name="connsiteY6" fmla="*/ 5653 h 108947"/>
                <a:gd name="connsiteX7" fmla="*/ 25524 w 114313"/>
                <a:gd name="connsiteY7" fmla="*/ 41996 h 108947"/>
                <a:gd name="connsiteX8" fmla="*/ 2384 w 114313"/>
                <a:gd name="connsiteY8" fmla="*/ 59011 h 108947"/>
                <a:gd name="connsiteX9" fmla="*/ 7829 w 114313"/>
                <a:gd name="connsiteY9" fmla="*/ 72078 h 108947"/>
                <a:gd name="connsiteX10" fmla="*/ 33555 w 114313"/>
                <a:gd name="connsiteY10" fmla="*/ 74120 h 108947"/>
                <a:gd name="connsiteX11" fmla="*/ 34099 w 114313"/>
                <a:gd name="connsiteY11" fmla="*/ 76026 h 108947"/>
                <a:gd name="connsiteX12" fmla="*/ 40225 w 114313"/>
                <a:gd name="connsiteY12" fmla="*/ 98485 h 108947"/>
                <a:gd name="connsiteX13" fmla="*/ 40225 w 114313"/>
                <a:gd name="connsiteY13" fmla="*/ 98621 h 108947"/>
                <a:gd name="connsiteX14" fmla="*/ 42130 w 114313"/>
                <a:gd name="connsiteY14" fmla="*/ 102160 h 108947"/>
                <a:gd name="connsiteX15" fmla="*/ 45261 w 114313"/>
                <a:gd name="connsiteY15" fmla="*/ 106652 h 108947"/>
                <a:gd name="connsiteX16" fmla="*/ 57239 w 114313"/>
                <a:gd name="connsiteY16" fmla="*/ 105155 h 108947"/>
                <a:gd name="connsiteX17" fmla="*/ 73165 w 114313"/>
                <a:gd name="connsiteY17" fmla="*/ 75481 h 108947"/>
                <a:gd name="connsiteX18" fmla="*/ 106650 w 114313"/>
                <a:gd name="connsiteY18" fmla="*/ 74528 h 108947"/>
                <a:gd name="connsiteX19" fmla="*/ 111958 w 114313"/>
                <a:gd name="connsiteY19" fmla="*/ 61325 h 10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313" h="108947">
                  <a:moveTo>
                    <a:pt x="111958" y="61325"/>
                  </a:moveTo>
                  <a:cubicBezTo>
                    <a:pt x="104064" y="54247"/>
                    <a:pt x="95624" y="47713"/>
                    <a:pt x="87321" y="41180"/>
                  </a:cubicBezTo>
                  <a:cubicBezTo>
                    <a:pt x="91269" y="30971"/>
                    <a:pt x="95216" y="20762"/>
                    <a:pt x="99436" y="10553"/>
                  </a:cubicBezTo>
                  <a:cubicBezTo>
                    <a:pt x="102158" y="4020"/>
                    <a:pt x="93447" y="-1017"/>
                    <a:pt x="88138" y="1842"/>
                  </a:cubicBezTo>
                  <a:cubicBezTo>
                    <a:pt x="78882" y="7014"/>
                    <a:pt x="70307" y="13003"/>
                    <a:pt x="61595" y="18993"/>
                  </a:cubicBezTo>
                  <a:cubicBezTo>
                    <a:pt x="53156" y="11370"/>
                    <a:pt x="44580" y="4428"/>
                    <a:pt x="33555" y="345"/>
                  </a:cubicBezTo>
                  <a:cubicBezTo>
                    <a:pt x="30016" y="-1017"/>
                    <a:pt x="24707" y="1842"/>
                    <a:pt x="24163" y="5653"/>
                  </a:cubicBezTo>
                  <a:cubicBezTo>
                    <a:pt x="22529" y="17904"/>
                    <a:pt x="23346" y="30018"/>
                    <a:pt x="25524" y="41996"/>
                  </a:cubicBezTo>
                  <a:cubicBezTo>
                    <a:pt x="17493" y="47169"/>
                    <a:pt x="9598" y="52614"/>
                    <a:pt x="2384" y="59011"/>
                  </a:cubicBezTo>
                  <a:cubicBezTo>
                    <a:pt x="-3061" y="63911"/>
                    <a:pt x="1703" y="71534"/>
                    <a:pt x="7829" y="72078"/>
                  </a:cubicBezTo>
                  <a:cubicBezTo>
                    <a:pt x="16404" y="72895"/>
                    <a:pt x="24980" y="73576"/>
                    <a:pt x="33555" y="74120"/>
                  </a:cubicBezTo>
                  <a:cubicBezTo>
                    <a:pt x="33691" y="74801"/>
                    <a:pt x="33963" y="75481"/>
                    <a:pt x="34099" y="76026"/>
                  </a:cubicBezTo>
                  <a:cubicBezTo>
                    <a:pt x="34916" y="83921"/>
                    <a:pt x="36822" y="91543"/>
                    <a:pt x="40225" y="98485"/>
                  </a:cubicBezTo>
                  <a:cubicBezTo>
                    <a:pt x="40225" y="98485"/>
                    <a:pt x="40225" y="98621"/>
                    <a:pt x="40225" y="98621"/>
                  </a:cubicBezTo>
                  <a:cubicBezTo>
                    <a:pt x="40633" y="100118"/>
                    <a:pt x="41314" y="101207"/>
                    <a:pt x="42130" y="102160"/>
                  </a:cubicBezTo>
                  <a:cubicBezTo>
                    <a:pt x="43083" y="103658"/>
                    <a:pt x="44036" y="105155"/>
                    <a:pt x="45261" y="106652"/>
                  </a:cubicBezTo>
                  <a:cubicBezTo>
                    <a:pt x="48392" y="110736"/>
                    <a:pt x="54925" y="108830"/>
                    <a:pt x="57239" y="105155"/>
                  </a:cubicBezTo>
                  <a:cubicBezTo>
                    <a:pt x="63365" y="95627"/>
                    <a:pt x="68401" y="85690"/>
                    <a:pt x="73165" y="75481"/>
                  </a:cubicBezTo>
                  <a:cubicBezTo>
                    <a:pt x="84327" y="75481"/>
                    <a:pt x="95488" y="75209"/>
                    <a:pt x="106650" y="74528"/>
                  </a:cubicBezTo>
                  <a:cubicBezTo>
                    <a:pt x="112775" y="73984"/>
                    <a:pt x="117267" y="66089"/>
                    <a:pt x="111958" y="61325"/>
                  </a:cubicBezTo>
                  <a:close/>
                </a:path>
              </a:pathLst>
            </a:custGeom>
            <a:solidFill>
              <a:srgbClr val="FFFFFF"/>
            </a:solidFill>
            <a:ln w="1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6" name="Freeform: Shape 45">
              <a:extLst>
                <a:ext uri="{FF2B5EF4-FFF2-40B4-BE49-F238E27FC236}">
                  <a16:creationId xmlns:a16="http://schemas.microsoft.com/office/drawing/2014/main" id="{6A43BA8B-3A88-4A5C-871A-728C2D33BE38}"/>
                </a:ext>
              </a:extLst>
            </p:cNvPr>
            <p:cNvSpPr/>
            <p:nvPr/>
          </p:nvSpPr>
          <p:spPr>
            <a:xfrm>
              <a:off x="6687396" y="792797"/>
              <a:ext cx="114313" cy="108947"/>
            </a:xfrm>
            <a:custGeom>
              <a:avLst/>
              <a:gdLst>
                <a:gd name="connsiteX0" fmla="*/ 111959 w 114313"/>
                <a:gd name="connsiteY0" fmla="*/ 61325 h 108947"/>
                <a:gd name="connsiteX1" fmla="*/ 87321 w 114313"/>
                <a:gd name="connsiteY1" fmla="*/ 41180 h 108947"/>
                <a:gd name="connsiteX2" fmla="*/ 99436 w 114313"/>
                <a:gd name="connsiteY2" fmla="*/ 10553 h 108947"/>
                <a:gd name="connsiteX3" fmla="*/ 88138 w 114313"/>
                <a:gd name="connsiteY3" fmla="*/ 1842 h 108947"/>
                <a:gd name="connsiteX4" fmla="*/ 61595 w 114313"/>
                <a:gd name="connsiteY4" fmla="*/ 18993 h 108947"/>
                <a:gd name="connsiteX5" fmla="*/ 33555 w 114313"/>
                <a:gd name="connsiteY5" fmla="*/ 344 h 108947"/>
                <a:gd name="connsiteX6" fmla="*/ 24163 w 114313"/>
                <a:gd name="connsiteY6" fmla="*/ 5653 h 108947"/>
                <a:gd name="connsiteX7" fmla="*/ 25524 w 114313"/>
                <a:gd name="connsiteY7" fmla="*/ 41996 h 108947"/>
                <a:gd name="connsiteX8" fmla="*/ 2384 w 114313"/>
                <a:gd name="connsiteY8" fmla="*/ 59011 h 108947"/>
                <a:gd name="connsiteX9" fmla="*/ 7829 w 114313"/>
                <a:gd name="connsiteY9" fmla="*/ 72078 h 108947"/>
                <a:gd name="connsiteX10" fmla="*/ 33555 w 114313"/>
                <a:gd name="connsiteY10" fmla="*/ 74120 h 108947"/>
                <a:gd name="connsiteX11" fmla="*/ 34099 w 114313"/>
                <a:gd name="connsiteY11" fmla="*/ 76026 h 108947"/>
                <a:gd name="connsiteX12" fmla="*/ 40225 w 114313"/>
                <a:gd name="connsiteY12" fmla="*/ 98485 h 108947"/>
                <a:gd name="connsiteX13" fmla="*/ 40225 w 114313"/>
                <a:gd name="connsiteY13" fmla="*/ 98621 h 108947"/>
                <a:gd name="connsiteX14" fmla="*/ 42130 w 114313"/>
                <a:gd name="connsiteY14" fmla="*/ 102160 h 108947"/>
                <a:gd name="connsiteX15" fmla="*/ 45261 w 114313"/>
                <a:gd name="connsiteY15" fmla="*/ 106652 h 108947"/>
                <a:gd name="connsiteX16" fmla="*/ 57239 w 114313"/>
                <a:gd name="connsiteY16" fmla="*/ 105155 h 108947"/>
                <a:gd name="connsiteX17" fmla="*/ 73165 w 114313"/>
                <a:gd name="connsiteY17" fmla="*/ 75481 h 108947"/>
                <a:gd name="connsiteX18" fmla="*/ 106650 w 114313"/>
                <a:gd name="connsiteY18" fmla="*/ 74528 h 108947"/>
                <a:gd name="connsiteX19" fmla="*/ 111959 w 114313"/>
                <a:gd name="connsiteY19" fmla="*/ 61325 h 10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313" h="108947">
                  <a:moveTo>
                    <a:pt x="111959" y="61325"/>
                  </a:moveTo>
                  <a:cubicBezTo>
                    <a:pt x="104064" y="54247"/>
                    <a:pt x="95624" y="47713"/>
                    <a:pt x="87321" y="41180"/>
                  </a:cubicBezTo>
                  <a:cubicBezTo>
                    <a:pt x="91269" y="30971"/>
                    <a:pt x="95216" y="20626"/>
                    <a:pt x="99436" y="10553"/>
                  </a:cubicBezTo>
                  <a:cubicBezTo>
                    <a:pt x="102158" y="4020"/>
                    <a:pt x="93447" y="-1017"/>
                    <a:pt x="88138" y="1842"/>
                  </a:cubicBezTo>
                  <a:cubicBezTo>
                    <a:pt x="78882" y="7014"/>
                    <a:pt x="70171" y="13003"/>
                    <a:pt x="61595" y="18993"/>
                  </a:cubicBezTo>
                  <a:cubicBezTo>
                    <a:pt x="53156" y="11370"/>
                    <a:pt x="44580" y="4428"/>
                    <a:pt x="33555" y="344"/>
                  </a:cubicBezTo>
                  <a:cubicBezTo>
                    <a:pt x="30016" y="-1017"/>
                    <a:pt x="24707" y="1842"/>
                    <a:pt x="24163" y="5653"/>
                  </a:cubicBezTo>
                  <a:cubicBezTo>
                    <a:pt x="22393" y="17904"/>
                    <a:pt x="23346" y="30018"/>
                    <a:pt x="25524" y="41996"/>
                  </a:cubicBezTo>
                  <a:cubicBezTo>
                    <a:pt x="17493" y="47169"/>
                    <a:pt x="9598" y="52614"/>
                    <a:pt x="2384" y="59011"/>
                  </a:cubicBezTo>
                  <a:cubicBezTo>
                    <a:pt x="-3061" y="63911"/>
                    <a:pt x="1703" y="71534"/>
                    <a:pt x="7829" y="72078"/>
                  </a:cubicBezTo>
                  <a:cubicBezTo>
                    <a:pt x="16404" y="72895"/>
                    <a:pt x="24980" y="73576"/>
                    <a:pt x="33555" y="74120"/>
                  </a:cubicBezTo>
                  <a:cubicBezTo>
                    <a:pt x="33691" y="74801"/>
                    <a:pt x="33963" y="75481"/>
                    <a:pt x="34099" y="76026"/>
                  </a:cubicBezTo>
                  <a:cubicBezTo>
                    <a:pt x="34916" y="83921"/>
                    <a:pt x="36822" y="91543"/>
                    <a:pt x="40225" y="98485"/>
                  </a:cubicBezTo>
                  <a:cubicBezTo>
                    <a:pt x="40225" y="98485"/>
                    <a:pt x="40225" y="98621"/>
                    <a:pt x="40225" y="98621"/>
                  </a:cubicBezTo>
                  <a:cubicBezTo>
                    <a:pt x="40633" y="100118"/>
                    <a:pt x="41314" y="101207"/>
                    <a:pt x="42130" y="102160"/>
                  </a:cubicBezTo>
                  <a:cubicBezTo>
                    <a:pt x="43083" y="103658"/>
                    <a:pt x="44036" y="105155"/>
                    <a:pt x="45261" y="106652"/>
                  </a:cubicBezTo>
                  <a:cubicBezTo>
                    <a:pt x="48392" y="110736"/>
                    <a:pt x="54925" y="108830"/>
                    <a:pt x="57239" y="105155"/>
                  </a:cubicBezTo>
                  <a:cubicBezTo>
                    <a:pt x="63229" y="95627"/>
                    <a:pt x="68401" y="85690"/>
                    <a:pt x="73165" y="75481"/>
                  </a:cubicBezTo>
                  <a:cubicBezTo>
                    <a:pt x="84327" y="75481"/>
                    <a:pt x="95488" y="75209"/>
                    <a:pt x="106650" y="74528"/>
                  </a:cubicBezTo>
                  <a:cubicBezTo>
                    <a:pt x="112775" y="73984"/>
                    <a:pt x="117267" y="66089"/>
                    <a:pt x="111959" y="61325"/>
                  </a:cubicBezTo>
                  <a:close/>
                </a:path>
              </a:pathLst>
            </a:custGeom>
            <a:solidFill>
              <a:srgbClr val="FFFFFF"/>
            </a:solidFill>
            <a:ln w="1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7" name="Freeform: Shape 46">
              <a:extLst>
                <a:ext uri="{FF2B5EF4-FFF2-40B4-BE49-F238E27FC236}">
                  <a16:creationId xmlns:a16="http://schemas.microsoft.com/office/drawing/2014/main" id="{D862E438-0384-4AE1-A1F2-24515CFFC9BD}"/>
                </a:ext>
              </a:extLst>
            </p:cNvPr>
            <p:cNvSpPr/>
            <p:nvPr/>
          </p:nvSpPr>
          <p:spPr>
            <a:xfrm>
              <a:off x="7234860" y="857725"/>
              <a:ext cx="114313" cy="108947"/>
            </a:xfrm>
            <a:custGeom>
              <a:avLst/>
              <a:gdLst>
                <a:gd name="connsiteX0" fmla="*/ 111959 w 114313"/>
                <a:gd name="connsiteY0" fmla="*/ 61325 h 108947"/>
                <a:gd name="connsiteX1" fmla="*/ 87321 w 114313"/>
                <a:gd name="connsiteY1" fmla="*/ 41180 h 108947"/>
                <a:gd name="connsiteX2" fmla="*/ 99436 w 114313"/>
                <a:gd name="connsiteY2" fmla="*/ 10553 h 108947"/>
                <a:gd name="connsiteX3" fmla="*/ 88138 w 114313"/>
                <a:gd name="connsiteY3" fmla="*/ 1842 h 108947"/>
                <a:gd name="connsiteX4" fmla="*/ 61595 w 114313"/>
                <a:gd name="connsiteY4" fmla="*/ 18993 h 108947"/>
                <a:gd name="connsiteX5" fmla="*/ 33555 w 114313"/>
                <a:gd name="connsiteY5" fmla="*/ 344 h 108947"/>
                <a:gd name="connsiteX6" fmla="*/ 24163 w 114313"/>
                <a:gd name="connsiteY6" fmla="*/ 5653 h 108947"/>
                <a:gd name="connsiteX7" fmla="*/ 25524 w 114313"/>
                <a:gd name="connsiteY7" fmla="*/ 41996 h 108947"/>
                <a:gd name="connsiteX8" fmla="*/ 2384 w 114313"/>
                <a:gd name="connsiteY8" fmla="*/ 59011 h 108947"/>
                <a:gd name="connsiteX9" fmla="*/ 7829 w 114313"/>
                <a:gd name="connsiteY9" fmla="*/ 72078 h 108947"/>
                <a:gd name="connsiteX10" fmla="*/ 33555 w 114313"/>
                <a:gd name="connsiteY10" fmla="*/ 74120 h 108947"/>
                <a:gd name="connsiteX11" fmla="*/ 34099 w 114313"/>
                <a:gd name="connsiteY11" fmla="*/ 76026 h 108947"/>
                <a:gd name="connsiteX12" fmla="*/ 40225 w 114313"/>
                <a:gd name="connsiteY12" fmla="*/ 98485 h 108947"/>
                <a:gd name="connsiteX13" fmla="*/ 40225 w 114313"/>
                <a:gd name="connsiteY13" fmla="*/ 98621 h 108947"/>
                <a:gd name="connsiteX14" fmla="*/ 42130 w 114313"/>
                <a:gd name="connsiteY14" fmla="*/ 102160 h 108947"/>
                <a:gd name="connsiteX15" fmla="*/ 45261 w 114313"/>
                <a:gd name="connsiteY15" fmla="*/ 106652 h 108947"/>
                <a:gd name="connsiteX16" fmla="*/ 57239 w 114313"/>
                <a:gd name="connsiteY16" fmla="*/ 105155 h 108947"/>
                <a:gd name="connsiteX17" fmla="*/ 73165 w 114313"/>
                <a:gd name="connsiteY17" fmla="*/ 75481 h 108947"/>
                <a:gd name="connsiteX18" fmla="*/ 106650 w 114313"/>
                <a:gd name="connsiteY18" fmla="*/ 74528 h 108947"/>
                <a:gd name="connsiteX19" fmla="*/ 111959 w 114313"/>
                <a:gd name="connsiteY19" fmla="*/ 61325 h 10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313" h="108947">
                  <a:moveTo>
                    <a:pt x="111959" y="61325"/>
                  </a:moveTo>
                  <a:cubicBezTo>
                    <a:pt x="104064" y="54247"/>
                    <a:pt x="95625" y="47713"/>
                    <a:pt x="87321" y="41180"/>
                  </a:cubicBezTo>
                  <a:cubicBezTo>
                    <a:pt x="91269" y="30971"/>
                    <a:pt x="95216" y="20762"/>
                    <a:pt x="99436" y="10553"/>
                  </a:cubicBezTo>
                  <a:cubicBezTo>
                    <a:pt x="102158" y="4020"/>
                    <a:pt x="93447" y="-1017"/>
                    <a:pt x="88138" y="1842"/>
                  </a:cubicBezTo>
                  <a:cubicBezTo>
                    <a:pt x="78882" y="7014"/>
                    <a:pt x="70170" y="13003"/>
                    <a:pt x="61595" y="18993"/>
                  </a:cubicBezTo>
                  <a:cubicBezTo>
                    <a:pt x="53156" y="11370"/>
                    <a:pt x="44580" y="4428"/>
                    <a:pt x="33555" y="344"/>
                  </a:cubicBezTo>
                  <a:cubicBezTo>
                    <a:pt x="30016" y="-1017"/>
                    <a:pt x="24707" y="1842"/>
                    <a:pt x="24163" y="5653"/>
                  </a:cubicBezTo>
                  <a:cubicBezTo>
                    <a:pt x="22529" y="17904"/>
                    <a:pt x="23346" y="30018"/>
                    <a:pt x="25524" y="41996"/>
                  </a:cubicBezTo>
                  <a:cubicBezTo>
                    <a:pt x="17493" y="47169"/>
                    <a:pt x="9598" y="52614"/>
                    <a:pt x="2384" y="59011"/>
                  </a:cubicBezTo>
                  <a:cubicBezTo>
                    <a:pt x="-3061" y="63911"/>
                    <a:pt x="1703" y="71534"/>
                    <a:pt x="7829" y="72078"/>
                  </a:cubicBezTo>
                  <a:cubicBezTo>
                    <a:pt x="16404" y="72895"/>
                    <a:pt x="24980" y="73576"/>
                    <a:pt x="33555" y="74120"/>
                  </a:cubicBezTo>
                  <a:cubicBezTo>
                    <a:pt x="33691" y="74801"/>
                    <a:pt x="33963" y="75481"/>
                    <a:pt x="34099" y="76026"/>
                  </a:cubicBezTo>
                  <a:cubicBezTo>
                    <a:pt x="35052" y="83921"/>
                    <a:pt x="36822" y="91543"/>
                    <a:pt x="40225" y="98485"/>
                  </a:cubicBezTo>
                  <a:cubicBezTo>
                    <a:pt x="40225" y="98485"/>
                    <a:pt x="40225" y="98621"/>
                    <a:pt x="40225" y="98621"/>
                  </a:cubicBezTo>
                  <a:cubicBezTo>
                    <a:pt x="40633" y="100118"/>
                    <a:pt x="41314" y="101207"/>
                    <a:pt x="42130" y="102160"/>
                  </a:cubicBezTo>
                  <a:cubicBezTo>
                    <a:pt x="43083" y="103658"/>
                    <a:pt x="44036" y="105155"/>
                    <a:pt x="45261" y="106652"/>
                  </a:cubicBezTo>
                  <a:cubicBezTo>
                    <a:pt x="48392" y="110736"/>
                    <a:pt x="54925" y="108830"/>
                    <a:pt x="57239" y="105155"/>
                  </a:cubicBezTo>
                  <a:cubicBezTo>
                    <a:pt x="63229" y="95627"/>
                    <a:pt x="68401" y="85690"/>
                    <a:pt x="73165" y="75481"/>
                  </a:cubicBezTo>
                  <a:cubicBezTo>
                    <a:pt x="84327" y="75481"/>
                    <a:pt x="95488" y="75209"/>
                    <a:pt x="106650" y="74528"/>
                  </a:cubicBezTo>
                  <a:cubicBezTo>
                    <a:pt x="112775" y="73984"/>
                    <a:pt x="117267" y="66089"/>
                    <a:pt x="111959" y="61325"/>
                  </a:cubicBezTo>
                  <a:close/>
                </a:path>
              </a:pathLst>
            </a:custGeom>
            <a:solidFill>
              <a:srgbClr val="FFFFFF"/>
            </a:solidFill>
            <a:ln w="1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8" name="Freeform: Shape 47">
              <a:extLst>
                <a:ext uri="{FF2B5EF4-FFF2-40B4-BE49-F238E27FC236}">
                  <a16:creationId xmlns:a16="http://schemas.microsoft.com/office/drawing/2014/main" id="{EC35BE93-D7E9-4CC6-9CA4-8653D9820411}"/>
                </a:ext>
              </a:extLst>
            </p:cNvPr>
            <p:cNvSpPr/>
            <p:nvPr/>
          </p:nvSpPr>
          <p:spPr>
            <a:xfrm>
              <a:off x="7745300" y="1279961"/>
              <a:ext cx="114313" cy="108947"/>
            </a:xfrm>
            <a:custGeom>
              <a:avLst/>
              <a:gdLst>
                <a:gd name="connsiteX0" fmla="*/ 111959 w 114313"/>
                <a:gd name="connsiteY0" fmla="*/ 61325 h 108947"/>
                <a:gd name="connsiteX1" fmla="*/ 87321 w 114313"/>
                <a:gd name="connsiteY1" fmla="*/ 41180 h 108947"/>
                <a:gd name="connsiteX2" fmla="*/ 99436 w 114313"/>
                <a:gd name="connsiteY2" fmla="*/ 10553 h 108947"/>
                <a:gd name="connsiteX3" fmla="*/ 88138 w 114313"/>
                <a:gd name="connsiteY3" fmla="*/ 1842 h 108947"/>
                <a:gd name="connsiteX4" fmla="*/ 61595 w 114313"/>
                <a:gd name="connsiteY4" fmla="*/ 18993 h 108947"/>
                <a:gd name="connsiteX5" fmla="*/ 33555 w 114313"/>
                <a:gd name="connsiteY5" fmla="*/ 345 h 108947"/>
                <a:gd name="connsiteX6" fmla="*/ 24163 w 114313"/>
                <a:gd name="connsiteY6" fmla="*/ 5653 h 108947"/>
                <a:gd name="connsiteX7" fmla="*/ 25524 w 114313"/>
                <a:gd name="connsiteY7" fmla="*/ 41996 h 108947"/>
                <a:gd name="connsiteX8" fmla="*/ 2384 w 114313"/>
                <a:gd name="connsiteY8" fmla="*/ 59011 h 108947"/>
                <a:gd name="connsiteX9" fmla="*/ 7829 w 114313"/>
                <a:gd name="connsiteY9" fmla="*/ 72078 h 108947"/>
                <a:gd name="connsiteX10" fmla="*/ 33555 w 114313"/>
                <a:gd name="connsiteY10" fmla="*/ 74120 h 108947"/>
                <a:gd name="connsiteX11" fmla="*/ 34099 w 114313"/>
                <a:gd name="connsiteY11" fmla="*/ 76026 h 108947"/>
                <a:gd name="connsiteX12" fmla="*/ 40225 w 114313"/>
                <a:gd name="connsiteY12" fmla="*/ 98485 h 108947"/>
                <a:gd name="connsiteX13" fmla="*/ 40225 w 114313"/>
                <a:gd name="connsiteY13" fmla="*/ 98621 h 108947"/>
                <a:gd name="connsiteX14" fmla="*/ 42130 w 114313"/>
                <a:gd name="connsiteY14" fmla="*/ 102160 h 108947"/>
                <a:gd name="connsiteX15" fmla="*/ 45261 w 114313"/>
                <a:gd name="connsiteY15" fmla="*/ 106652 h 108947"/>
                <a:gd name="connsiteX16" fmla="*/ 57239 w 114313"/>
                <a:gd name="connsiteY16" fmla="*/ 105155 h 108947"/>
                <a:gd name="connsiteX17" fmla="*/ 73165 w 114313"/>
                <a:gd name="connsiteY17" fmla="*/ 75481 h 108947"/>
                <a:gd name="connsiteX18" fmla="*/ 106650 w 114313"/>
                <a:gd name="connsiteY18" fmla="*/ 74528 h 108947"/>
                <a:gd name="connsiteX19" fmla="*/ 111959 w 114313"/>
                <a:gd name="connsiteY19" fmla="*/ 61325 h 10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313" h="108947">
                  <a:moveTo>
                    <a:pt x="111959" y="61325"/>
                  </a:moveTo>
                  <a:cubicBezTo>
                    <a:pt x="104064" y="54247"/>
                    <a:pt x="95625" y="47713"/>
                    <a:pt x="87321" y="41180"/>
                  </a:cubicBezTo>
                  <a:cubicBezTo>
                    <a:pt x="91269" y="30971"/>
                    <a:pt x="95216" y="20626"/>
                    <a:pt x="99436" y="10553"/>
                  </a:cubicBezTo>
                  <a:cubicBezTo>
                    <a:pt x="102158" y="4020"/>
                    <a:pt x="93447" y="-1017"/>
                    <a:pt x="88138" y="1842"/>
                  </a:cubicBezTo>
                  <a:cubicBezTo>
                    <a:pt x="78882" y="7014"/>
                    <a:pt x="70307" y="13003"/>
                    <a:pt x="61595" y="18993"/>
                  </a:cubicBezTo>
                  <a:cubicBezTo>
                    <a:pt x="53156" y="11370"/>
                    <a:pt x="44580" y="4428"/>
                    <a:pt x="33555" y="345"/>
                  </a:cubicBezTo>
                  <a:cubicBezTo>
                    <a:pt x="30016" y="-1017"/>
                    <a:pt x="24707" y="1842"/>
                    <a:pt x="24163" y="5653"/>
                  </a:cubicBezTo>
                  <a:cubicBezTo>
                    <a:pt x="22393" y="17904"/>
                    <a:pt x="23346" y="30018"/>
                    <a:pt x="25524" y="41996"/>
                  </a:cubicBezTo>
                  <a:cubicBezTo>
                    <a:pt x="17493" y="47169"/>
                    <a:pt x="9598" y="52614"/>
                    <a:pt x="2384" y="59011"/>
                  </a:cubicBezTo>
                  <a:cubicBezTo>
                    <a:pt x="-3061" y="63911"/>
                    <a:pt x="1703" y="71534"/>
                    <a:pt x="7829" y="72078"/>
                  </a:cubicBezTo>
                  <a:cubicBezTo>
                    <a:pt x="16404" y="72895"/>
                    <a:pt x="24980" y="73576"/>
                    <a:pt x="33555" y="74120"/>
                  </a:cubicBezTo>
                  <a:cubicBezTo>
                    <a:pt x="33691" y="74801"/>
                    <a:pt x="33963" y="75481"/>
                    <a:pt x="34099" y="76026"/>
                  </a:cubicBezTo>
                  <a:cubicBezTo>
                    <a:pt x="35052" y="83921"/>
                    <a:pt x="36822" y="91543"/>
                    <a:pt x="40225" y="98485"/>
                  </a:cubicBezTo>
                  <a:cubicBezTo>
                    <a:pt x="40225" y="98485"/>
                    <a:pt x="40225" y="98621"/>
                    <a:pt x="40225" y="98621"/>
                  </a:cubicBezTo>
                  <a:cubicBezTo>
                    <a:pt x="40633" y="100118"/>
                    <a:pt x="41314" y="101207"/>
                    <a:pt x="42130" y="102160"/>
                  </a:cubicBezTo>
                  <a:cubicBezTo>
                    <a:pt x="43083" y="103658"/>
                    <a:pt x="44172" y="105155"/>
                    <a:pt x="45261" y="106652"/>
                  </a:cubicBezTo>
                  <a:cubicBezTo>
                    <a:pt x="48392" y="110736"/>
                    <a:pt x="54925" y="108830"/>
                    <a:pt x="57239" y="105155"/>
                  </a:cubicBezTo>
                  <a:cubicBezTo>
                    <a:pt x="63229" y="95627"/>
                    <a:pt x="68401" y="85690"/>
                    <a:pt x="73165" y="75481"/>
                  </a:cubicBezTo>
                  <a:cubicBezTo>
                    <a:pt x="84327" y="75481"/>
                    <a:pt x="95488" y="75209"/>
                    <a:pt x="106650" y="74528"/>
                  </a:cubicBezTo>
                  <a:cubicBezTo>
                    <a:pt x="112775" y="74120"/>
                    <a:pt x="117267" y="66225"/>
                    <a:pt x="111959" y="61325"/>
                  </a:cubicBezTo>
                  <a:close/>
                </a:path>
              </a:pathLst>
            </a:custGeom>
            <a:solidFill>
              <a:srgbClr val="FFFFFF"/>
            </a:solidFill>
            <a:ln w="1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9" name="Freeform: Shape 48">
              <a:extLst>
                <a:ext uri="{FF2B5EF4-FFF2-40B4-BE49-F238E27FC236}">
                  <a16:creationId xmlns:a16="http://schemas.microsoft.com/office/drawing/2014/main" id="{A183733B-5914-4443-88F8-F1C07CD984BA}"/>
                </a:ext>
              </a:extLst>
            </p:cNvPr>
            <p:cNvSpPr/>
            <p:nvPr/>
          </p:nvSpPr>
          <p:spPr>
            <a:xfrm>
              <a:off x="7784774" y="906455"/>
              <a:ext cx="114313" cy="108947"/>
            </a:xfrm>
            <a:custGeom>
              <a:avLst/>
              <a:gdLst>
                <a:gd name="connsiteX0" fmla="*/ 111958 w 114313"/>
                <a:gd name="connsiteY0" fmla="*/ 61325 h 108947"/>
                <a:gd name="connsiteX1" fmla="*/ 87321 w 114313"/>
                <a:gd name="connsiteY1" fmla="*/ 41180 h 108947"/>
                <a:gd name="connsiteX2" fmla="*/ 99436 w 114313"/>
                <a:gd name="connsiteY2" fmla="*/ 10553 h 108947"/>
                <a:gd name="connsiteX3" fmla="*/ 88138 w 114313"/>
                <a:gd name="connsiteY3" fmla="*/ 1842 h 108947"/>
                <a:gd name="connsiteX4" fmla="*/ 61595 w 114313"/>
                <a:gd name="connsiteY4" fmla="*/ 18993 h 108947"/>
                <a:gd name="connsiteX5" fmla="*/ 33555 w 114313"/>
                <a:gd name="connsiteY5" fmla="*/ 344 h 108947"/>
                <a:gd name="connsiteX6" fmla="*/ 24163 w 114313"/>
                <a:gd name="connsiteY6" fmla="*/ 5653 h 108947"/>
                <a:gd name="connsiteX7" fmla="*/ 25524 w 114313"/>
                <a:gd name="connsiteY7" fmla="*/ 41996 h 108947"/>
                <a:gd name="connsiteX8" fmla="*/ 2384 w 114313"/>
                <a:gd name="connsiteY8" fmla="*/ 59011 h 108947"/>
                <a:gd name="connsiteX9" fmla="*/ 7829 w 114313"/>
                <a:gd name="connsiteY9" fmla="*/ 72078 h 108947"/>
                <a:gd name="connsiteX10" fmla="*/ 33555 w 114313"/>
                <a:gd name="connsiteY10" fmla="*/ 74120 h 108947"/>
                <a:gd name="connsiteX11" fmla="*/ 34099 w 114313"/>
                <a:gd name="connsiteY11" fmla="*/ 76026 h 108947"/>
                <a:gd name="connsiteX12" fmla="*/ 40225 w 114313"/>
                <a:gd name="connsiteY12" fmla="*/ 98485 h 108947"/>
                <a:gd name="connsiteX13" fmla="*/ 40225 w 114313"/>
                <a:gd name="connsiteY13" fmla="*/ 98621 h 108947"/>
                <a:gd name="connsiteX14" fmla="*/ 42130 w 114313"/>
                <a:gd name="connsiteY14" fmla="*/ 102160 h 108947"/>
                <a:gd name="connsiteX15" fmla="*/ 45261 w 114313"/>
                <a:gd name="connsiteY15" fmla="*/ 106652 h 108947"/>
                <a:gd name="connsiteX16" fmla="*/ 57239 w 114313"/>
                <a:gd name="connsiteY16" fmla="*/ 105155 h 108947"/>
                <a:gd name="connsiteX17" fmla="*/ 73165 w 114313"/>
                <a:gd name="connsiteY17" fmla="*/ 75481 h 108947"/>
                <a:gd name="connsiteX18" fmla="*/ 106650 w 114313"/>
                <a:gd name="connsiteY18" fmla="*/ 74528 h 108947"/>
                <a:gd name="connsiteX19" fmla="*/ 111958 w 114313"/>
                <a:gd name="connsiteY19" fmla="*/ 61325 h 10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313" h="108947">
                  <a:moveTo>
                    <a:pt x="111958" y="61325"/>
                  </a:moveTo>
                  <a:cubicBezTo>
                    <a:pt x="104064" y="54247"/>
                    <a:pt x="95624" y="47713"/>
                    <a:pt x="87321" y="41180"/>
                  </a:cubicBezTo>
                  <a:cubicBezTo>
                    <a:pt x="91269" y="30971"/>
                    <a:pt x="95216" y="20762"/>
                    <a:pt x="99436" y="10553"/>
                  </a:cubicBezTo>
                  <a:cubicBezTo>
                    <a:pt x="102158" y="4020"/>
                    <a:pt x="93447" y="-1017"/>
                    <a:pt x="88138" y="1842"/>
                  </a:cubicBezTo>
                  <a:cubicBezTo>
                    <a:pt x="78882" y="7014"/>
                    <a:pt x="70171" y="13003"/>
                    <a:pt x="61595" y="18993"/>
                  </a:cubicBezTo>
                  <a:cubicBezTo>
                    <a:pt x="53156" y="11370"/>
                    <a:pt x="44580" y="4428"/>
                    <a:pt x="33555" y="344"/>
                  </a:cubicBezTo>
                  <a:cubicBezTo>
                    <a:pt x="30016" y="-1017"/>
                    <a:pt x="24707" y="1842"/>
                    <a:pt x="24163" y="5653"/>
                  </a:cubicBezTo>
                  <a:cubicBezTo>
                    <a:pt x="22530" y="17904"/>
                    <a:pt x="23346" y="30018"/>
                    <a:pt x="25524" y="41996"/>
                  </a:cubicBezTo>
                  <a:cubicBezTo>
                    <a:pt x="17493" y="47169"/>
                    <a:pt x="9598" y="52614"/>
                    <a:pt x="2384" y="59011"/>
                  </a:cubicBezTo>
                  <a:cubicBezTo>
                    <a:pt x="-3061" y="63911"/>
                    <a:pt x="1704" y="71534"/>
                    <a:pt x="7829" y="72078"/>
                  </a:cubicBezTo>
                  <a:cubicBezTo>
                    <a:pt x="16404" y="72895"/>
                    <a:pt x="24980" y="73576"/>
                    <a:pt x="33555" y="74120"/>
                  </a:cubicBezTo>
                  <a:cubicBezTo>
                    <a:pt x="33691" y="74801"/>
                    <a:pt x="33963" y="75481"/>
                    <a:pt x="34099" y="76026"/>
                  </a:cubicBezTo>
                  <a:cubicBezTo>
                    <a:pt x="35052" y="83921"/>
                    <a:pt x="36822" y="91543"/>
                    <a:pt x="40225" y="98485"/>
                  </a:cubicBezTo>
                  <a:cubicBezTo>
                    <a:pt x="40225" y="98485"/>
                    <a:pt x="40225" y="98621"/>
                    <a:pt x="40225" y="98621"/>
                  </a:cubicBezTo>
                  <a:cubicBezTo>
                    <a:pt x="40633" y="100118"/>
                    <a:pt x="41314" y="101207"/>
                    <a:pt x="42130" y="102160"/>
                  </a:cubicBezTo>
                  <a:cubicBezTo>
                    <a:pt x="43083" y="103658"/>
                    <a:pt x="44036" y="105155"/>
                    <a:pt x="45261" y="106652"/>
                  </a:cubicBezTo>
                  <a:cubicBezTo>
                    <a:pt x="48392" y="110736"/>
                    <a:pt x="54925" y="108830"/>
                    <a:pt x="57239" y="105155"/>
                  </a:cubicBezTo>
                  <a:cubicBezTo>
                    <a:pt x="63228" y="95627"/>
                    <a:pt x="68401" y="85690"/>
                    <a:pt x="73165" y="75481"/>
                  </a:cubicBezTo>
                  <a:cubicBezTo>
                    <a:pt x="84327" y="75481"/>
                    <a:pt x="95488" y="75209"/>
                    <a:pt x="106650" y="74528"/>
                  </a:cubicBezTo>
                  <a:cubicBezTo>
                    <a:pt x="112775" y="73984"/>
                    <a:pt x="117267" y="66089"/>
                    <a:pt x="111958" y="61325"/>
                  </a:cubicBezTo>
                  <a:close/>
                </a:path>
              </a:pathLst>
            </a:custGeom>
            <a:solidFill>
              <a:srgbClr val="FFFFFF"/>
            </a:solidFill>
            <a:ln w="1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0" name="Freeform: Shape 49">
              <a:extLst>
                <a:ext uri="{FF2B5EF4-FFF2-40B4-BE49-F238E27FC236}">
                  <a16:creationId xmlns:a16="http://schemas.microsoft.com/office/drawing/2014/main" id="{D2C479DB-1E5D-4B20-B069-466A99D8A86D}"/>
                </a:ext>
              </a:extLst>
            </p:cNvPr>
            <p:cNvSpPr/>
            <p:nvPr/>
          </p:nvSpPr>
          <p:spPr>
            <a:xfrm>
              <a:off x="6513536" y="1047847"/>
              <a:ext cx="35671" cy="33737"/>
            </a:xfrm>
            <a:custGeom>
              <a:avLst/>
              <a:gdLst>
                <a:gd name="connsiteX0" fmla="*/ 34955 w 35671"/>
                <a:gd name="connsiteY0" fmla="*/ 19163 h 33737"/>
                <a:gd name="connsiteX1" fmla="*/ 27332 w 35671"/>
                <a:gd name="connsiteY1" fmla="*/ 12901 h 33737"/>
                <a:gd name="connsiteX2" fmla="*/ 31007 w 35671"/>
                <a:gd name="connsiteY2" fmla="*/ 3373 h 33737"/>
                <a:gd name="connsiteX3" fmla="*/ 27468 w 35671"/>
                <a:gd name="connsiteY3" fmla="*/ 651 h 33737"/>
                <a:gd name="connsiteX4" fmla="*/ 19165 w 35671"/>
                <a:gd name="connsiteY4" fmla="*/ 5959 h 33737"/>
                <a:gd name="connsiteX5" fmla="*/ 10453 w 35671"/>
                <a:gd name="connsiteY5" fmla="*/ 106 h 33737"/>
                <a:gd name="connsiteX6" fmla="*/ 7595 w 35671"/>
                <a:gd name="connsiteY6" fmla="*/ 1740 h 33737"/>
                <a:gd name="connsiteX7" fmla="*/ 8003 w 35671"/>
                <a:gd name="connsiteY7" fmla="*/ 13037 h 33737"/>
                <a:gd name="connsiteX8" fmla="*/ 789 w 35671"/>
                <a:gd name="connsiteY8" fmla="*/ 18346 h 33737"/>
                <a:gd name="connsiteX9" fmla="*/ 2423 w 35671"/>
                <a:gd name="connsiteY9" fmla="*/ 22429 h 33737"/>
                <a:gd name="connsiteX10" fmla="*/ 10453 w 35671"/>
                <a:gd name="connsiteY10" fmla="*/ 23110 h 33737"/>
                <a:gd name="connsiteX11" fmla="*/ 10590 w 35671"/>
                <a:gd name="connsiteY11" fmla="*/ 23655 h 33737"/>
                <a:gd name="connsiteX12" fmla="*/ 12495 w 35671"/>
                <a:gd name="connsiteY12" fmla="*/ 30597 h 33737"/>
                <a:gd name="connsiteX13" fmla="*/ 12495 w 35671"/>
                <a:gd name="connsiteY13" fmla="*/ 30597 h 33737"/>
                <a:gd name="connsiteX14" fmla="*/ 13040 w 35671"/>
                <a:gd name="connsiteY14" fmla="*/ 31685 h 33737"/>
                <a:gd name="connsiteX15" fmla="*/ 13992 w 35671"/>
                <a:gd name="connsiteY15" fmla="*/ 33047 h 33737"/>
                <a:gd name="connsiteX16" fmla="*/ 17668 w 35671"/>
                <a:gd name="connsiteY16" fmla="*/ 32502 h 33737"/>
                <a:gd name="connsiteX17" fmla="*/ 22568 w 35671"/>
                <a:gd name="connsiteY17" fmla="*/ 23246 h 33737"/>
                <a:gd name="connsiteX18" fmla="*/ 32913 w 35671"/>
                <a:gd name="connsiteY18" fmla="*/ 22974 h 33737"/>
                <a:gd name="connsiteX19" fmla="*/ 34955 w 35671"/>
                <a:gd name="connsiteY19" fmla="*/ 19163 h 3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671" h="33737">
                  <a:moveTo>
                    <a:pt x="34955" y="19163"/>
                  </a:moveTo>
                  <a:cubicBezTo>
                    <a:pt x="32504" y="16985"/>
                    <a:pt x="29918" y="14943"/>
                    <a:pt x="27332" y="12901"/>
                  </a:cubicBezTo>
                  <a:cubicBezTo>
                    <a:pt x="28557" y="9771"/>
                    <a:pt x="29782" y="6504"/>
                    <a:pt x="31007" y="3373"/>
                  </a:cubicBezTo>
                  <a:cubicBezTo>
                    <a:pt x="31824" y="1331"/>
                    <a:pt x="29102" y="-302"/>
                    <a:pt x="27468" y="651"/>
                  </a:cubicBezTo>
                  <a:cubicBezTo>
                    <a:pt x="24610" y="2284"/>
                    <a:pt x="21887" y="4054"/>
                    <a:pt x="19165" y="5959"/>
                  </a:cubicBezTo>
                  <a:cubicBezTo>
                    <a:pt x="16579" y="3645"/>
                    <a:pt x="13856" y="1467"/>
                    <a:pt x="10453" y="106"/>
                  </a:cubicBezTo>
                  <a:cubicBezTo>
                    <a:pt x="9364" y="-302"/>
                    <a:pt x="7731" y="515"/>
                    <a:pt x="7595" y="1740"/>
                  </a:cubicBezTo>
                  <a:cubicBezTo>
                    <a:pt x="7050" y="5551"/>
                    <a:pt x="7323" y="9362"/>
                    <a:pt x="8003" y="13037"/>
                  </a:cubicBezTo>
                  <a:cubicBezTo>
                    <a:pt x="5417" y="14671"/>
                    <a:pt x="3103" y="16304"/>
                    <a:pt x="789" y="18346"/>
                  </a:cubicBezTo>
                  <a:cubicBezTo>
                    <a:pt x="-980" y="19843"/>
                    <a:pt x="517" y="22293"/>
                    <a:pt x="2423" y="22429"/>
                  </a:cubicBezTo>
                  <a:cubicBezTo>
                    <a:pt x="5145" y="22702"/>
                    <a:pt x="7731" y="22838"/>
                    <a:pt x="10453" y="23110"/>
                  </a:cubicBezTo>
                  <a:cubicBezTo>
                    <a:pt x="10453" y="23382"/>
                    <a:pt x="10590" y="23518"/>
                    <a:pt x="10590" y="23655"/>
                  </a:cubicBezTo>
                  <a:cubicBezTo>
                    <a:pt x="10862" y="26105"/>
                    <a:pt x="11406" y="28419"/>
                    <a:pt x="12495" y="30597"/>
                  </a:cubicBezTo>
                  <a:cubicBezTo>
                    <a:pt x="12495" y="30597"/>
                    <a:pt x="12495" y="30597"/>
                    <a:pt x="12495" y="30597"/>
                  </a:cubicBezTo>
                  <a:cubicBezTo>
                    <a:pt x="12631" y="31005"/>
                    <a:pt x="12767" y="31413"/>
                    <a:pt x="13040" y="31685"/>
                  </a:cubicBezTo>
                  <a:cubicBezTo>
                    <a:pt x="13312" y="32230"/>
                    <a:pt x="13584" y="32638"/>
                    <a:pt x="13992" y="33047"/>
                  </a:cubicBezTo>
                  <a:cubicBezTo>
                    <a:pt x="14945" y="34272"/>
                    <a:pt x="16987" y="33727"/>
                    <a:pt x="17668" y="32502"/>
                  </a:cubicBezTo>
                  <a:cubicBezTo>
                    <a:pt x="19573" y="29508"/>
                    <a:pt x="21207" y="26513"/>
                    <a:pt x="22568" y="23246"/>
                  </a:cubicBezTo>
                  <a:cubicBezTo>
                    <a:pt x="25971" y="23246"/>
                    <a:pt x="29510" y="23110"/>
                    <a:pt x="32913" y="22974"/>
                  </a:cubicBezTo>
                  <a:cubicBezTo>
                    <a:pt x="35227" y="23110"/>
                    <a:pt x="36588" y="20660"/>
                    <a:pt x="34955" y="19163"/>
                  </a:cubicBezTo>
                  <a:close/>
                </a:path>
              </a:pathLst>
            </a:custGeom>
            <a:solidFill>
              <a:srgbClr val="FFFFFF"/>
            </a:solidFill>
            <a:ln w="1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1" name="Freeform: Shape 50">
              <a:extLst>
                <a:ext uri="{FF2B5EF4-FFF2-40B4-BE49-F238E27FC236}">
                  <a16:creationId xmlns:a16="http://schemas.microsoft.com/office/drawing/2014/main" id="{E3478170-E563-477A-B1AE-84AFFAE846ED}"/>
                </a:ext>
              </a:extLst>
            </p:cNvPr>
            <p:cNvSpPr/>
            <p:nvPr/>
          </p:nvSpPr>
          <p:spPr>
            <a:xfrm>
              <a:off x="6919846" y="1002928"/>
              <a:ext cx="35649" cy="33737"/>
            </a:xfrm>
            <a:custGeom>
              <a:avLst/>
              <a:gdLst>
                <a:gd name="connsiteX0" fmla="*/ 34955 w 35649"/>
                <a:gd name="connsiteY0" fmla="*/ 19163 h 33737"/>
                <a:gd name="connsiteX1" fmla="*/ 27332 w 35649"/>
                <a:gd name="connsiteY1" fmla="*/ 12901 h 33737"/>
                <a:gd name="connsiteX2" fmla="*/ 31007 w 35649"/>
                <a:gd name="connsiteY2" fmla="*/ 3373 h 33737"/>
                <a:gd name="connsiteX3" fmla="*/ 27468 w 35649"/>
                <a:gd name="connsiteY3" fmla="*/ 651 h 33737"/>
                <a:gd name="connsiteX4" fmla="*/ 19165 w 35649"/>
                <a:gd name="connsiteY4" fmla="*/ 5959 h 33737"/>
                <a:gd name="connsiteX5" fmla="*/ 10453 w 35649"/>
                <a:gd name="connsiteY5" fmla="*/ 106 h 33737"/>
                <a:gd name="connsiteX6" fmla="*/ 7595 w 35649"/>
                <a:gd name="connsiteY6" fmla="*/ 1740 h 33737"/>
                <a:gd name="connsiteX7" fmla="*/ 8003 w 35649"/>
                <a:gd name="connsiteY7" fmla="*/ 13037 h 33737"/>
                <a:gd name="connsiteX8" fmla="*/ 789 w 35649"/>
                <a:gd name="connsiteY8" fmla="*/ 18346 h 33737"/>
                <a:gd name="connsiteX9" fmla="*/ 2423 w 35649"/>
                <a:gd name="connsiteY9" fmla="*/ 22429 h 33737"/>
                <a:gd name="connsiteX10" fmla="*/ 10453 w 35649"/>
                <a:gd name="connsiteY10" fmla="*/ 23110 h 33737"/>
                <a:gd name="connsiteX11" fmla="*/ 10590 w 35649"/>
                <a:gd name="connsiteY11" fmla="*/ 23655 h 33737"/>
                <a:gd name="connsiteX12" fmla="*/ 12495 w 35649"/>
                <a:gd name="connsiteY12" fmla="*/ 30596 h 33737"/>
                <a:gd name="connsiteX13" fmla="*/ 12495 w 35649"/>
                <a:gd name="connsiteY13" fmla="*/ 30596 h 33737"/>
                <a:gd name="connsiteX14" fmla="*/ 13040 w 35649"/>
                <a:gd name="connsiteY14" fmla="*/ 31685 h 33737"/>
                <a:gd name="connsiteX15" fmla="*/ 13992 w 35649"/>
                <a:gd name="connsiteY15" fmla="*/ 33047 h 33737"/>
                <a:gd name="connsiteX16" fmla="*/ 17804 w 35649"/>
                <a:gd name="connsiteY16" fmla="*/ 32502 h 33737"/>
                <a:gd name="connsiteX17" fmla="*/ 22704 w 35649"/>
                <a:gd name="connsiteY17" fmla="*/ 23246 h 33737"/>
                <a:gd name="connsiteX18" fmla="*/ 33049 w 35649"/>
                <a:gd name="connsiteY18" fmla="*/ 22974 h 33737"/>
                <a:gd name="connsiteX19" fmla="*/ 34955 w 35649"/>
                <a:gd name="connsiteY19" fmla="*/ 19163 h 3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649" h="33737">
                  <a:moveTo>
                    <a:pt x="34955" y="19163"/>
                  </a:moveTo>
                  <a:cubicBezTo>
                    <a:pt x="32504" y="16985"/>
                    <a:pt x="29918" y="14943"/>
                    <a:pt x="27332" y="12901"/>
                  </a:cubicBezTo>
                  <a:cubicBezTo>
                    <a:pt x="28557" y="9771"/>
                    <a:pt x="29782" y="6504"/>
                    <a:pt x="31007" y="3373"/>
                  </a:cubicBezTo>
                  <a:cubicBezTo>
                    <a:pt x="31824" y="1331"/>
                    <a:pt x="29102" y="-302"/>
                    <a:pt x="27468" y="651"/>
                  </a:cubicBezTo>
                  <a:cubicBezTo>
                    <a:pt x="24610" y="2284"/>
                    <a:pt x="21887" y="4054"/>
                    <a:pt x="19165" y="5959"/>
                  </a:cubicBezTo>
                  <a:cubicBezTo>
                    <a:pt x="16579" y="3645"/>
                    <a:pt x="13856" y="1467"/>
                    <a:pt x="10453" y="106"/>
                  </a:cubicBezTo>
                  <a:cubicBezTo>
                    <a:pt x="9365" y="-302"/>
                    <a:pt x="7731" y="515"/>
                    <a:pt x="7595" y="1740"/>
                  </a:cubicBezTo>
                  <a:cubicBezTo>
                    <a:pt x="7050" y="5551"/>
                    <a:pt x="7323" y="9362"/>
                    <a:pt x="8003" y="13037"/>
                  </a:cubicBezTo>
                  <a:cubicBezTo>
                    <a:pt x="5417" y="14671"/>
                    <a:pt x="3103" y="16304"/>
                    <a:pt x="789" y="18346"/>
                  </a:cubicBezTo>
                  <a:cubicBezTo>
                    <a:pt x="-980" y="19843"/>
                    <a:pt x="517" y="22293"/>
                    <a:pt x="2423" y="22429"/>
                  </a:cubicBezTo>
                  <a:cubicBezTo>
                    <a:pt x="5145" y="22702"/>
                    <a:pt x="7731" y="22838"/>
                    <a:pt x="10453" y="23110"/>
                  </a:cubicBezTo>
                  <a:cubicBezTo>
                    <a:pt x="10453" y="23246"/>
                    <a:pt x="10590" y="23518"/>
                    <a:pt x="10590" y="23655"/>
                  </a:cubicBezTo>
                  <a:cubicBezTo>
                    <a:pt x="10862" y="26105"/>
                    <a:pt x="11406" y="28419"/>
                    <a:pt x="12495" y="30596"/>
                  </a:cubicBezTo>
                  <a:cubicBezTo>
                    <a:pt x="12495" y="30596"/>
                    <a:pt x="12495" y="30596"/>
                    <a:pt x="12495" y="30596"/>
                  </a:cubicBezTo>
                  <a:cubicBezTo>
                    <a:pt x="12631" y="31005"/>
                    <a:pt x="12767" y="31413"/>
                    <a:pt x="13040" y="31685"/>
                  </a:cubicBezTo>
                  <a:cubicBezTo>
                    <a:pt x="13312" y="32230"/>
                    <a:pt x="13720" y="32638"/>
                    <a:pt x="13992" y="33047"/>
                  </a:cubicBezTo>
                  <a:cubicBezTo>
                    <a:pt x="14945" y="34272"/>
                    <a:pt x="16987" y="33727"/>
                    <a:pt x="17804" y="32502"/>
                  </a:cubicBezTo>
                  <a:cubicBezTo>
                    <a:pt x="19709" y="29508"/>
                    <a:pt x="21207" y="26377"/>
                    <a:pt x="22704" y="23246"/>
                  </a:cubicBezTo>
                  <a:cubicBezTo>
                    <a:pt x="26107" y="23246"/>
                    <a:pt x="29646" y="23110"/>
                    <a:pt x="33049" y="22974"/>
                  </a:cubicBezTo>
                  <a:cubicBezTo>
                    <a:pt x="35091" y="23110"/>
                    <a:pt x="36588" y="20660"/>
                    <a:pt x="34955" y="19163"/>
                  </a:cubicBezTo>
                  <a:close/>
                </a:path>
              </a:pathLst>
            </a:custGeom>
            <a:solidFill>
              <a:srgbClr val="FFFFFF"/>
            </a:solidFill>
            <a:ln w="1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2" name="Freeform: Shape 51">
              <a:extLst>
                <a:ext uri="{FF2B5EF4-FFF2-40B4-BE49-F238E27FC236}">
                  <a16:creationId xmlns:a16="http://schemas.microsoft.com/office/drawing/2014/main" id="{FB153DED-C270-45A1-BC50-BF444D5276AC}"/>
                </a:ext>
              </a:extLst>
            </p:cNvPr>
            <p:cNvSpPr/>
            <p:nvPr/>
          </p:nvSpPr>
          <p:spPr>
            <a:xfrm>
              <a:off x="7771320" y="1062003"/>
              <a:ext cx="35456" cy="33737"/>
            </a:xfrm>
            <a:custGeom>
              <a:avLst/>
              <a:gdLst>
                <a:gd name="connsiteX0" fmla="*/ 34758 w 35456"/>
                <a:gd name="connsiteY0" fmla="*/ 19027 h 33737"/>
                <a:gd name="connsiteX1" fmla="*/ 27136 w 35456"/>
                <a:gd name="connsiteY1" fmla="*/ 12765 h 33737"/>
                <a:gd name="connsiteX2" fmla="*/ 30947 w 35456"/>
                <a:gd name="connsiteY2" fmla="*/ 3237 h 33737"/>
                <a:gd name="connsiteX3" fmla="*/ 27408 w 35456"/>
                <a:gd name="connsiteY3" fmla="*/ 515 h 33737"/>
                <a:gd name="connsiteX4" fmla="*/ 19105 w 35456"/>
                <a:gd name="connsiteY4" fmla="*/ 5823 h 33737"/>
                <a:gd name="connsiteX5" fmla="*/ 10393 w 35456"/>
                <a:gd name="connsiteY5" fmla="*/ 106 h 33737"/>
                <a:gd name="connsiteX6" fmla="*/ 7535 w 35456"/>
                <a:gd name="connsiteY6" fmla="*/ 1740 h 33737"/>
                <a:gd name="connsiteX7" fmla="*/ 7943 w 35456"/>
                <a:gd name="connsiteY7" fmla="*/ 13037 h 33737"/>
                <a:gd name="connsiteX8" fmla="*/ 729 w 35456"/>
                <a:gd name="connsiteY8" fmla="*/ 18346 h 33737"/>
                <a:gd name="connsiteX9" fmla="*/ 2362 w 35456"/>
                <a:gd name="connsiteY9" fmla="*/ 22429 h 33737"/>
                <a:gd name="connsiteX10" fmla="*/ 10393 w 35456"/>
                <a:gd name="connsiteY10" fmla="*/ 23110 h 33737"/>
                <a:gd name="connsiteX11" fmla="*/ 10529 w 35456"/>
                <a:gd name="connsiteY11" fmla="*/ 23655 h 33737"/>
                <a:gd name="connsiteX12" fmla="*/ 12435 w 35456"/>
                <a:gd name="connsiteY12" fmla="*/ 30597 h 33737"/>
                <a:gd name="connsiteX13" fmla="*/ 12435 w 35456"/>
                <a:gd name="connsiteY13" fmla="*/ 30597 h 33737"/>
                <a:gd name="connsiteX14" fmla="*/ 12979 w 35456"/>
                <a:gd name="connsiteY14" fmla="*/ 31685 h 33737"/>
                <a:gd name="connsiteX15" fmla="*/ 13932 w 35456"/>
                <a:gd name="connsiteY15" fmla="*/ 33047 h 33737"/>
                <a:gd name="connsiteX16" fmla="*/ 17743 w 35456"/>
                <a:gd name="connsiteY16" fmla="*/ 32502 h 33737"/>
                <a:gd name="connsiteX17" fmla="*/ 22644 w 35456"/>
                <a:gd name="connsiteY17" fmla="*/ 23246 h 33737"/>
                <a:gd name="connsiteX18" fmla="*/ 32989 w 35456"/>
                <a:gd name="connsiteY18" fmla="*/ 22974 h 33737"/>
                <a:gd name="connsiteX19" fmla="*/ 34758 w 35456"/>
                <a:gd name="connsiteY19" fmla="*/ 19027 h 3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456" h="33737">
                  <a:moveTo>
                    <a:pt x="34758" y="19027"/>
                  </a:moveTo>
                  <a:cubicBezTo>
                    <a:pt x="32308" y="16849"/>
                    <a:pt x="29722" y="14807"/>
                    <a:pt x="27136" y="12765"/>
                  </a:cubicBezTo>
                  <a:cubicBezTo>
                    <a:pt x="28361" y="9634"/>
                    <a:pt x="29586" y="6368"/>
                    <a:pt x="30947" y="3237"/>
                  </a:cubicBezTo>
                  <a:cubicBezTo>
                    <a:pt x="31763" y="1195"/>
                    <a:pt x="29041" y="-438"/>
                    <a:pt x="27408" y="515"/>
                  </a:cubicBezTo>
                  <a:cubicBezTo>
                    <a:pt x="24549" y="2148"/>
                    <a:pt x="21827" y="3918"/>
                    <a:pt x="19105" y="5823"/>
                  </a:cubicBezTo>
                  <a:cubicBezTo>
                    <a:pt x="16518" y="3509"/>
                    <a:pt x="13796" y="1331"/>
                    <a:pt x="10393" y="106"/>
                  </a:cubicBezTo>
                  <a:cubicBezTo>
                    <a:pt x="9304" y="-302"/>
                    <a:pt x="7671" y="515"/>
                    <a:pt x="7535" y="1740"/>
                  </a:cubicBezTo>
                  <a:cubicBezTo>
                    <a:pt x="6990" y="5551"/>
                    <a:pt x="7262" y="9362"/>
                    <a:pt x="7943" y="13037"/>
                  </a:cubicBezTo>
                  <a:cubicBezTo>
                    <a:pt x="5493" y="14671"/>
                    <a:pt x="3043" y="16304"/>
                    <a:pt x="729" y="18346"/>
                  </a:cubicBezTo>
                  <a:cubicBezTo>
                    <a:pt x="-905" y="19843"/>
                    <a:pt x="457" y="22293"/>
                    <a:pt x="2362" y="22429"/>
                  </a:cubicBezTo>
                  <a:cubicBezTo>
                    <a:pt x="5085" y="22702"/>
                    <a:pt x="7671" y="22838"/>
                    <a:pt x="10393" y="23110"/>
                  </a:cubicBezTo>
                  <a:cubicBezTo>
                    <a:pt x="10393" y="23382"/>
                    <a:pt x="10529" y="23518"/>
                    <a:pt x="10529" y="23655"/>
                  </a:cubicBezTo>
                  <a:cubicBezTo>
                    <a:pt x="10801" y="26105"/>
                    <a:pt x="11346" y="28419"/>
                    <a:pt x="12435" y="30597"/>
                  </a:cubicBezTo>
                  <a:cubicBezTo>
                    <a:pt x="12435" y="30597"/>
                    <a:pt x="12435" y="30597"/>
                    <a:pt x="12435" y="30597"/>
                  </a:cubicBezTo>
                  <a:cubicBezTo>
                    <a:pt x="12571" y="31141"/>
                    <a:pt x="12707" y="31413"/>
                    <a:pt x="12979" y="31685"/>
                  </a:cubicBezTo>
                  <a:cubicBezTo>
                    <a:pt x="13252" y="32094"/>
                    <a:pt x="13660" y="32638"/>
                    <a:pt x="13932" y="33047"/>
                  </a:cubicBezTo>
                  <a:cubicBezTo>
                    <a:pt x="14885" y="34272"/>
                    <a:pt x="16927" y="33727"/>
                    <a:pt x="17743" y="32502"/>
                  </a:cubicBezTo>
                  <a:cubicBezTo>
                    <a:pt x="19649" y="29508"/>
                    <a:pt x="21146" y="26513"/>
                    <a:pt x="22644" y="23246"/>
                  </a:cubicBezTo>
                  <a:cubicBezTo>
                    <a:pt x="26047" y="23246"/>
                    <a:pt x="29586" y="23110"/>
                    <a:pt x="32989" y="22974"/>
                  </a:cubicBezTo>
                  <a:cubicBezTo>
                    <a:pt x="34894" y="22974"/>
                    <a:pt x="36392" y="20524"/>
                    <a:pt x="34758" y="19027"/>
                  </a:cubicBezTo>
                  <a:close/>
                </a:path>
              </a:pathLst>
            </a:custGeom>
            <a:solidFill>
              <a:srgbClr val="FFFFFF"/>
            </a:solidFill>
            <a:ln w="1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3" name="Freeform: Shape 52">
              <a:extLst>
                <a:ext uri="{FF2B5EF4-FFF2-40B4-BE49-F238E27FC236}">
                  <a16:creationId xmlns:a16="http://schemas.microsoft.com/office/drawing/2014/main" id="{06871524-F67C-4A36-B2F5-87432D1488BC}"/>
                </a:ext>
              </a:extLst>
            </p:cNvPr>
            <p:cNvSpPr/>
            <p:nvPr/>
          </p:nvSpPr>
          <p:spPr>
            <a:xfrm>
              <a:off x="8123804" y="1182467"/>
              <a:ext cx="35543" cy="33737"/>
            </a:xfrm>
            <a:custGeom>
              <a:avLst/>
              <a:gdLst>
                <a:gd name="connsiteX0" fmla="*/ 34818 w 35543"/>
                <a:gd name="connsiteY0" fmla="*/ 19163 h 33737"/>
                <a:gd name="connsiteX1" fmla="*/ 27196 w 35543"/>
                <a:gd name="connsiteY1" fmla="*/ 12901 h 33737"/>
                <a:gd name="connsiteX2" fmla="*/ 31007 w 35543"/>
                <a:gd name="connsiteY2" fmla="*/ 3373 h 33737"/>
                <a:gd name="connsiteX3" fmla="*/ 27468 w 35543"/>
                <a:gd name="connsiteY3" fmla="*/ 651 h 33737"/>
                <a:gd name="connsiteX4" fmla="*/ 19165 w 35543"/>
                <a:gd name="connsiteY4" fmla="*/ 5959 h 33737"/>
                <a:gd name="connsiteX5" fmla="*/ 10453 w 35543"/>
                <a:gd name="connsiteY5" fmla="*/ 106 h 33737"/>
                <a:gd name="connsiteX6" fmla="*/ 7595 w 35543"/>
                <a:gd name="connsiteY6" fmla="*/ 1740 h 33737"/>
                <a:gd name="connsiteX7" fmla="*/ 8003 w 35543"/>
                <a:gd name="connsiteY7" fmla="*/ 13037 h 33737"/>
                <a:gd name="connsiteX8" fmla="*/ 789 w 35543"/>
                <a:gd name="connsiteY8" fmla="*/ 18346 h 33737"/>
                <a:gd name="connsiteX9" fmla="*/ 2422 w 35543"/>
                <a:gd name="connsiteY9" fmla="*/ 22429 h 33737"/>
                <a:gd name="connsiteX10" fmla="*/ 10453 w 35543"/>
                <a:gd name="connsiteY10" fmla="*/ 23110 h 33737"/>
                <a:gd name="connsiteX11" fmla="*/ 10590 w 35543"/>
                <a:gd name="connsiteY11" fmla="*/ 23655 h 33737"/>
                <a:gd name="connsiteX12" fmla="*/ 12495 w 35543"/>
                <a:gd name="connsiteY12" fmla="*/ 30597 h 33737"/>
                <a:gd name="connsiteX13" fmla="*/ 12495 w 35543"/>
                <a:gd name="connsiteY13" fmla="*/ 30597 h 33737"/>
                <a:gd name="connsiteX14" fmla="*/ 13040 w 35543"/>
                <a:gd name="connsiteY14" fmla="*/ 31685 h 33737"/>
                <a:gd name="connsiteX15" fmla="*/ 13993 w 35543"/>
                <a:gd name="connsiteY15" fmla="*/ 33047 h 33737"/>
                <a:gd name="connsiteX16" fmla="*/ 17804 w 35543"/>
                <a:gd name="connsiteY16" fmla="*/ 32502 h 33737"/>
                <a:gd name="connsiteX17" fmla="*/ 22704 w 35543"/>
                <a:gd name="connsiteY17" fmla="*/ 23246 h 33737"/>
                <a:gd name="connsiteX18" fmla="*/ 33049 w 35543"/>
                <a:gd name="connsiteY18" fmla="*/ 22974 h 33737"/>
                <a:gd name="connsiteX19" fmla="*/ 34818 w 35543"/>
                <a:gd name="connsiteY19" fmla="*/ 19163 h 3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543" h="33737">
                  <a:moveTo>
                    <a:pt x="34818" y="19163"/>
                  </a:moveTo>
                  <a:cubicBezTo>
                    <a:pt x="32368" y="16985"/>
                    <a:pt x="29782" y="14943"/>
                    <a:pt x="27196" y="12901"/>
                  </a:cubicBezTo>
                  <a:cubicBezTo>
                    <a:pt x="28421" y="9771"/>
                    <a:pt x="29646" y="6504"/>
                    <a:pt x="31007" y="3373"/>
                  </a:cubicBezTo>
                  <a:cubicBezTo>
                    <a:pt x="31824" y="1331"/>
                    <a:pt x="29102" y="-166"/>
                    <a:pt x="27468" y="651"/>
                  </a:cubicBezTo>
                  <a:cubicBezTo>
                    <a:pt x="24610" y="2284"/>
                    <a:pt x="21887" y="4054"/>
                    <a:pt x="19165" y="5959"/>
                  </a:cubicBezTo>
                  <a:cubicBezTo>
                    <a:pt x="16579" y="3645"/>
                    <a:pt x="13856" y="1467"/>
                    <a:pt x="10453" y="106"/>
                  </a:cubicBezTo>
                  <a:cubicBezTo>
                    <a:pt x="9364" y="-302"/>
                    <a:pt x="7731" y="515"/>
                    <a:pt x="7595" y="1740"/>
                  </a:cubicBezTo>
                  <a:cubicBezTo>
                    <a:pt x="7050" y="5551"/>
                    <a:pt x="7323" y="9362"/>
                    <a:pt x="8003" y="13037"/>
                  </a:cubicBezTo>
                  <a:cubicBezTo>
                    <a:pt x="5417" y="14671"/>
                    <a:pt x="3103" y="16304"/>
                    <a:pt x="789" y="18346"/>
                  </a:cubicBezTo>
                  <a:cubicBezTo>
                    <a:pt x="-980" y="19843"/>
                    <a:pt x="517" y="22293"/>
                    <a:pt x="2422" y="22429"/>
                  </a:cubicBezTo>
                  <a:cubicBezTo>
                    <a:pt x="5145" y="22702"/>
                    <a:pt x="7731" y="22838"/>
                    <a:pt x="10453" y="23110"/>
                  </a:cubicBezTo>
                  <a:cubicBezTo>
                    <a:pt x="10453" y="23246"/>
                    <a:pt x="10590" y="23518"/>
                    <a:pt x="10590" y="23655"/>
                  </a:cubicBezTo>
                  <a:cubicBezTo>
                    <a:pt x="10862" y="26105"/>
                    <a:pt x="11406" y="28419"/>
                    <a:pt x="12495" y="30597"/>
                  </a:cubicBezTo>
                  <a:cubicBezTo>
                    <a:pt x="12495" y="30597"/>
                    <a:pt x="12495" y="30597"/>
                    <a:pt x="12495" y="30597"/>
                  </a:cubicBezTo>
                  <a:cubicBezTo>
                    <a:pt x="12631" y="31005"/>
                    <a:pt x="12767" y="31413"/>
                    <a:pt x="13040" y="31685"/>
                  </a:cubicBezTo>
                  <a:cubicBezTo>
                    <a:pt x="13312" y="32230"/>
                    <a:pt x="13584" y="32638"/>
                    <a:pt x="13993" y="33047"/>
                  </a:cubicBezTo>
                  <a:cubicBezTo>
                    <a:pt x="14945" y="34272"/>
                    <a:pt x="16987" y="33727"/>
                    <a:pt x="17804" y="32502"/>
                  </a:cubicBezTo>
                  <a:cubicBezTo>
                    <a:pt x="19709" y="29508"/>
                    <a:pt x="21207" y="26513"/>
                    <a:pt x="22704" y="23246"/>
                  </a:cubicBezTo>
                  <a:cubicBezTo>
                    <a:pt x="26107" y="23246"/>
                    <a:pt x="29646" y="23110"/>
                    <a:pt x="33049" y="22974"/>
                  </a:cubicBezTo>
                  <a:cubicBezTo>
                    <a:pt x="35091" y="23110"/>
                    <a:pt x="36452" y="20660"/>
                    <a:pt x="34818" y="19163"/>
                  </a:cubicBezTo>
                  <a:close/>
                </a:path>
              </a:pathLst>
            </a:custGeom>
            <a:solidFill>
              <a:srgbClr val="FFFFFF"/>
            </a:solidFill>
            <a:ln w="1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4" name="Freeform: Shape 53">
              <a:extLst>
                <a:ext uri="{FF2B5EF4-FFF2-40B4-BE49-F238E27FC236}">
                  <a16:creationId xmlns:a16="http://schemas.microsoft.com/office/drawing/2014/main" id="{C71708E8-4AE5-405F-B740-8EDC3B7B1CE5}"/>
                </a:ext>
              </a:extLst>
            </p:cNvPr>
            <p:cNvSpPr/>
            <p:nvPr/>
          </p:nvSpPr>
          <p:spPr>
            <a:xfrm>
              <a:off x="7323389" y="716129"/>
              <a:ext cx="35584" cy="33737"/>
            </a:xfrm>
            <a:custGeom>
              <a:avLst/>
              <a:gdLst>
                <a:gd name="connsiteX0" fmla="*/ 34864 w 35584"/>
                <a:gd name="connsiteY0" fmla="*/ 19163 h 33737"/>
                <a:gd name="connsiteX1" fmla="*/ 27241 w 35584"/>
                <a:gd name="connsiteY1" fmla="*/ 12901 h 33737"/>
                <a:gd name="connsiteX2" fmla="*/ 31052 w 35584"/>
                <a:gd name="connsiteY2" fmla="*/ 3373 h 33737"/>
                <a:gd name="connsiteX3" fmla="*/ 27514 w 35584"/>
                <a:gd name="connsiteY3" fmla="*/ 651 h 33737"/>
                <a:gd name="connsiteX4" fmla="*/ 19210 w 35584"/>
                <a:gd name="connsiteY4" fmla="*/ 5959 h 33737"/>
                <a:gd name="connsiteX5" fmla="*/ 10499 w 35584"/>
                <a:gd name="connsiteY5" fmla="*/ 106 h 33737"/>
                <a:gd name="connsiteX6" fmla="*/ 7504 w 35584"/>
                <a:gd name="connsiteY6" fmla="*/ 1740 h 33737"/>
                <a:gd name="connsiteX7" fmla="*/ 7913 w 35584"/>
                <a:gd name="connsiteY7" fmla="*/ 13037 h 33737"/>
                <a:gd name="connsiteX8" fmla="*/ 698 w 35584"/>
                <a:gd name="connsiteY8" fmla="*/ 18346 h 33737"/>
                <a:gd name="connsiteX9" fmla="*/ 2468 w 35584"/>
                <a:gd name="connsiteY9" fmla="*/ 22429 h 33737"/>
                <a:gd name="connsiteX10" fmla="*/ 10499 w 35584"/>
                <a:gd name="connsiteY10" fmla="*/ 23110 h 33737"/>
                <a:gd name="connsiteX11" fmla="*/ 10635 w 35584"/>
                <a:gd name="connsiteY11" fmla="*/ 23655 h 33737"/>
                <a:gd name="connsiteX12" fmla="*/ 12541 w 35584"/>
                <a:gd name="connsiteY12" fmla="*/ 30597 h 33737"/>
                <a:gd name="connsiteX13" fmla="*/ 12541 w 35584"/>
                <a:gd name="connsiteY13" fmla="*/ 30597 h 33737"/>
                <a:gd name="connsiteX14" fmla="*/ 13085 w 35584"/>
                <a:gd name="connsiteY14" fmla="*/ 31685 h 33737"/>
                <a:gd name="connsiteX15" fmla="*/ 14038 w 35584"/>
                <a:gd name="connsiteY15" fmla="*/ 33047 h 33737"/>
                <a:gd name="connsiteX16" fmla="*/ 17713 w 35584"/>
                <a:gd name="connsiteY16" fmla="*/ 32502 h 33737"/>
                <a:gd name="connsiteX17" fmla="*/ 22613 w 35584"/>
                <a:gd name="connsiteY17" fmla="*/ 23246 h 33737"/>
                <a:gd name="connsiteX18" fmla="*/ 32958 w 35584"/>
                <a:gd name="connsiteY18" fmla="*/ 22974 h 33737"/>
                <a:gd name="connsiteX19" fmla="*/ 34864 w 35584"/>
                <a:gd name="connsiteY19" fmla="*/ 19163 h 3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584" h="33737">
                  <a:moveTo>
                    <a:pt x="34864" y="19163"/>
                  </a:moveTo>
                  <a:cubicBezTo>
                    <a:pt x="32414" y="16985"/>
                    <a:pt x="29827" y="14943"/>
                    <a:pt x="27241" y="12901"/>
                  </a:cubicBezTo>
                  <a:cubicBezTo>
                    <a:pt x="28466" y="9771"/>
                    <a:pt x="29691" y="6504"/>
                    <a:pt x="31052" y="3373"/>
                  </a:cubicBezTo>
                  <a:cubicBezTo>
                    <a:pt x="31869" y="1331"/>
                    <a:pt x="29147" y="-302"/>
                    <a:pt x="27514" y="651"/>
                  </a:cubicBezTo>
                  <a:cubicBezTo>
                    <a:pt x="24655" y="2284"/>
                    <a:pt x="21933" y="4054"/>
                    <a:pt x="19210" y="5959"/>
                  </a:cubicBezTo>
                  <a:cubicBezTo>
                    <a:pt x="16624" y="3645"/>
                    <a:pt x="13902" y="1467"/>
                    <a:pt x="10499" y="106"/>
                  </a:cubicBezTo>
                  <a:cubicBezTo>
                    <a:pt x="9410" y="-302"/>
                    <a:pt x="7776" y="515"/>
                    <a:pt x="7504" y="1740"/>
                  </a:cubicBezTo>
                  <a:cubicBezTo>
                    <a:pt x="6960" y="5551"/>
                    <a:pt x="7232" y="9362"/>
                    <a:pt x="7913" y="13037"/>
                  </a:cubicBezTo>
                  <a:cubicBezTo>
                    <a:pt x="5326" y="14671"/>
                    <a:pt x="3012" y="16304"/>
                    <a:pt x="698" y="18346"/>
                  </a:cubicBezTo>
                  <a:cubicBezTo>
                    <a:pt x="-935" y="19843"/>
                    <a:pt x="562" y="22293"/>
                    <a:pt x="2468" y="22429"/>
                  </a:cubicBezTo>
                  <a:cubicBezTo>
                    <a:pt x="5190" y="22702"/>
                    <a:pt x="7776" y="22838"/>
                    <a:pt x="10499" y="23110"/>
                  </a:cubicBezTo>
                  <a:cubicBezTo>
                    <a:pt x="10499" y="23382"/>
                    <a:pt x="10635" y="23518"/>
                    <a:pt x="10635" y="23655"/>
                  </a:cubicBezTo>
                  <a:cubicBezTo>
                    <a:pt x="10907" y="26105"/>
                    <a:pt x="11452" y="28419"/>
                    <a:pt x="12541" y="30597"/>
                  </a:cubicBezTo>
                  <a:cubicBezTo>
                    <a:pt x="12541" y="30597"/>
                    <a:pt x="12541" y="30597"/>
                    <a:pt x="12541" y="30597"/>
                  </a:cubicBezTo>
                  <a:cubicBezTo>
                    <a:pt x="12677" y="31005"/>
                    <a:pt x="12813" y="31413"/>
                    <a:pt x="13085" y="31685"/>
                  </a:cubicBezTo>
                  <a:cubicBezTo>
                    <a:pt x="13357" y="32230"/>
                    <a:pt x="13629" y="32638"/>
                    <a:pt x="14038" y="33047"/>
                  </a:cubicBezTo>
                  <a:cubicBezTo>
                    <a:pt x="14991" y="34272"/>
                    <a:pt x="17032" y="33727"/>
                    <a:pt x="17713" y="32502"/>
                  </a:cubicBezTo>
                  <a:cubicBezTo>
                    <a:pt x="19619" y="29508"/>
                    <a:pt x="21116" y="26513"/>
                    <a:pt x="22613" y="23246"/>
                  </a:cubicBezTo>
                  <a:cubicBezTo>
                    <a:pt x="26016" y="23246"/>
                    <a:pt x="29555" y="23110"/>
                    <a:pt x="32958" y="22974"/>
                  </a:cubicBezTo>
                  <a:cubicBezTo>
                    <a:pt x="35136" y="23110"/>
                    <a:pt x="36497" y="20660"/>
                    <a:pt x="34864" y="19163"/>
                  </a:cubicBezTo>
                  <a:close/>
                </a:path>
              </a:pathLst>
            </a:custGeom>
            <a:solidFill>
              <a:srgbClr val="FFFFFF"/>
            </a:solidFill>
            <a:ln w="1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5" name="Freeform: Shape 54">
              <a:extLst>
                <a:ext uri="{FF2B5EF4-FFF2-40B4-BE49-F238E27FC236}">
                  <a16:creationId xmlns:a16="http://schemas.microsoft.com/office/drawing/2014/main" id="{DFA19AE9-F2D0-4FFB-AAFE-F56D1BBA38B0}"/>
                </a:ext>
              </a:extLst>
            </p:cNvPr>
            <p:cNvSpPr/>
            <p:nvPr/>
          </p:nvSpPr>
          <p:spPr>
            <a:xfrm>
              <a:off x="6601827" y="1491045"/>
              <a:ext cx="35584" cy="33737"/>
            </a:xfrm>
            <a:custGeom>
              <a:avLst/>
              <a:gdLst>
                <a:gd name="connsiteX0" fmla="*/ 34867 w 35584"/>
                <a:gd name="connsiteY0" fmla="*/ 19163 h 33737"/>
                <a:gd name="connsiteX1" fmla="*/ 27245 w 35584"/>
                <a:gd name="connsiteY1" fmla="*/ 12901 h 33737"/>
                <a:gd name="connsiteX2" fmla="*/ 30920 w 35584"/>
                <a:gd name="connsiteY2" fmla="*/ 3373 h 33737"/>
                <a:gd name="connsiteX3" fmla="*/ 27381 w 35584"/>
                <a:gd name="connsiteY3" fmla="*/ 651 h 33737"/>
                <a:gd name="connsiteX4" fmla="*/ 19078 w 35584"/>
                <a:gd name="connsiteY4" fmla="*/ 5959 h 33737"/>
                <a:gd name="connsiteX5" fmla="*/ 10366 w 35584"/>
                <a:gd name="connsiteY5" fmla="*/ 106 h 33737"/>
                <a:gd name="connsiteX6" fmla="*/ 7508 w 35584"/>
                <a:gd name="connsiteY6" fmla="*/ 1740 h 33737"/>
                <a:gd name="connsiteX7" fmla="*/ 7916 w 35584"/>
                <a:gd name="connsiteY7" fmla="*/ 13037 h 33737"/>
                <a:gd name="connsiteX8" fmla="*/ 702 w 35584"/>
                <a:gd name="connsiteY8" fmla="*/ 18346 h 33737"/>
                <a:gd name="connsiteX9" fmla="*/ 2335 w 35584"/>
                <a:gd name="connsiteY9" fmla="*/ 22430 h 33737"/>
                <a:gd name="connsiteX10" fmla="*/ 10366 w 35584"/>
                <a:gd name="connsiteY10" fmla="*/ 23110 h 33737"/>
                <a:gd name="connsiteX11" fmla="*/ 10502 w 35584"/>
                <a:gd name="connsiteY11" fmla="*/ 23655 h 33737"/>
                <a:gd name="connsiteX12" fmla="*/ 12408 w 35584"/>
                <a:gd name="connsiteY12" fmla="*/ 30597 h 33737"/>
                <a:gd name="connsiteX13" fmla="*/ 12408 w 35584"/>
                <a:gd name="connsiteY13" fmla="*/ 30597 h 33737"/>
                <a:gd name="connsiteX14" fmla="*/ 12953 w 35584"/>
                <a:gd name="connsiteY14" fmla="*/ 31685 h 33737"/>
                <a:gd name="connsiteX15" fmla="*/ 13905 w 35584"/>
                <a:gd name="connsiteY15" fmla="*/ 33047 h 33737"/>
                <a:gd name="connsiteX16" fmla="*/ 17581 w 35584"/>
                <a:gd name="connsiteY16" fmla="*/ 32502 h 33737"/>
                <a:gd name="connsiteX17" fmla="*/ 22481 w 35584"/>
                <a:gd name="connsiteY17" fmla="*/ 23246 h 33737"/>
                <a:gd name="connsiteX18" fmla="*/ 32826 w 35584"/>
                <a:gd name="connsiteY18" fmla="*/ 22974 h 33737"/>
                <a:gd name="connsiteX19" fmla="*/ 34867 w 35584"/>
                <a:gd name="connsiteY19" fmla="*/ 19163 h 3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584" h="33737">
                  <a:moveTo>
                    <a:pt x="34867" y="19163"/>
                  </a:moveTo>
                  <a:cubicBezTo>
                    <a:pt x="32417" y="16985"/>
                    <a:pt x="29831" y="14943"/>
                    <a:pt x="27245" y="12901"/>
                  </a:cubicBezTo>
                  <a:cubicBezTo>
                    <a:pt x="28470" y="9771"/>
                    <a:pt x="29695" y="6504"/>
                    <a:pt x="30920" y="3373"/>
                  </a:cubicBezTo>
                  <a:cubicBezTo>
                    <a:pt x="31737" y="1331"/>
                    <a:pt x="29014" y="-302"/>
                    <a:pt x="27381" y="651"/>
                  </a:cubicBezTo>
                  <a:cubicBezTo>
                    <a:pt x="24523" y="2284"/>
                    <a:pt x="21800" y="4054"/>
                    <a:pt x="19078" y="5959"/>
                  </a:cubicBezTo>
                  <a:cubicBezTo>
                    <a:pt x="16492" y="3645"/>
                    <a:pt x="13769" y="1467"/>
                    <a:pt x="10366" y="106"/>
                  </a:cubicBezTo>
                  <a:cubicBezTo>
                    <a:pt x="9277" y="-302"/>
                    <a:pt x="7644" y="515"/>
                    <a:pt x="7508" y="1740"/>
                  </a:cubicBezTo>
                  <a:cubicBezTo>
                    <a:pt x="6963" y="5551"/>
                    <a:pt x="7236" y="9362"/>
                    <a:pt x="7916" y="13037"/>
                  </a:cubicBezTo>
                  <a:cubicBezTo>
                    <a:pt x="5466" y="14671"/>
                    <a:pt x="3016" y="16304"/>
                    <a:pt x="702" y="18346"/>
                  </a:cubicBezTo>
                  <a:cubicBezTo>
                    <a:pt x="-931" y="19843"/>
                    <a:pt x="566" y="22293"/>
                    <a:pt x="2335" y="22430"/>
                  </a:cubicBezTo>
                  <a:cubicBezTo>
                    <a:pt x="5058" y="22702"/>
                    <a:pt x="7644" y="22838"/>
                    <a:pt x="10366" y="23110"/>
                  </a:cubicBezTo>
                  <a:cubicBezTo>
                    <a:pt x="10366" y="23246"/>
                    <a:pt x="10502" y="23518"/>
                    <a:pt x="10502" y="23655"/>
                  </a:cubicBezTo>
                  <a:cubicBezTo>
                    <a:pt x="10775" y="26105"/>
                    <a:pt x="11319" y="28419"/>
                    <a:pt x="12408" y="30597"/>
                  </a:cubicBezTo>
                  <a:cubicBezTo>
                    <a:pt x="12408" y="30597"/>
                    <a:pt x="12408" y="30597"/>
                    <a:pt x="12408" y="30597"/>
                  </a:cubicBezTo>
                  <a:cubicBezTo>
                    <a:pt x="12544" y="31005"/>
                    <a:pt x="12816" y="31413"/>
                    <a:pt x="12953" y="31685"/>
                  </a:cubicBezTo>
                  <a:cubicBezTo>
                    <a:pt x="13225" y="32230"/>
                    <a:pt x="13633" y="32638"/>
                    <a:pt x="13905" y="33047"/>
                  </a:cubicBezTo>
                  <a:cubicBezTo>
                    <a:pt x="14858" y="34272"/>
                    <a:pt x="16900" y="33727"/>
                    <a:pt x="17581" y="32502"/>
                  </a:cubicBezTo>
                  <a:cubicBezTo>
                    <a:pt x="19486" y="29508"/>
                    <a:pt x="21120" y="26377"/>
                    <a:pt x="22481" y="23246"/>
                  </a:cubicBezTo>
                  <a:cubicBezTo>
                    <a:pt x="25884" y="23246"/>
                    <a:pt x="29423" y="23110"/>
                    <a:pt x="32826" y="22974"/>
                  </a:cubicBezTo>
                  <a:cubicBezTo>
                    <a:pt x="35140" y="23110"/>
                    <a:pt x="36501" y="20660"/>
                    <a:pt x="34867" y="19163"/>
                  </a:cubicBezTo>
                  <a:close/>
                </a:path>
              </a:pathLst>
            </a:custGeom>
            <a:solidFill>
              <a:srgbClr val="FFFFFF"/>
            </a:solidFill>
            <a:ln w="1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6" name="Freeform: Shape 55">
              <a:extLst>
                <a:ext uri="{FF2B5EF4-FFF2-40B4-BE49-F238E27FC236}">
                  <a16:creationId xmlns:a16="http://schemas.microsoft.com/office/drawing/2014/main" id="{7324F944-C1AD-4674-B5B9-65FB99907FC2}"/>
                </a:ext>
              </a:extLst>
            </p:cNvPr>
            <p:cNvSpPr/>
            <p:nvPr/>
          </p:nvSpPr>
          <p:spPr>
            <a:xfrm>
              <a:off x="6319983" y="1123634"/>
              <a:ext cx="33689" cy="34846"/>
            </a:xfrm>
            <a:custGeom>
              <a:avLst/>
              <a:gdLst>
                <a:gd name="connsiteX0" fmla="*/ 16844 w 33689"/>
                <a:gd name="connsiteY0" fmla="*/ 0 h 34846"/>
                <a:gd name="connsiteX1" fmla="*/ 16844 w 33689"/>
                <a:gd name="connsiteY1" fmla="*/ 34846 h 34846"/>
                <a:gd name="connsiteX2" fmla="*/ 16844 w 33689"/>
                <a:gd name="connsiteY2" fmla="*/ 0 h 34846"/>
              </a:gdLst>
              <a:ahLst/>
              <a:cxnLst>
                <a:cxn ang="0">
                  <a:pos x="connsiteX0" y="connsiteY0"/>
                </a:cxn>
                <a:cxn ang="0">
                  <a:pos x="connsiteX1" y="connsiteY1"/>
                </a:cxn>
                <a:cxn ang="0">
                  <a:pos x="connsiteX2" y="connsiteY2"/>
                </a:cxn>
              </a:cxnLst>
              <a:rect l="l" t="t" r="r" b="b"/>
              <a:pathLst>
                <a:path w="33689" h="34846">
                  <a:moveTo>
                    <a:pt x="16844" y="0"/>
                  </a:moveTo>
                  <a:cubicBezTo>
                    <a:pt x="-5615" y="0"/>
                    <a:pt x="-5615" y="34846"/>
                    <a:pt x="16844" y="34846"/>
                  </a:cubicBezTo>
                  <a:cubicBezTo>
                    <a:pt x="39304" y="34846"/>
                    <a:pt x="39304" y="0"/>
                    <a:pt x="16844" y="0"/>
                  </a:cubicBezTo>
                  <a:close/>
                </a:path>
              </a:pathLst>
            </a:custGeom>
            <a:solidFill>
              <a:srgbClr val="FFFFFF"/>
            </a:solidFill>
            <a:ln w="1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7" name="Freeform: Shape 56">
              <a:extLst>
                <a:ext uri="{FF2B5EF4-FFF2-40B4-BE49-F238E27FC236}">
                  <a16:creationId xmlns:a16="http://schemas.microsoft.com/office/drawing/2014/main" id="{26DFD049-FD59-4BE6-890C-57196E75B18A}"/>
                </a:ext>
              </a:extLst>
            </p:cNvPr>
            <p:cNvSpPr/>
            <p:nvPr/>
          </p:nvSpPr>
          <p:spPr>
            <a:xfrm>
              <a:off x="6345573" y="1181620"/>
              <a:ext cx="33689" cy="34846"/>
            </a:xfrm>
            <a:custGeom>
              <a:avLst/>
              <a:gdLst>
                <a:gd name="connsiteX0" fmla="*/ 16845 w 33689"/>
                <a:gd name="connsiteY0" fmla="*/ 0 h 34846"/>
                <a:gd name="connsiteX1" fmla="*/ 16845 w 33689"/>
                <a:gd name="connsiteY1" fmla="*/ 34846 h 34846"/>
                <a:gd name="connsiteX2" fmla="*/ 16845 w 33689"/>
                <a:gd name="connsiteY2" fmla="*/ 0 h 34846"/>
              </a:gdLst>
              <a:ahLst/>
              <a:cxnLst>
                <a:cxn ang="0">
                  <a:pos x="connsiteX0" y="connsiteY0"/>
                </a:cxn>
                <a:cxn ang="0">
                  <a:pos x="connsiteX1" y="connsiteY1"/>
                </a:cxn>
                <a:cxn ang="0">
                  <a:pos x="connsiteX2" y="connsiteY2"/>
                </a:cxn>
              </a:cxnLst>
              <a:rect l="l" t="t" r="r" b="b"/>
              <a:pathLst>
                <a:path w="33689" h="34846">
                  <a:moveTo>
                    <a:pt x="16845" y="0"/>
                  </a:moveTo>
                  <a:cubicBezTo>
                    <a:pt x="-5615" y="0"/>
                    <a:pt x="-5615" y="34846"/>
                    <a:pt x="16845" y="34846"/>
                  </a:cubicBezTo>
                  <a:cubicBezTo>
                    <a:pt x="39304" y="34846"/>
                    <a:pt x="39304" y="0"/>
                    <a:pt x="16845" y="0"/>
                  </a:cubicBezTo>
                  <a:close/>
                </a:path>
              </a:pathLst>
            </a:custGeom>
            <a:solidFill>
              <a:srgbClr val="FFFFFF"/>
            </a:solidFill>
            <a:ln w="1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8" name="Freeform: Shape 57">
              <a:extLst>
                <a:ext uri="{FF2B5EF4-FFF2-40B4-BE49-F238E27FC236}">
                  <a16:creationId xmlns:a16="http://schemas.microsoft.com/office/drawing/2014/main" id="{1F5DDAD9-D6DC-4363-9169-41CE9D517951}"/>
                </a:ext>
              </a:extLst>
            </p:cNvPr>
            <p:cNvSpPr/>
            <p:nvPr/>
          </p:nvSpPr>
          <p:spPr>
            <a:xfrm>
              <a:off x="6688997" y="924087"/>
              <a:ext cx="33586" cy="34846"/>
            </a:xfrm>
            <a:custGeom>
              <a:avLst/>
              <a:gdLst>
                <a:gd name="connsiteX0" fmla="*/ 16845 w 33586"/>
                <a:gd name="connsiteY0" fmla="*/ 0 h 34846"/>
                <a:gd name="connsiteX1" fmla="*/ 16845 w 33586"/>
                <a:gd name="connsiteY1" fmla="*/ 34846 h 34846"/>
                <a:gd name="connsiteX2" fmla="*/ 16845 w 33586"/>
                <a:gd name="connsiteY2" fmla="*/ 0 h 34846"/>
              </a:gdLst>
              <a:ahLst/>
              <a:cxnLst>
                <a:cxn ang="0">
                  <a:pos x="connsiteX0" y="connsiteY0"/>
                </a:cxn>
                <a:cxn ang="0">
                  <a:pos x="connsiteX1" y="connsiteY1"/>
                </a:cxn>
                <a:cxn ang="0">
                  <a:pos x="connsiteX2" y="connsiteY2"/>
                </a:cxn>
              </a:cxnLst>
              <a:rect l="l" t="t" r="r" b="b"/>
              <a:pathLst>
                <a:path w="33586" h="34846">
                  <a:moveTo>
                    <a:pt x="16845" y="0"/>
                  </a:moveTo>
                  <a:cubicBezTo>
                    <a:pt x="-5615" y="0"/>
                    <a:pt x="-5615" y="34846"/>
                    <a:pt x="16845" y="34846"/>
                  </a:cubicBezTo>
                  <a:cubicBezTo>
                    <a:pt x="39168" y="34846"/>
                    <a:pt x="39168" y="0"/>
                    <a:pt x="16845" y="0"/>
                  </a:cubicBezTo>
                  <a:close/>
                </a:path>
              </a:pathLst>
            </a:custGeom>
            <a:solidFill>
              <a:srgbClr val="FFFFFF"/>
            </a:solidFill>
            <a:ln w="1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9" name="Freeform: Shape 58">
              <a:extLst>
                <a:ext uri="{FF2B5EF4-FFF2-40B4-BE49-F238E27FC236}">
                  <a16:creationId xmlns:a16="http://schemas.microsoft.com/office/drawing/2014/main" id="{F6A05AC8-537B-4180-81CE-D5DA31E0FE38}"/>
                </a:ext>
              </a:extLst>
            </p:cNvPr>
            <p:cNvSpPr/>
            <p:nvPr/>
          </p:nvSpPr>
          <p:spPr>
            <a:xfrm>
              <a:off x="6746983" y="940421"/>
              <a:ext cx="33689" cy="34846"/>
            </a:xfrm>
            <a:custGeom>
              <a:avLst/>
              <a:gdLst>
                <a:gd name="connsiteX0" fmla="*/ 16845 w 33689"/>
                <a:gd name="connsiteY0" fmla="*/ 0 h 34846"/>
                <a:gd name="connsiteX1" fmla="*/ 16845 w 33689"/>
                <a:gd name="connsiteY1" fmla="*/ 34846 h 34846"/>
                <a:gd name="connsiteX2" fmla="*/ 16845 w 33689"/>
                <a:gd name="connsiteY2" fmla="*/ 0 h 34846"/>
              </a:gdLst>
              <a:ahLst/>
              <a:cxnLst>
                <a:cxn ang="0">
                  <a:pos x="connsiteX0" y="connsiteY0"/>
                </a:cxn>
                <a:cxn ang="0">
                  <a:pos x="connsiteX1" y="connsiteY1"/>
                </a:cxn>
                <a:cxn ang="0">
                  <a:pos x="connsiteX2" y="connsiteY2"/>
                </a:cxn>
              </a:cxnLst>
              <a:rect l="l" t="t" r="r" b="b"/>
              <a:pathLst>
                <a:path w="33689" h="34846">
                  <a:moveTo>
                    <a:pt x="16845" y="0"/>
                  </a:moveTo>
                  <a:cubicBezTo>
                    <a:pt x="-5615" y="0"/>
                    <a:pt x="-5615" y="34846"/>
                    <a:pt x="16845" y="34846"/>
                  </a:cubicBezTo>
                  <a:cubicBezTo>
                    <a:pt x="39304" y="34710"/>
                    <a:pt x="39304" y="0"/>
                    <a:pt x="16845" y="0"/>
                  </a:cubicBezTo>
                  <a:close/>
                </a:path>
              </a:pathLst>
            </a:custGeom>
            <a:solidFill>
              <a:srgbClr val="FFFFFF"/>
            </a:solidFill>
            <a:ln w="1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60" name="Freeform: Shape 59">
              <a:extLst>
                <a:ext uri="{FF2B5EF4-FFF2-40B4-BE49-F238E27FC236}">
                  <a16:creationId xmlns:a16="http://schemas.microsoft.com/office/drawing/2014/main" id="{78331EBC-7CDD-4402-8ECD-38497D1CC21C}"/>
                </a:ext>
              </a:extLst>
            </p:cNvPr>
            <p:cNvSpPr/>
            <p:nvPr/>
          </p:nvSpPr>
          <p:spPr>
            <a:xfrm>
              <a:off x="7579885" y="824313"/>
              <a:ext cx="33689" cy="34846"/>
            </a:xfrm>
            <a:custGeom>
              <a:avLst/>
              <a:gdLst>
                <a:gd name="connsiteX0" fmla="*/ 16845 w 33689"/>
                <a:gd name="connsiteY0" fmla="*/ 0 h 34846"/>
                <a:gd name="connsiteX1" fmla="*/ 16845 w 33689"/>
                <a:gd name="connsiteY1" fmla="*/ 34846 h 34846"/>
                <a:gd name="connsiteX2" fmla="*/ 16845 w 33689"/>
                <a:gd name="connsiteY2" fmla="*/ 0 h 34846"/>
              </a:gdLst>
              <a:ahLst/>
              <a:cxnLst>
                <a:cxn ang="0">
                  <a:pos x="connsiteX0" y="connsiteY0"/>
                </a:cxn>
                <a:cxn ang="0">
                  <a:pos x="connsiteX1" y="connsiteY1"/>
                </a:cxn>
                <a:cxn ang="0">
                  <a:pos x="connsiteX2" y="connsiteY2"/>
                </a:cxn>
              </a:cxnLst>
              <a:rect l="l" t="t" r="r" b="b"/>
              <a:pathLst>
                <a:path w="33689" h="34846">
                  <a:moveTo>
                    <a:pt x="16845" y="0"/>
                  </a:moveTo>
                  <a:cubicBezTo>
                    <a:pt x="-5615" y="0"/>
                    <a:pt x="-5615" y="34846"/>
                    <a:pt x="16845" y="34846"/>
                  </a:cubicBezTo>
                  <a:cubicBezTo>
                    <a:pt x="39304" y="34846"/>
                    <a:pt x="39304" y="0"/>
                    <a:pt x="16845" y="0"/>
                  </a:cubicBezTo>
                  <a:close/>
                </a:path>
              </a:pathLst>
            </a:custGeom>
            <a:solidFill>
              <a:srgbClr val="FFFFFF"/>
            </a:solidFill>
            <a:ln w="1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61" name="Freeform: Shape 60">
              <a:extLst>
                <a:ext uri="{FF2B5EF4-FFF2-40B4-BE49-F238E27FC236}">
                  <a16:creationId xmlns:a16="http://schemas.microsoft.com/office/drawing/2014/main" id="{57C79134-6BB0-4CE9-89DC-223BA91CB796}"/>
                </a:ext>
              </a:extLst>
            </p:cNvPr>
            <p:cNvSpPr/>
            <p:nvPr/>
          </p:nvSpPr>
          <p:spPr>
            <a:xfrm>
              <a:off x="7637871" y="840647"/>
              <a:ext cx="33688" cy="34846"/>
            </a:xfrm>
            <a:custGeom>
              <a:avLst/>
              <a:gdLst>
                <a:gd name="connsiteX0" fmla="*/ 16844 w 33688"/>
                <a:gd name="connsiteY0" fmla="*/ 0 h 34846"/>
                <a:gd name="connsiteX1" fmla="*/ 16844 w 33688"/>
                <a:gd name="connsiteY1" fmla="*/ 34846 h 34846"/>
                <a:gd name="connsiteX2" fmla="*/ 16844 w 33688"/>
                <a:gd name="connsiteY2" fmla="*/ 0 h 34846"/>
              </a:gdLst>
              <a:ahLst/>
              <a:cxnLst>
                <a:cxn ang="0">
                  <a:pos x="connsiteX0" y="connsiteY0"/>
                </a:cxn>
                <a:cxn ang="0">
                  <a:pos x="connsiteX1" y="connsiteY1"/>
                </a:cxn>
                <a:cxn ang="0">
                  <a:pos x="connsiteX2" y="connsiteY2"/>
                </a:cxn>
              </a:cxnLst>
              <a:rect l="l" t="t" r="r" b="b"/>
              <a:pathLst>
                <a:path w="33688" h="34846">
                  <a:moveTo>
                    <a:pt x="16844" y="0"/>
                  </a:moveTo>
                  <a:cubicBezTo>
                    <a:pt x="-5615" y="0"/>
                    <a:pt x="-5615" y="34846"/>
                    <a:pt x="16844" y="34846"/>
                  </a:cubicBezTo>
                  <a:cubicBezTo>
                    <a:pt x="39304" y="34710"/>
                    <a:pt x="39304" y="0"/>
                    <a:pt x="16844" y="0"/>
                  </a:cubicBezTo>
                  <a:close/>
                </a:path>
              </a:pathLst>
            </a:custGeom>
            <a:solidFill>
              <a:srgbClr val="FFFFFF"/>
            </a:solidFill>
            <a:ln w="1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62" name="Freeform: Shape 61">
              <a:extLst>
                <a:ext uri="{FF2B5EF4-FFF2-40B4-BE49-F238E27FC236}">
                  <a16:creationId xmlns:a16="http://schemas.microsoft.com/office/drawing/2014/main" id="{19F856AF-E0CA-47B9-9259-ED1A646E9109}"/>
                </a:ext>
              </a:extLst>
            </p:cNvPr>
            <p:cNvSpPr/>
            <p:nvPr/>
          </p:nvSpPr>
          <p:spPr>
            <a:xfrm>
              <a:off x="7848989" y="1428810"/>
              <a:ext cx="33689" cy="34846"/>
            </a:xfrm>
            <a:custGeom>
              <a:avLst/>
              <a:gdLst>
                <a:gd name="connsiteX0" fmla="*/ 16844 w 33689"/>
                <a:gd name="connsiteY0" fmla="*/ 0 h 34846"/>
                <a:gd name="connsiteX1" fmla="*/ 16844 w 33689"/>
                <a:gd name="connsiteY1" fmla="*/ 34846 h 34846"/>
                <a:gd name="connsiteX2" fmla="*/ 16844 w 33689"/>
                <a:gd name="connsiteY2" fmla="*/ 0 h 34846"/>
              </a:gdLst>
              <a:ahLst/>
              <a:cxnLst>
                <a:cxn ang="0">
                  <a:pos x="connsiteX0" y="connsiteY0"/>
                </a:cxn>
                <a:cxn ang="0">
                  <a:pos x="connsiteX1" y="connsiteY1"/>
                </a:cxn>
                <a:cxn ang="0">
                  <a:pos x="connsiteX2" y="connsiteY2"/>
                </a:cxn>
              </a:cxnLst>
              <a:rect l="l" t="t" r="r" b="b"/>
              <a:pathLst>
                <a:path w="33689" h="34846">
                  <a:moveTo>
                    <a:pt x="16844" y="0"/>
                  </a:moveTo>
                  <a:cubicBezTo>
                    <a:pt x="-5615" y="0"/>
                    <a:pt x="-5615" y="34846"/>
                    <a:pt x="16844" y="34846"/>
                  </a:cubicBezTo>
                  <a:cubicBezTo>
                    <a:pt x="39304" y="34710"/>
                    <a:pt x="39304" y="0"/>
                    <a:pt x="16844" y="0"/>
                  </a:cubicBezTo>
                  <a:close/>
                </a:path>
              </a:pathLst>
            </a:custGeom>
            <a:solidFill>
              <a:srgbClr val="FFFFFF"/>
            </a:solidFill>
            <a:ln w="1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63" name="Freeform: Shape 62">
              <a:extLst>
                <a:ext uri="{FF2B5EF4-FFF2-40B4-BE49-F238E27FC236}">
                  <a16:creationId xmlns:a16="http://schemas.microsoft.com/office/drawing/2014/main" id="{7AF7ABA4-B65F-4544-ABF0-E2A6A268B9FB}"/>
                </a:ext>
              </a:extLst>
            </p:cNvPr>
            <p:cNvSpPr/>
            <p:nvPr/>
          </p:nvSpPr>
          <p:spPr>
            <a:xfrm>
              <a:off x="7906975" y="1445007"/>
              <a:ext cx="33689" cy="34846"/>
            </a:xfrm>
            <a:custGeom>
              <a:avLst/>
              <a:gdLst>
                <a:gd name="connsiteX0" fmla="*/ 16845 w 33689"/>
                <a:gd name="connsiteY0" fmla="*/ 0 h 34846"/>
                <a:gd name="connsiteX1" fmla="*/ 16845 w 33689"/>
                <a:gd name="connsiteY1" fmla="*/ 34846 h 34846"/>
                <a:gd name="connsiteX2" fmla="*/ 16845 w 33689"/>
                <a:gd name="connsiteY2" fmla="*/ 0 h 34846"/>
              </a:gdLst>
              <a:ahLst/>
              <a:cxnLst>
                <a:cxn ang="0">
                  <a:pos x="connsiteX0" y="connsiteY0"/>
                </a:cxn>
                <a:cxn ang="0">
                  <a:pos x="connsiteX1" y="connsiteY1"/>
                </a:cxn>
                <a:cxn ang="0">
                  <a:pos x="connsiteX2" y="connsiteY2"/>
                </a:cxn>
              </a:cxnLst>
              <a:rect l="l" t="t" r="r" b="b"/>
              <a:pathLst>
                <a:path w="33689" h="34846">
                  <a:moveTo>
                    <a:pt x="16845" y="0"/>
                  </a:moveTo>
                  <a:cubicBezTo>
                    <a:pt x="-5615" y="0"/>
                    <a:pt x="-5615" y="34846"/>
                    <a:pt x="16845" y="34846"/>
                  </a:cubicBezTo>
                  <a:cubicBezTo>
                    <a:pt x="39304" y="34846"/>
                    <a:pt x="39304" y="0"/>
                    <a:pt x="16845" y="0"/>
                  </a:cubicBezTo>
                  <a:close/>
                </a:path>
              </a:pathLst>
            </a:custGeom>
            <a:solidFill>
              <a:srgbClr val="FFFFFF"/>
            </a:solidFill>
            <a:ln w="1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64" name="Freeform: Shape 63">
              <a:extLst>
                <a:ext uri="{FF2B5EF4-FFF2-40B4-BE49-F238E27FC236}">
                  <a16:creationId xmlns:a16="http://schemas.microsoft.com/office/drawing/2014/main" id="{6A79EBB5-F6FF-4E37-ADD2-0EE7A736AF93}"/>
                </a:ext>
              </a:extLst>
            </p:cNvPr>
            <p:cNvSpPr/>
            <p:nvPr/>
          </p:nvSpPr>
          <p:spPr>
            <a:xfrm>
              <a:off x="7389593" y="1085386"/>
              <a:ext cx="33689" cy="34846"/>
            </a:xfrm>
            <a:custGeom>
              <a:avLst/>
              <a:gdLst>
                <a:gd name="connsiteX0" fmla="*/ 16844 w 33689"/>
                <a:gd name="connsiteY0" fmla="*/ 0 h 34846"/>
                <a:gd name="connsiteX1" fmla="*/ 16844 w 33689"/>
                <a:gd name="connsiteY1" fmla="*/ 34846 h 34846"/>
                <a:gd name="connsiteX2" fmla="*/ 16844 w 33689"/>
                <a:gd name="connsiteY2" fmla="*/ 0 h 34846"/>
              </a:gdLst>
              <a:ahLst/>
              <a:cxnLst>
                <a:cxn ang="0">
                  <a:pos x="connsiteX0" y="connsiteY0"/>
                </a:cxn>
                <a:cxn ang="0">
                  <a:pos x="connsiteX1" y="connsiteY1"/>
                </a:cxn>
                <a:cxn ang="0">
                  <a:pos x="connsiteX2" y="connsiteY2"/>
                </a:cxn>
              </a:cxnLst>
              <a:rect l="l" t="t" r="r" b="b"/>
              <a:pathLst>
                <a:path w="33689" h="34846">
                  <a:moveTo>
                    <a:pt x="16844" y="0"/>
                  </a:moveTo>
                  <a:cubicBezTo>
                    <a:pt x="-5615" y="0"/>
                    <a:pt x="-5615" y="34846"/>
                    <a:pt x="16844" y="34846"/>
                  </a:cubicBezTo>
                  <a:cubicBezTo>
                    <a:pt x="39304" y="34846"/>
                    <a:pt x="39304" y="0"/>
                    <a:pt x="16844" y="0"/>
                  </a:cubicBezTo>
                  <a:close/>
                </a:path>
              </a:pathLst>
            </a:custGeom>
            <a:solidFill>
              <a:srgbClr val="FFFFFF"/>
            </a:solidFill>
            <a:ln w="1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65" name="Freeform: Shape 64">
              <a:extLst>
                <a:ext uri="{FF2B5EF4-FFF2-40B4-BE49-F238E27FC236}">
                  <a16:creationId xmlns:a16="http://schemas.microsoft.com/office/drawing/2014/main" id="{12D54565-09A7-467C-AEB9-5F9714AA53E0}"/>
                </a:ext>
              </a:extLst>
            </p:cNvPr>
            <p:cNvSpPr/>
            <p:nvPr/>
          </p:nvSpPr>
          <p:spPr>
            <a:xfrm>
              <a:off x="7447715" y="1101583"/>
              <a:ext cx="33586" cy="34846"/>
            </a:xfrm>
            <a:custGeom>
              <a:avLst/>
              <a:gdLst>
                <a:gd name="connsiteX0" fmla="*/ 16844 w 33586"/>
                <a:gd name="connsiteY0" fmla="*/ 0 h 34846"/>
                <a:gd name="connsiteX1" fmla="*/ 16844 w 33586"/>
                <a:gd name="connsiteY1" fmla="*/ 34846 h 34846"/>
                <a:gd name="connsiteX2" fmla="*/ 16844 w 33586"/>
                <a:gd name="connsiteY2" fmla="*/ 0 h 34846"/>
              </a:gdLst>
              <a:ahLst/>
              <a:cxnLst>
                <a:cxn ang="0">
                  <a:pos x="connsiteX0" y="connsiteY0"/>
                </a:cxn>
                <a:cxn ang="0">
                  <a:pos x="connsiteX1" y="connsiteY1"/>
                </a:cxn>
                <a:cxn ang="0">
                  <a:pos x="connsiteX2" y="connsiteY2"/>
                </a:cxn>
              </a:cxnLst>
              <a:rect l="l" t="t" r="r" b="b"/>
              <a:pathLst>
                <a:path w="33586" h="34846">
                  <a:moveTo>
                    <a:pt x="16844" y="0"/>
                  </a:moveTo>
                  <a:cubicBezTo>
                    <a:pt x="-5615" y="0"/>
                    <a:pt x="-5615" y="34846"/>
                    <a:pt x="16844" y="34846"/>
                  </a:cubicBezTo>
                  <a:cubicBezTo>
                    <a:pt x="39168" y="34846"/>
                    <a:pt x="39168" y="0"/>
                    <a:pt x="16844" y="0"/>
                  </a:cubicBezTo>
                  <a:close/>
                </a:path>
              </a:pathLst>
            </a:custGeom>
            <a:solidFill>
              <a:srgbClr val="FFFFFF"/>
            </a:solidFill>
            <a:ln w="1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66" name="Freeform: Shape 65">
              <a:extLst>
                <a:ext uri="{FF2B5EF4-FFF2-40B4-BE49-F238E27FC236}">
                  <a16:creationId xmlns:a16="http://schemas.microsoft.com/office/drawing/2014/main" id="{314183BA-A4FC-48B3-A1BD-9BB3AAB7FF24}"/>
                </a:ext>
              </a:extLst>
            </p:cNvPr>
            <p:cNvSpPr/>
            <p:nvPr/>
          </p:nvSpPr>
          <p:spPr>
            <a:xfrm>
              <a:off x="6626383" y="1337066"/>
              <a:ext cx="33586" cy="34846"/>
            </a:xfrm>
            <a:custGeom>
              <a:avLst/>
              <a:gdLst>
                <a:gd name="connsiteX0" fmla="*/ 16845 w 33586"/>
                <a:gd name="connsiteY0" fmla="*/ 0 h 34846"/>
                <a:gd name="connsiteX1" fmla="*/ 16845 w 33586"/>
                <a:gd name="connsiteY1" fmla="*/ 34846 h 34846"/>
                <a:gd name="connsiteX2" fmla="*/ 16845 w 33586"/>
                <a:gd name="connsiteY2" fmla="*/ 0 h 34846"/>
              </a:gdLst>
              <a:ahLst/>
              <a:cxnLst>
                <a:cxn ang="0">
                  <a:pos x="connsiteX0" y="connsiteY0"/>
                </a:cxn>
                <a:cxn ang="0">
                  <a:pos x="connsiteX1" y="connsiteY1"/>
                </a:cxn>
                <a:cxn ang="0">
                  <a:pos x="connsiteX2" y="connsiteY2"/>
                </a:cxn>
              </a:cxnLst>
              <a:rect l="l" t="t" r="r" b="b"/>
              <a:pathLst>
                <a:path w="33586" h="34846">
                  <a:moveTo>
                    <a:pt x="16845" y="0"/>
                  </a:moveTo>
                  <a:cubicBezTo>
                    <a:pt x="-5615" y="0"/>
                    <a:pt x="-5615" y="34846"/>
                    <a:pt x="16845" y="34846"/>
                  </a:cubicBezTo>
                  <a:cubicBezTo>
                    <a:pt x="39168" y="34846"/>
                    <a:pt x="39168" y="0"/>
                    <a:pt x="16845" y="0"/>
                  </a:cubicBezTo>
                  <a:close/>
                </a:path>
              </a:pathLst>
            </a:custGeom>
            <a:solidFill>
              <a:srgbClr val="FFFFFF"/>
            </a:solidFill>
            <a:ln w="1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67" name="Freeform: Shape 66">
              <a:extLst>
                <a:ext uri="{FF2B5EF4-FFF2-40B4-BE49-F238E27FC236}">
                  <a16:creationId xmlns:a16="http://schemas.microsoft.com/office/drawing/2014/main" id="{568993DD-B541-40F2-A328-D3DB40449142}"/>
                </a:ext>
              </a:extLst>
            </p:cNvPr>
            <p:cNvSpPr/>
            <p:nvPr/>
          </p:nvSpPr>
          <p:spPr>
            <a:xfrm>
              <a:off x="6679741" y="1341694"/>
              <a:ext cx="33586" cy="34846"/>
            </a:xfrm>
            <a:custGeom>
              <a:avLst/>
              <a:gdLst>
                <a:gd name="connsiteX0" fmla="*/ 16845 w 33586"/>
                <a:gd name="connsiteY0" fmla="*/ 0 h 34846"/>
                <a:gd name="connsiteX1" fmla="*/ 16845 w 33586"/>
                <a:gd name="connsiteY1" fmla="*/ 34846 h 34846"/>
                <a:gd name="connsiteX2" fmla="*/ 16845 w 33586"/>
                <a:gd name="connsiteY2" fmla="*/ 0 h 34846"/>
              </a:gdLst>
              <a:ahLst/>
              <a:cxnLst>
                <a:cxn ang="0">
                  <a:pos x="connsiteX0" y="connsiteY0"/>
                </a:cxn>
                <a:cxn ang="0">
                  <a:pos x="connsiteX1" y="connsiteY1"/>
                </a:cxn>
                <a:cxn ang="0">
                  <a:pos x="connsiteX2" y="connsiteY2"/>
                </a:cxn>
              </a:cxnLst>
              <a:rect l="l" t="t" r="r" b="b"/>
              <a:pathLst>
                <a:path w="33586" h="34846">
                  <a:moveTo>
                    <a:pt x="16845" y="0"/>
                  </a:moveTo>
                  <a:cubicBezTo>
                    <a:pt x="-5615" y="0"/>
                    <a:pt x="-5615" y="34846"/>
                    <a:pt x="16845" y="34846"/>
                  </a:cubicBezTo>
                  <a:cubicBezTo>
                    <a:pt x="39168" y="34846"/>
                    <a:pt x="39168" y="0"/>
                    <a:pt x="16845" y="0"/>
                  </a:cubicBezTo>
                  <a:close/>
                </a:path>
              </a:pathLst>
            </a:custGeom>
            <a:solidFill>
              <a:srgbClr val="FFFFFF"/>
            </a:solidFill>
            <a:ln w="1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74" name="Graphic 214">
            <a:extLst>
              <a:ext uri="{FF2B5EF4-FFF2-40B4-BE49-F238E27FC236}">
                <a16:creationId xmlns:a16="http://schemas.microsoft.com/office/drawing/2014/main" id="{F0CC1840-F92B-4B40-98A1-6D9B6FC2D607}"/>
              </a:ext>
            </a:extLst>
          </p:cNvPr>
          <p:cNvGrpSpPr/>
          <p:nvPr/>
        </p:nvGrpSpPr>
        <p:grpSpPr>
          <a:xfrm>
            <a:off x="8830293" y="4532879"/>
            <a:ext cx="406425" cy="411051"/>
            <a:chOff x="6019862" y="3352800"/>
            <a:chExt cx="406425" cy="411051"/>
          </a:xfrm>
          <a:solidFill>
            <a:srgbClr val="FFFFFF"/>
          </a:solidFill>
        </p:grpSpPr>
        <p:sp>
          <p:nvSpPr>
            <p:cNvPr id="75" name="Freeform: Shape 74">
              <a:extLst>
                <a:ext uri="{FF2B5EF4-FFF2-40B4-BE49-F238E27FC236}">
                  <a16:creationId xmlns:a16="http://schemas.microsoft.com/office/drawing/2014/main" id="{D3A8E1E3-9F4C-427D-9FCC-FBF9C994507E}"/>
                </a:ext>
              </a:extLst>
            </p:cNvPr>
            <p:cNvSpPr/>
            <p:nvPr/>
          </p:nvSpPr>
          <p:spPr>
            <a:xfrm>
              <a:off x="6019862" y="3626834"/>
              <a:ext cx="132391" cy="137017"/>
            </a:xfrm>
            <a:custGeom>
              <a:avLst/>
              <a:gdLst>
                <a:gd name="connsiteX0" fmla="*/ 66196 w 132391"/>
                <a:gd name="connsiteY0" fmla="*/ 0 h 137017"/>
                <a:gd name="connsiteX1" fmla="*/ 66196 w 132391"/>
                <a:gd name="connsiteY1" fmla="*/ 137017 h 137017"/>
                <a:gd name="connsiteX2" fmla="*/ 66196 w 132391"/>
                <a:gd name="connsiteY2" fmla="*/ 0 h 137017"/>
              </a:gdLst>
              <a:ahLst/>
              <a:cxnLst>
                <a:cxn ang="0">
                  <a:pos x="connsiteX0" y="connsiteY0"/>
                </a:cxn>
                <a:cxn ang="0">
                  <a:pos x="connsiteX1" y="connsiteY1"/>
                </a:cxn>
                <a:cxn ang="0">
                  <a:pos x="connsiteX2" y="connsiteY2"/>
                </a:cxn>
              </a:cxnLst>
              <a:rect l="l" t="t" r="r" b="b"/>
              <a:pathLst>
                <a:path w="132391" h="137017">
                  <a:moveTo>
                    <a:pt x="66196" y="0"/>
                  </a:moveTo>
                  <a:cubicBezTo>
                    <a:pt x="-22065" y="0"/>
                    <a:pt x="-22065" y="137017"/>
                    <a:pt x="66196" y="137017"/>
                  </a:cubicBezTo>
                  <a:cubicBezTo>
                    <a:pt x="154457" y="137017"/>
                    <a:pt x="154457" y="0"/>
                    <a:pt x="66196" y="0"/>
                  </a:cubicBezTo>
                  <a:close/>
                </a:path>
              </a:pathLst>
            </a:custGeom>
            <a:solidFill>
              <a:srgbClr val="FFFFFF"/>
            </a:solidFill>
            <a:ln w="250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76" name="Freeform: Shape 75">
              <a:extLst>
                <a:ext uri="{FF2B5EF4-FFF2-40B4-BE49-F238E27FC236}">
                  <a16:creationId xmlns:a16="http://schemas.microsoft.com/office/drawing/2014/main" id="{25EBC234-A61E-459C-9AAC-B0894D9287A3}"/>
                </a:ext>
              </a:extLst>
            </p:cNvPr>
            <p:cNvSpPr/>
            <p:nvPr/>
          </p:nvSpPr>
          <p:spPr>
            <a:xfrm>
              <a:off x="6156879" y="3352800"/>
              <a:ext cx="132391" cy="137017"/>
            </a:xfrm>
            <a:custGeom>
              <a:avLst/>
              <a:gdLst>
                <a:gd name="connsiteX0" fmla="*/ 66196 w 132391"/>
                <a:gd name="connsiteY0" fmla="*/ 0 h 137017"/>
                <a:gd name="connsiteX1" fmla="*/ 66196 w 132391"/>
                <a:gd name="connsiteY1" fmla="*/ 137017 h 137017"/>
                <a:gd name="connsiteX2" fmla="*/ 66196 w 132391"/>
                <a:gd name="connsiteY2" fmla="*/ 0 h 137017"/>
              </a:gdLst>
              <a:ahLst/>
              <a:cxnLst>
                <a:cxn ang="0">
                  <a:pos x="connsiteX0" y="connsiteY0"/>
                </a:cxn>
                <a:cxn ang="0">
                  <a:pos x="connsiteX1" y="connsiteY1"/>
                </a:cxn>
                <a:cxn ang="0">
                  <a:pos x="connsiteX2" y="connsiteY2"/>
                </a:cxn>
              </a:cxnLst>
              <a:rect l="l" t="t" r="r" b="b"/>
              <a:pathLst>
                <a:path w="132391" h="137017">
                  <a:moveTo>
                    <a:pt x="66196" y="0"/>
                  </a:moveTo>
                  <a:cubicBezTo>
                    <a:pt x="-22065" y="0"/>
                    <a:pt x="-22065" y="137017"/>
                    <a:pt x="66196" y="137017"/>
                  </a:cubicBezTo>
                  <a:cubicBezTo>
                    <a:pt x="154457" y="137017"/>
                    <a:pt x="154457" y="0"/>
                    <a:pt x="66196" y="0"/>
                  </a:cubicBezTo>
                  <a:close/>
                </a:path>
              </a:pathLst>
            </a:custGeom>
            <a:solidFill>
              <a:srgbClr val="FFFFFF"/>
            </a:solidFill>
            <a:ln w="250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77" name="Freeform: Shape 76">
              <a:extLst>
                <a:ext uri="{FF2B5EF4-FFF2-40B4-BE49-F238E27FC236}">
                  <a16:creationId xmlns:a16="http://schemas.microsoft.com/office/drawing/2014/main" id="{C2A6727F-8EFF-4710-9C4B-1BDA2F39357D}"/>
                </a:ext>
              </a:extLst>
            </p:cNvPr>
            <p:cNvSpPr/>
            <p:nvPr/>
          </p:nvSpPr>
          <p:spPr>
            <a:xfrm>
              <a:off x="6293896" y="3626834"/>
              <a:ext cx="132391" cy="137017"/>
            </a:xfrm>
            <a:custGeom>
              <a:avLst/>
              <a:gdLst>
                <a:gd name="connsiteX0" fmla="*/ 66196 w 132391"/>
                <a:gd name="connsiteY0" fmla="*/ 0 h 137017"/>
                <a:gd name="connsiteX1" fmla="*/ 66196 w 132391"/>
                <a:gd name="connsiteY1" fmla="*/ 137017 h 137017"/>
                <a:gd name="connsiteX2" fmla="*/ 66196 w 132391"/>
                <a:gd name="connsiteY2" fmla="*/ 0 h 137017"/>
              </a:gdLst>
              <a:ahLst/>
              <a:cxnLst>
                <a:cxn ang="0">
                  <a:pos x="connsiteX0" y="connsiteY0"/>
                </a:cxn>
                <a:cxn ang="0">
                  <a:pos x="connsiteX1" y="connsiteY1"/>
                </a:cxn>
                <a:cxn ang="0">
                  <a:pos x="connsiteX2" y="connsiteY2"/>
                </a:cxn>
              </a:cxnLst>
              <a:rect l="l" t="t" r="r" b="b"/>
              <a:pathLst>
                <a:path w="132391" h="137017">
                  <a:moveTo>
                    <a:pt x="66196" y="0"/>
                  </a:moveTo>
                  <a:cubicBezTo>
                    <a:pt x="-22065" y="0"/>
                    <a:pt x="-22065" y="137017"/>
                    <a:pt x="66196" y="137017"/>
                  </a:cubicBezTo>
                  <a:cubicBezTo>
                    <a:pt x="154457" y="137017"/>
                    <a:pt x="154457" y="0"/>
                    <a:pt x="66196" y="0"/>
                  </a:cubicBezTo>
                  <a:close/>
                </a:path>
              </a:pathLst>
            </a:custGeom>
            <a:solidFill>
              <a:srgbClr val="FFFFFF"/>
            </a:solidFill>
            <a:ln w="250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pic>
        <p:nvPicPr>
          <p:cNvPr id="100" name="Graphic 99">
            <a:extLst>
              <a:ext uri="{FF2B5EF4-FFF2-40B4-BE49-F238E27FC236}">
                <a16:creationId xmlns:a16="http://schemas.microsoft.com/office/drawing/2014/main" id="{5758E8EC-8DE5-4E81-AB69-F9A4DB7E04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46101" y="2605828"/>
            <a:ext cx="1433328" cy="961600"/>
          </a:xfrm>
          <a:prstGeom prst="rect">
            <a:avLst/>
          </a:prstGeom>
        </p:spPr>
      </p:pic>
      <p:grpSp>
        <p:nvGrpSpPr>
          <p:cNvPr id="101" name="Graphic 153">
            <a:extLst>
              <a:ext uri="{FF2B5EF4-FFF2-40B4-BE49-F238E27FC236}">
                <a16:creationId xmlns:a16="http://schemas.microsoft.com/office/drawing/2014/main" id="{86608150-45A9-4D6B-8206-3E94FE509B2C}"/>
              </a:ext>
            </a:extLst>
          </p:cNvPr>
          <p:cNvGrpSpPr/>
          <p:nvPr/>
        </p:nvGrpSpPr>
        <p:grpSpPr>
          <a:xfrm rot="5043306">
            <a:off x="1506570" y="5363514"/>
            <a:ext cx="1068908" cy="1281259"/>
            <a:chOff x="11161825" y="3187825"/>
            <a:chExt cx="1068908" cy="1281259"/>
          </a:xfrm>
        </p:grpSpPr>
        <p:sp>
          <p:nvSpPr>
            <p:cNvPr id="102" name="Freeform: Shape 101">
              <a:extLst>
                <a:ext uri="{FF2B5EF4-FFF2-40B4-BE49-F238E27FC236}">
                  <a16:creationId xmlns:a16="http://schemas.microsoft.com/office/drawing/2014/main" id="{48226227-9384-433E-AAF5-A35AA8DDAAE0}"/>
                </a:ext>
              </a:extLst>
            </p:cNvPr>
            <p:cNvSpPr/>
            <p:nvPr/>
          </p:nvSpPr>
          <p:spPr>
            <a:xfrm>
              <a:off x="11161825" y="3187825"/>
              <a:ext cx="1065500" cy="1267823"/>
            </a:xfrm>
            <a:custGeom>
              <a:avLst/>
              <a:gdLst>
                <a:gd name="connsiteX0" fmla="*/ 996210 w 1065500"/>
                <a:gd name="connsiteY0" fmla="*/ 1267823 h 1267823"/>
                <a:gd name="connsiteX1" fmla="*/ 199371 w 1065500"/>
                <a:gd name="connsiteY1" fmla="*/ 961111 h 1267823"/>
                <a:gd name="connsiteX2" fmla="*/ 59 w 1065500"/>
                <a:gd name="connsiteY2" fmla="*/ 814786 h 1267823"/>
                <a:gd name="connsiteX3" fmla="*/ 163096 w 1065500"/>
                <a:gd name="connsiteY3" fmla="*/ 788701 h 1267823"/>
                <a:gd name="connsiteX4" fmla="*/ 576188 w 1065500"/>
                <a:gd name="connsiteY4" fmla="*/ 936656 h 1267823"/>
                <a:gd name="connsiteX5" fmla="*/ 95232 w 1065500"/>
                <a:gd name="connsiteY5" fmla="*/ 448566 h 1267823"/>
                <a:gd name="connsiteX6" fmla="*/ 362407 w 1065500"/>
                <a:gd name="connsiteY6" fmla="*/ 547407 h 1267823"/>
                <a:gd name="connsiteX7" fmla="*/ 674010 w 1065500"/>
                <a:gd name="connsiteY7" fmla="*/ 768729 h 1267823"/>
                <a:gd name="connsiteX8" fmla="*/ 451466 w 1065500"/>
                <a:gd name="connsiteY8" fmla="*/ 409845 h 1267823"/>
                <a:gd name="connsiteX9" fmla="*/ 346511 w 1065500"/>
                <a:gd name="connsiteY9" fmla="*/ 135741 h 1267823"/>
                <a:gd name="connsiteX10" fmla="*/ 574966 w 1065500"/>
                <a:gd name="connsiteY10" fmla="*/ 260871 h 1267823"/>
                <a:gd name="connsiteX11" fmla="*/ 808311 w 1065500"/>
                <a:gd name="connsiteY11" fmla="*/ 639319 h 1267823"/>
                <a:gd name="connsiteX12" fmla="*/ 705598 w 1065500"/>
                <a:gd name="connsiteY12" fmla="*/ 166514 h 1267823"/>
                <a:gd name="connsiteX13" fmla="*/ 912451 w 1065500"/>
                <a:gd name="connsiteY13" fmla="*/ 133703 h 1267823"/>
                <a:gd name="connsiteX14" fmla="*/ 1050827 w 1065500"/>
                <a:gd name="connsiteY14" fmla="*/ 883262 h 1267823"/>
                <a:gd name="connsiteX15" fmla="*/ 1065501 w 1065500"/>
                <a:gd name="connsiteY15" fmla="*/ 1260283 h 12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5500" h="1267823">
                  <a:moveTo>
                    <a:pt x="996210" y="1267823"/>
                  </a:moveTo>
                  <a:cubicBezTo>
                    <a:pt x="733518" y="1153902"/>
                    <a:pt x="462063" y="1069938"/>
                    <a:pt x="199371" y="961111"/>
                  </a:cubicBezTo>
                  <a:cubicBezTo>
                    <a:pt x="149034" y="938286"/>
                    <a:pt x="2913" y="889172"/>
                    <a:pt x="59" y="814786"/>
                  </a:cubicBezTo>
                  <a:cubicBezTo>
                    <a:pt x="-2998" y="735510"/>
                    <a:pt x="112758" y="775658"/>
                    <a:pt x="163096" y="788701"/>
                  </a:cubicBezTo>
                  <a:cubicBezTo>
                    <a:pt x="293932" y="833332"/>
                    <a:pt x="429456" y="867773"/>
                    <a:pt x="576188" y="936656"/>
                  </a:cubicBezTo>
                  <a:cubicBezTo>
                    <a:pt x="481627" y="806227"/>
                    <a:pt x="16159" y="585924"/>
                    <a:pt x="95232" y="448566"/>
                  </a:cubicBezTo>
                  <a:cubicBezTo>
                    <a:pt x="156574" y="342185"/>
                    <a:pt x="305956" y="505018"/>
                    <a:pt x="362407" y="547407"/>
                  </a:cubicBezTo>
                  <a:cubicBezTo>
                    <a:pt x="464712" y="623015"/>
                    <a:pt x="576392" y="688230"/>
                    <a:pt x="674010" y="768729"/>
                  </a:cubicBezTo>
                  <a:cubicBezTo>
                    <a:pt x="630194" y="661125"/>
                    <a:pt x="510159" y="516838"/>
                    <a:pt x="451466" y="409845"/>
                  </a:cubicBezTo>
                  <a:cubicBezTo>
                    <a:pt x="403574" y="327308"/>
                    <a:pt x="320425" y="231117"/>
                    <a:pt x="346511" y="135741"/>
                  </a:cubicBezTo>
                  <a:cubicBezTo>
                    <a:pt x="384825" y="-29741"/>
                    <a:pt x="532984" y="202993"/>
                    <a:pt x="574966" y="260871"/>
                  </a:cubicBezTo>
                  <a:cubicBezTo>
                    <a:pt x="638346" y="357674"/>
                    <a:pt x="743301" y="502776"/>
                    <a:pt x="808311" y="639319"/>
                  </a:cubicBezTo>
                  <a:cubicBezTo>
                    <a:pt x="823188" y="509501"/>
                    <a:pt x="715788" y="300203"/>
                    <a:pt x="705598" y="166514"/>
                  </a:cubicBezTo>
                  <a:cubicBezTo>
                    <a:pt x="692148" y="-41561"/>
                    <a:pt x="835620" y="-57050"/>
                    <a:pt x="912451" y="133703"/>
                  </a:cubicBezTo>
                  <a:cubicBezTo>
                    <a:pt x="1011087" y="373162"/>
                    <a:pt x="1030652" y="620977"/>
                    <a:pt x="1050827" y="883262"/>
                  </a:cubicBezTo>
                  <a:cubicBezTo>
                    <a:pt x="1060202" y="997183"/>
                    <a:pt x="1061017" y="1146158"/>
                    <a:pt x="1065501" y="1260283"/>
                  </a:cubicBezTo>
                </a:path>
              </a:pathLst>
            </a:custGeom>
            <a:solidFill>
              <a:srgbClr val="FFDB69"/>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3" name="Freeform: Shape 102">
              <a:extLst>
                <a:ext uri="{FF2B5EF4-FFF2-40B4-BE49-F238E27FC236}">
                  <a16:creationId xmlns:a16="http://schemas.microsoft.com/office/drawing/2014/main" id="{9E3C5A8E-3BE9-41B1-8260-B86067A48F79}"/>
                </a:ext>
              </a:extLst>
            </p:cNvPr>
            <p:cNvSpPr/>
            <p:nvPr/>
          </p:nvSpPr>
          <p:spPr>
            <a:xfrm>
              <a:off x="11581671" y="3386307"/>
              <a:ext cx="649062" cy="1076344"/>
            </a:xfrm>
            <a:custGeom>
              <a:avLst/>
              <a:gdLst>
                <a:gd name="connsiteX0" fmla="*/ 2885 w 649062"/>
                <a:gd name="connsiteY0" fmla="*/ 27541 h 1076344"/>
                <a:gd name="connsiteX1" fmla="*/ 362583 w 649062"/>
                <a:gd name="connsiteY1" fmla="*/ 612433 h 1076344"/>
                <a:gd name="connsiteX2" fmla="*/ 517264 w 649062"/>
                <a:gd name="connsiteY2" fmla="*/ 884907 h 1076344"/>
                <a:gd name="connsiteX3" fmla="*/ 617531 w 649062"/>
                <a:gd name="connsiteY3" fmla="*/ 1070565 h 1076344"/>
                <a:gd name="connsiteX4" fmla="*/ 643821 w 649062"/>
                <a:gd name="connsiteY4" fmla="*/ 1044275 h 1076344"/>
                <a:gd name="connsiteX5" fmla="*/ 541719 w 649062"/>
                <a:gd name="connsiteY5" fmla="*/ 849243 h 1076344"/>
                <a:gd name="connsiteX6" fmla="*/ 379702 w 649062"/>
                <a:gd name="connsiteY6" fmla="*/ 570451 h 1076344"/>
                <a:gd name="connsiteX7" fmla="*/ 35288 w 649062"/>
                <a:gd name="connsiteY7" fmla="*/ 8791 h 1076344"/>
                <a:gd name="connsiteX8" fmla="*/ 2885 w 649062"/>
                <a:gd name="connsiteY8" fmla="*/ 27541 h 1076344"/>
                <a:gd name="connsiteX9" fmla="*/ 2885 w 649062"/>
                <a:gd name="connsiteY9" fmla="*/ 27541 h 107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062" h="1076344">
                  <a:moveTo>
                    <a:pt x="2885" y="27541"/>
                  </a:moveTo>
                  <a:cubicBezTo>
                    <a:pt x="123124" y="222573"/>
                    <a:pt x="237249" y="420662"/>
                    <a:pt x="362583" y="612433"/>
                  </a:cubicBezTo>
                  <a:cubicBezTo>
                    <a:pt x="419238" y="699046"/>
                    <a:pt x="473855" y="790957"/>
                    <a:pt x="517264" y="884907"/>
                  </a:cubicBezTo>
                  <a:cubicBezTo>
                    <a:pt x="546406" y="948084"/>
                    <a:pt x="569028" y="1019004"/>
                    <a:pt x="617531" y="1070565"/>
                  </a:cubicBezTo>
                  <a:cubicBezTo>
                    <a:pt x="634038" y="1088091"/>
                    <a:pt x="660328" y="1061801"/>
                    <a:pt x="643821" y="1044275"/>
                  </a:cubicBezTo>
                  <a:cubicBezTo>
                    <a:pt x="594298" y="991696"/>
                    <a:pt x="571473" y="913846"/>
                    <a:pt x="541719" y="849243"/>
                  </a:cubicBezTo>
                  <a:cubicBezTo>
                    <a:pt x="497088" y="752644"/>
                    <a:pt x="437784" y="659306"/>
                    <a:pt x="379702" y="570451"/>
                  </a:cubicBezTo>
                  <a:cubicBezTo>
                    <a:pt x="259463" y="386424"/>
                    <a:pt x="150636" y="195875"/>
                    <a:pt x="35288" y="8791"/>
                  </a:cubicBezTo>
                  <a:cubicBezTo>
                    <a:pt x="22449" y="-11588"/>
                    <a:pt x="-9751" y="7161"/>
                    <a:pt x="2885" y="27541"/>
                  </a:cubicBezTo>
                  <a:lnTo>
                    <a:pt x="2885" y="27541"/>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4" name="Freeform: Shape 103">
              <a:extLst>
                <a:ext uri="{FF2B5EF4-FFF2-40B4-BE49-F238E27FC236}">
                  <a16:creationId xmlns:a16="http://schemas.microsoft.com/office/drawing/2014/main" id="{964C4405-5C99-442F-AA48-91F6430134E0}"/>
                </a:ext>
              </a:extLst>
            </p:cNvPr>
            <p:cNvSpPr/>
            <p:nvPr/>
          </p:nvSpPr>
          <p:spPr>
            <a:xfrm>
              <a:off x="11345328" y="3703811"/>
              <a:ext cx="879995" cy="764358"/>
            </a:xfrm>
            <a:custGeom>
              <a:avLst/>
              <a:gdLst>
                <a:gd name="connsiteX0" fmla="*/ 6086 w 879995"/>
                <a:gd name="connsiteY0" fmla="*/ 31014 h 764358"/>
                <a:gd name="connsiteX1" fmla="*/ 445469 w 879995"/>
                <a:gd name="connsiteY1" fmla="*/ 375428 h 764358"/>
                <a:gd name="connsiteX2" fmla="*/ 848779 w 879995"/>
                <a:gd name="connsiteY2" fmla="*/ 758359 h 764358"/>
                <a:gd name="connsiteX3" fmla="*/ 875069 w 879995"/>
                <a:gd name="connsiteY3" fmla="*/ 732070 h 764358"/>
                <a:gd name="connsiteX4" fmla="*/ 531266 w 879995"/>
                <a:gd name="connsiteY4" fmla="*/ 390509 h 764358"/>
                <a:gd name="connsiteX5" fmla="*/ 32172 w 879995"/>
                <a:gd name="connsiteY5" fmla="*/ 4928 h 764358"/>
                <a:gd name="connsiteX6" fmla="*/ 6086 w 879995"/>
                <a:gd name="connsiteY6" fmla="*/ 31014 h 764358"/>
                <a:gd name="connsiteX7" fmla="*/ 6086 w 879995"/>
                <a:gd name="connsiteY7" fmla="*/ 31014 h 76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995" h="764358">
                  <a:moveTo>
                    <a:pt x="6086" y="31014"/>
                  </a:moveTo>
                  <a:cubicBezTo>
                    <a:pt x="147316" y="152476"/>
                    <a:pt x="294049" y="267009"/>
                    <a:pt x="445469" y="375428"/>
                  </a:cubicBezTo>
                  <a:cubicBezTo>
                    <a:pt x="601576" y="487108"/>
                    <a:pt x="722426" y="615295"/>
                    <a:pt x="848779" y="758359"/>
                  </a:cubicBezTo>
                  <a:cubicBezTo>
                    <a:pt x="864675" y="776293"/>
                    <a:pt x="890965" y="750004"/>
                    <a:pt x="875069" y="732070"/>
                  </a:cubicBezTo>
                  <a:cubicBezTo>
                    <a:pt x="767261" y="609996"/>
                    <a:pt x="663733" y="486904"/>
                    <a:pt x="531266" y="390509"/>
                  </a:cubicBezTo>
                  <a:cubicBezTo>
                    <a:pt x="360894" y="266398"/>
                    <a:pt x="192355" y="142490"/>
                    <a:pt x="32172" y="4928"/>
                  </a:cubicBezTo>
                  <a:cubicBezTo>
                    <a:pt x="14442" y="-10968"/>
                    <a:pt x="-12052" y="15322"/>
                    <a:pt x="6086" y="31014"/>
                  </a:cubicBezTo>
                  <a:lnTo>
                    <a:pt x="6086" y="31014"/>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5" name="Freeform: Shape 104">
              <a:extLst>
                <a:ext uri="{FF2B5EF4-FFF2-40B4-BE49-F238E27FC236}">
                  <a16:creationId xmlns:a16="http://schemas.microsoft.com/office/drawing/2014/main" id="{248FAD37-E4AE-4700-B9C6-3B8F258DBFA2}"/>
                </a:ext>
              </a:extLst>
            </p:cNvPr>
            <p:cNvSpPr/>
            <p:nvPr/>
          </p:nvSpPr>
          <p:spPr>
            <a:xfrm>
              <a:off x="11239302" y="4015204"/>
              <a:ext cx="970593" cy="453881"/>
            </a:xfrm>
            <a:custGeom>
              <a:avLst/>
              <a:gdLst>
                <a:gd name="connsiteX0" fmla="*/ 13271 w 970593"/>
                <a:gd name="connsiteY0" fmla="*/ 36523 h 453881"/>
                <a:gd name="connsiteX1" fmla="*/ 478332 w 970593"/>
                <a:gd name="connsiteY1" fmla="*/ 217086 h 453881"/>
                <a:gd name="connsiteX2" fmla="*/ 944004 w 970593"/>
                <a:gd name="connsiteY2" fmla="*/ 450227 h 453881"/>
                <a:gd name="connsiteX3" fmla="*/ 962753 w 970593"/>
                <a:gd name="connsiteY3" fmla="*/ 418028 h 453881"/>
                <a:gd name="connsiteX4" fmla="*/ 536414 w 970593"/>
                <a:gd name="connsiteY4" fmla="*/ 198744 h 453881"/>
                <a:gd name="connsiteX5" fmla="*/ 23257 w 970593"/>
                <a:gd name="connsiteY5" fmla="*/ 655 h 453881"/>
                <a:gd name="connsiteX6" fmla="*/ 13271 w 970593"/>
                <a:gd name="connsiteY6" fmla="*/ 36523 h 453881"/>
                <a:gd name="connsiteX7" fmla="*/ 13271 w 970593"/>
                <a:gd name="connsiteY7" fmla="*/ 36523 h 45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93" h="453881">
                  <a:moveTo>
                    <a:pt x="13271" y="36523"/>
                  </a:moveTo>
                  <a:cubicBezTo>
                    <a:pt x="175492" y="76671"/>
                    <a:pt x="323244" y="156762"/>
                    <a:pt x="478332" y="217086"/>
                  </a:cubicBezTo>
                  <a:cubicBezTo>
                    <a:pt x="642591" y="281281"/>
                    <a:pt x="802366" y="342420"/>
                    <a:pt x="944004" y="450227"/>
                  </a:cubicBezTo>
                  <a:cubicBezTo>
                    <a:pt x="963161" y="464697"/>
                    <a:pt x="981502" y="432497"/>
                    <a:pt x="962753" y="418028"/>
                  </a:cubicBezTo>
                  <a:cubicBezTo>
                    <a:pt x="833751" y="319798"/>
                    <a:pt x="687630" y="254992"/>
                    <a:pt x="536414" y="198744"/>
                  </a:cubicBezTo>
                  <a:cubicBezTo>
                    <a:pt x="364818" y="135160"/>
                    <a:pt x="201782" y="44879"/>
                    <a:pt x="23257" y="655"/>
                  </a:cubicBezTo>
                  <a:cubicBezTo>
                    <a:pt x="-179" y="-5255"/>
                    <a:pt x="-9961" y="30613"/>
                    <a:pt x="13271" y="36523"/>
                  </a:cubicBezTo>
                  <a:lnTo>
                    <a:pt x="13271" y="36523"/>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6" name="Freeform: Shape 105">
              <a:extLst>
                <a:ext uri="{FF2B5EF4-FFF2-40B4-BE49-F238E27FC236}">
                  <a16:creationId xmlns:a16="http://schemas.microsoft.com/office/drawing/2014/main" id="{A2B21126-6E9D-4F2A-95FC-526654DF9933}"/>
                </a:ext>
              </a:extLst>
            </p:cNvPr>
            <p:cNvSpPr/>
            <p:nvPr/>
          </p:nvSpPr>
          <p:spPr>
            <a:xfrm>
              <a:off x="11926029" y="3314013"/>
              <a:ext cx="284246" cy="1128593"/>
            </a:xfrm>
            <a:custGeom>
              <a:avLst/>
              <a:gdLst>
                <a:gd name="connsiteX0" fmla="*/ 284178 w 284246"/>
                <a:gd name="connsiteY0" fmla="*/ 1110659 h 1128593"/>
                <a:gd name="connsiteX1" fmla="*/ 234452 w 284246"/>
                <a:gd name="connsiteY1" fmla="*/ 872626 h 1128593"/>
                <a:gd name="connsiteX2" fmla="*/ 173517 w 284246"/>
                <a:gd name="connsiteY2" fmla="*/ 585479 h 1128593"/>
                <a:gd name="connsiteX3" fmla="*/ 110340 w 284246"/>
                <a:gd name="connsiteY3" fmla="*/ 299758 h 1128593"/>
                <a:gd name="connsiteX4" fmla="*/ 37178 w 284246"/>
                <a:gd name="connsiteY4" fmla="*/ 12610 h 1128593"/>
                <a:gd name="connsiteX5" fmla="*/ 1310 w 284246"/>
                <a:gd name="connsiteY5" fmla="*/ 22392 h 1128593"/>
                <a:gd name="connsiteX6" fmla="*/ 126032 w 284246"/>
                <a:gd name="connsiteY6" fmla="*/ 540440 h 1128593"/>
                <a:gd name="connsiteX7" fmla="*/ 185948 w 284246"/>
                <a:gd name="connsiteY7" fmla="*/ 836962 h 1128593"/>
                <a:gd name="connsiteX8" fmla="*/ 246679 w 284246"/>
                <a:gd name="connsiteY8" fmla="*/ 1110455 h 1128593"/>
                <a:gd name="connsiteX9" fmla="*/ 284178 w 284246"/>
                <a:gd name="connsiteY9" fmla="*/ 1110659 h 1128593"/>
                <a:gd name="connsiteX10" fmla="*/ 284178 w 284246"/>
                <a:gd name="connsiteY10" fmla="*/ 1110659 h 112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246" h="1128593">
                  <a:moveTo>
                    <a:pt x="284178" y="1110659"/>
                  </a:moveTo>
                  <a:cubicBezTo>
                    <a:pt x="285808" y="1027918"/>
                    <a:pt x="258296" y="950680"/>
                    <a:pt x="234452" y="872626"/>
                  </a:cubicBezTo>
                  <a:cubicBezTo>
                    <a:pt x="206124" y="779492"/>
                    <a:pt x="193081" y="680855"/>
                    <a:pt x="173517" y="585479"/>
                  </a:cubicBezTo>
                  <a:cubicBezTo>
                    <a:pt x="153952" y="489899"/>
                    <a:pt x="129905" y="395338"/>
                    <a:pt x="110340" y="299758"/>
                  </a:cubicBezTo>
                  <a:cubicBezTo>
                    <a:pt x="90572" y="202547"/>
                    <a:pt x="72842" y="105337"/>
                    <a:pt x="37178" y="12610"/>
                  </a:cubicBezTo>
                  <a:cubicBezTo>
                    <a:pt x="28618" y="-9603"/>
                    <a:pt x="-7250" y="-25"/>
                    <a:pt x="1310" y="22392"/>
                  </a:cubicBezTo>
                  <a:cubicBezTo>
                    <a:pt x="64079" y="186244"/>
                    <a:pt x="89146" y="369252"/>
                    <a:pt x="126032" y="540440"/>
                  </a:cubicBezTo>
                  <a:cubicBezTo>
                    <a:pt x="147227" y="639077"/>
                    <a:pt x="164142" y="738529"/>
                    <a:pt x="185948" y="836962"/>
                  </a:cubicBezTo>
                  <a:cubicBezTo>
                    <a:pt x="206328" y="929078"/>
                    <a:pt x="248513" y="1014264"/>
                    <a:pt x="246679" y="1110455"/>
                  </a:cubicBezTo>
                  <a:cubicBezTo>
                    <a:pt x="246475" y="1134707"/>
                    <a:pt x="283770" y="1134503"/>
                    <a:pt x="284178" y="1110659"/>
                  </a:cubicBezTo>
                  <a:lnTo>
                    <a:pt x="284178" y="1110659"/>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pic>
        <p:nvPicPr>
          <p:cNvPr id="107" name="Graphic 106">
            <a:extLst>
              <a:ext uri="{FF2B5EF4-FFF2-40B4-BE49-F238E27FC236}">
                <a16:creationId xmlns:a16="http://schemas.microsoft.com/office/drawing/2014/main" id="{94557E12-5529-483C-AD7B-8B35BAE4752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673619">
            <a:off x="-29878" y="4663979"/>
            <a:ext cx="1376593" cy="2413507"/>
          </a:xfrm>
          <a:prstGeom prst="rect">
            <a:avLst/>
          </a:prstGeom>
        </p:spPr>
      </p:pic>
      <p:grpSp>
        <p:nvGrpSpPr>
          <p:cNvPr id="108" name="Graphic 7">
            <a:extLst>
              <a:ext uri="{FF2B5EF4-FFF2-40B4-BE49-F238E27FC236}">
                <a16:creationId xmlns:a16="http://schemas.microsoft.com/office/drawing/2014/main" id="{0E9191B7-43C2-4919-A433-8F34F045DC52}"/>
              </a:ext>
            </a:extLst>
          </p:cNvPr>
          <p:cNvGrpSpPr/>
          <p:nvPr/>
        </p:nvGrpSpPr>
        <p:grpSpPr>
          <a:xfrm>
            <a:off x="-892424" y="411223"/>
            <a:ext cx="3534054" cy="6230224"/>
            <a:chOff x="0" y="2213069"/>
            <a:chExt cx="2613113" cy="4606687"/>
          </a:xfrm>
        </p:grpSpPr>
        <p:sp>
          <p:nvSpPr>
            <p:cNvPr id="109" name="Freeform: Shape 108">
              <a:extLst>
                <a:ext uri="{FF2B5EF4-FFF2-40B4-BE49-F238E27FC236}">
                  <a16:creationId xmlns:a16="http://schemas.microsoft.com/office/drawing/2014/main" id="{478DDF94-6B99-46C2-BD38-FF546121CC8F}"/>
                </a:ext>
              </a:extLst>
            </p:cNvPr>
            <p:cNvSpPr/>
            <p:nvPr/>
          </p:nvSpPr>
          <p:spPr>
            <a:xfrm>
              <a:off x="0" y="2213069"/>
              <a:ext cx="2613113" cy="2465592"/>
            </a:xfrm>
            <a:custGeom>
              <a:avLst/>
              <a:gdLst>
                <a:gd name="connsiteX0" fmla="*/ 841518 w 2613113"/>
                <a:gd name="connsiteY0" fmla="*/ 2039175 h 2465592"/>
                <a:gd name="connsiteX1" fmla="*/ 85391 w 2613113"/>
                <a:gd name="connsiteY1" fmla="*/ 1932305 h 2465592"/>
                <a:gd name="connsiteX2" fmla="*/ 467296 w 2613113"/>
                <a:gd name="connsiteY2" fmla="*/ 1183687 h 2465592"/>
                <a:gd name="connsiteX3" fmla="*/ 169386 w 2613113"/>
                <a:gd name="connsiteY3" fmla="*/ 878093 h 2465592"/>
                <a:gd name="connsiteX4" fmla="*/ 199945 w 2613113"/>
                <a:gd name="connsiteY4" fmla="*/ 427386 h 2465592"/>
                <a:gd name="connsiteX5" fmla="*/ 1032558 w 2613113"/>
                <a:gd name="connsiteY5" fmla="*/ 435069 h 2465592"/>
                <a:gd name="connsiteX6" fmla="*/ 1895729 w 2613113"/>
                <a:gd name="connsiteY6" fmla="*/ 60848 h 2465592"/>
                <a:gd name="connsiteX7" fmla="*/ 2048526 w 2613113"/>
                <a:gd name="connsiteY7" fmla="*/ 840025 h 2465592"/>
                <a:gd name="connsiteX8" fmla="*/ 2606104 w 2613113"/>
                <a:gd name="connsiteY8" fmla="*/ 1313783 h 2465592"/>
                <a:gd name="connsiteX9" fmla="*/ 1910922 w 2613113"/>
                <a:gd name="connsiteY9" fmla="*/ 1756806 h 2465592"/>
                <a:gd name="connsiteX10" fmla="*/ 1880362 w 2613113"/>
                <a:gd name="connsiteY10" fmla="*/ 2222706 h 2465592"/>
                <a:gd name="connsiteX11" fmla="*/ 1521333 w 2613113"/>
                <a:gd name="connsiteY11" fmla="*/ 2459498 h 2465592"/>
                <a:gd name="connsiteX12" fmla="*/ 864394 w 2613113"/>
                <a:gd name="connsiteY12" fmla="*/ 2062226 h 246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113" h="2465592">
                  <a:moveTo>
                    <a:pt x="841518" y="2039175"/>
                  </a:moveTo>
                  <a:cubicBezTo>
                    <a:pt x="604726" y="2161413"/>
                    <a:pt x="261064" y="2161413"/>
                    <a:pt x="85391" y="1932305"/>
                  </a:cubicBezTo>
                  <a:cubicBezTo>
                    <a:pt x="-159084" y="1619202"/>
                    <a:pt x="169386" y="1283049"/>
                    <a:pt x="467296" y="1183687"/>
                  </a:cubicBezTo>
                  <a:cubicBezTo>
                    <a:pt x="367935" y="1076642"/>
                    <a:pt x="230505" y="1030890"/>
                    <a:pt x="169386" y="878093"/>
                  </a:cubicBezTo>
                  <a:cubicBezTo>
                    <a:pt x="115951" y="740663"/>
                    <a:pt x="108267" y="549623"/>
                    <a:pt x="199945" y="427386"/>
                  </a:cubicBezTo>
                  <a:cubicBezTo>
                    <a:pt x="444421" y="129475"/>
                    <a:pt x="780399" y="244029"/>
                    <a:pt x="1032558" y="435069"/>
                  </a:cubicBezTo>
                  <a:cubicBezTo>
                    <a:pt x="1116552" y="68357"/>
                    <a:pt x="1567260" y="-99633"/>
                    <a:pt x="1895729" y="60848"/>
                  </a:cubicBezTo>
                  <a:cubicBezTo>
                    <a:pt x="2216516" y="221328"/>
                    <a:pt x="2208832" y="572674"/>
                    <a:pt x="2048526" y="840025"/>
                  </a:cubicBezTo>
                  <a:cubicBezTo>
                    <a:pt x="2315877" y="870584"/>
                    <a:pt x="2667223" y="954579"/>
                    <a:pt x="2606104" y="1313783"/>
                  </a:cubicBezTo>
                  <a:cubicBezTo>
                    <a:pt x="2537302" y="1672812"/>
                    <a:pt x="2224199" y="1756806"/>
                    <a:pt x="1910922" y="1756806"/>
                  </a:cubicBezTo>
                  <a:cubicBezTo>
                    <a:pt x="1918605" y="1955355"/>
                    <a:pt x="1956674" y="2077593"/>
                    <a:pt x="1880362" y="2222706"/>
                  </a:cubicBezTo>
                  <a:cubicBezTo>
                    <a:pt x="1811560" y="2352453"/>
                    <a:pt x="1658938" y="2444131"/>
                    <a:pt x="1521333" y="2459498"/>
                  </a:cubicBezTo>
                  <a:cubicBezTo>
                    <a:pt x="1246299" y="2505424"/>
                    <a:pt x="978948" y="2283825"/>
                    <a:pt x="864394" y="2062226"/>
                  </a:cubicBezTo>
                </a:path>
              </a:pathLst>
            </a:custGeom>
            <a:solidFill>
              <a:srgbClr val="459B97"/>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nvGrpSpPr>
            <p:cNvPr id="110" name="Graphic 7">
              <a:extLst>
                <a:ext uri="{FF2B5EF4-FFF2-40B4-BE49-F238E27FC236}">
                  <a16:creationId xmlns:a16="http://schemas.microsoft.com/office/drawing/2014/main" id="{BEA43459-EB0A-4180-ABC4-D40D04E6539B}"/>
                </a:ext>
              </a:extLst>
            </p:cNvPr>
            <p:cNvGrpSpPr/>
            <p:nvPr/>
          </p:nvGrpSpPr>
          <p:grpSpPr>
            <a:xfrm>
              <a:off x="101106" y="2960878"/>
              <a:ext cx="1687576" cy="3858878"/>
              <a:chOff x="101106" y="2960878"/>
              <a:chExt cx="1687576" cy="3858878"/>
            </a:xfrm>
          </p:grpSpPr>
          <p:sp>
            <p:nvSpPr>
              <p:cNvPr id="124" name="Freeform: Shape 123">
                <a:extLst>
                  <a:ext uri="{FF2B5EF4-FFF2-40B4-BE49-F238E27FC236}">
                    <a16:creationId xmlns:a16="http://schemas.microsoft.com/office/drawing/2014/main" id="{2AF5C422-2E4E-45C9-92A8-AF6711880E87}"/>
                  </a:ext>
                </a:extLst>
              </p:cNvPr>
              <p:cNvSpPr/>
              <p:nvPr/>
            </p:nvSpPr>
            <p:spPr>
              <a:xfrm>
                <a:off x="101106" y="2960878"/>
                <a:ext cx="1687576" cy="3858878"/>
              </a:xfrm>
              <a:custGeom>
                <a:avLst/>
                <a:gdLst>
                  <a:gd name="connsiteX0" fmla="*/ 0 w 1687576"/>
                  <a:gd name="connsiteY0" fmla="*/ 3858879 h 3858878"/>
                  <a:gd name="connsiteX1" fmla="*/ 893207 w 1687576"/>
                  <a:gd name="connsiteY1" fmla="*/ 664986 h 3858878"/>
                  <a:gd name="connsiteX2" fmla="*/ 1061197 w 1687576"/>
                  <a:gd name="connsiteY2" fmla="*/ 363 h 3858878"/>
                  <a:gd name="connsiteX3" fmla="*/ 1061197 w 1687576"/>
                  <a:gd name="connsiteY3" fmla="*/ 363 h 3858878"/>
                  <a:gd name="connsiteX4" fmla="*/ 1000078 w 1687576"/>
                  <a:gd name="connsiteY4" fmla="*/ 810099 h 3858878"/>
                  <a:gd name="connsiteX5" fmla="*/ 1687577 w 1687576"/>
                  <a:gd name="connsiteY5" fmla="*/ 451070 h 3858878"/>
                  <a:gd name="connsiteX6" fmla="*/ 1084247 w 1687576"/>
                  <a:gd name="connsiteY6" fmla="*/ 916970 h 3858878"/>
                  <a:gd name="connsiteX7" fmla="*/ 587788 w 1687576"/>
                  <a:gd name="connsiteY7" fmla="*/ 2322527 h 3858878"/>
                  <a:gd name="connsiteX8" fmla="*/ 542560 w 1687576"/>
                  <a:gd name="connsiteY8" fmla="*/ 3849274 h 38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76" h="3858878">
                    <a:moveTo>
                      <a:pt x="0" y="3858879"/>
                    </a:moveTo>
                    <a:cubicBezTo>
                      <a:pt x="145113" y="2094467"/>
                      <a:pt x="832088" y="894094"/>
                      <a:pt x="893207" y="664986"/>
                    </a:cubicBezTo>
                    <a:cubicBezTo>
                      <a:pt x="962010" y="451070"/>
                      <a:pt x="1000078" y="-14830"/>
                      <a:pt x="1061197" y="363"/>
                    </a:cubicBezTo>
                    <a:lnTo>
                      <a:pt x="1061197" y="363"/>
                    </a:lnTo>
                    <a:cubicBezTo>
                      <a:pt x="1145191" y="46115"/>
                      <a:pt x="1084073" y="527556"/>
                      <a:pt x="1000078" y="810099"/>
                    </a:cubicBezTo>
                    <a:cubicBezTo>
                      <a:pt x="1389666" y="458754"/>
                      <a:pt x="1657017" y="397635"/>
                      <a:pt x="1687577" y="451070"/>
                    </a:cubicBezTo>
                    <a:cubicBezTo>
                      <a:pt x="1687577" y="512189"/>
                      <a:pt x="1313355" y="664986"/>
                      <a:pt x="1084247" y="916970"/>
                    </a:cubicBezTo>
                    <a:cubicBezTo>
                      <a:pt x="778653" y="1199513"/>
                      <a:pt x="664099" y="1917572"/>
                      <a:pt x="587788" y="2322527"/>
                    </a:cubicBezTo>
                    <a:cubicBezTo>
                      <a:pt x="500825" y="2783363"/>
                      <a:pt x="450882" y="3528488"/>
                      <a:pt x="542560" y="3849274"/>
                    </a:cubicBezTo>
                  </a:path>
                </a:pathLst>
              </a:custGeom>
              <a:solidFill>
                <a:srgbClr val="724120"/>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25" name="Freeform: Shape 124">
                <a:extLst>
                  <a:ext uri="{FF2B5EF4-FFF2-40B4-BE49-F238E27FC236}">
                    <a16:creationId xmlns:a16="http://schemas.microsoft.com/office/drawing/2014/main" id="{8BB85878-CCFB-4C70-9678-F5D6128D1A35}"/>
                  </a:ext>
                </a:extLst>
              </p:cNvPr>
              <p:cNvSpPr/>
              <p:nvPr/>
            </p:nvSpPr>
            <p:spPr>
              <a:xfrm>
                <a:off x="779057" y="3831456"/>
                <a:ext cx="261635" cy="504625"/>
              </a:xfrm>
              <a:custGeom>
                <a:avLst/>
                <a:gdLst>
                  <a:gd name="connsiteX0" fmla="*/ 232021 w 261635"/>
                  <a:gd name="connsiteY0" fmla="*/ 7974 h 504625"/>
                  <a:gd name="connsiteX1" fmla="*/ 1167 w 261635"/>
                  <a:gd name="connsiteY1" fmla="*/ 485399 h 504625"/>
                  <a:gd name="connsiteX2" fmla="*/ 31901 w 261635"/>
                  <a:gd name="connsiteY2" fmla="*/ 493956 h 504625"/>
                  <a:gd name="connsiteX3" fmla="*/ 259437 w 261635"/>
                  <a:gd name="connsiteY3" fmla="*/ 24214 h 504625"/>
                  <a:gd name="connsiteX4" fmla="*/ 232021 w 261635"/>
                  <a:gd name="connsiteY4" fmla="*/ 7974 h 504625"/>
                  <a:gd name="connsiteX5" fmla="*/ 232021 w 261635"/>
                  <a:gd name="connsiteY5" fmla="*/ 7974 h 50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5" h="504625">
                    <a:moveTo>
                      <a:pt x="232021" y="7974"/>
                    </a:moveTo>
                    <a:cubicBezTo>
                      <a:pt x="146979" y="163041"/>
                      <a:pt x="65254" y="320204"/>
                      <a:pt x="1167" y="485399"/>
                    </a:cubicBezTo>
                    <a:cubicBezTo>
                      <a:pt x="-6342" y="504608"/>
                      <a:pt x="24567" y="512815"/>
                      <a:pt x="31901" y="493956"/>
                    </a:cubicBezTo>
                    <a:cubicBezTo>
                      <a:pt x="94940" y="331380"/>
                      <a:pt x="175617" y="176837"/>
                      <a:pt x="259437" y="24214"/>
                    </a:cubicBezTo>
                    <a:cubicBezTo>
                      <a:pt x="269565" y="5879"/>
                      <a:pt x="241975" y="-10187"/>
                      <a:pt x="232021" y="7974"/>
                    </a:cubicBezTo>
                    <a:lnTo>
                      <a:pt x="232021" y="7974"/>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26" name="Freeform: Shape 125">
                <a:extLst>
                  <a:ext uri="{FF2B5EF4-FFF2-40B4-BE49-F238E27FC236}">
                    <a16:creationId xmlns:a16="http://schemas.microsoft.com/office/drawing/2014/main" id="{8CAF3220-9CA7-4EF8-B1E4-1C20A2990C6F}"/>
                  </a:ext>
                </a:extLst>
              </p:cNvPr>
              <p:cNvSpPr/>
              <p:nvPr/>
            </p:nvSpPr>
            <p:spPr>
              <a:xfrm>
                <a:off x="741557" y="4450472"/>
                <a:ext cx="62490" cy="130486"/>
              </a:xfrm>
              <a:custGeom>
                <a:avLst/>
                <a:gdLst>
                  <a:gd name="connsiteX0" fmla="*/ 31158 w 62490"/>
                  <a:gd name="connsiteY0" fmla="*/ 11322 h 130486"/>
                  <a:gd name="connsiteX1" fmla="*/ 598 w 62490"/>
                  <a:gd name="connsiteY1" fmla="*/ 110684 h 130486"/>
                  <a:gd name="connsiteX2" fmla="*/ 31332 w 62490"/>
                  <a:gd name="connsiteY2" fmla="*/ 119240 h 130486"/>
                  <a:gd name="connsiteX3" fmla="*/ 61892 w 62490"/>
                  <a:gd name="connsiteY3" fmla="*/ 19879 h 130486"/>
                  <a:gd name="connsiteX4" fmla="*/ 31158 w 62490"/>
                  <a:gd name="connsiteY4" fmla="*/ 11322 h 130486"/>
                  <a:gd name="connsiteX5" fmla="*/ 31158 w 62490"/>
                  <a:gd name="connsiteY5" fmla="*/ 11322 h 1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0" h="130486">
                    <a:moveTo>
                      <a:pt x="31158" y="11322"/>
                    </a:moveTo>
                    <a:cubicBezTo>
                      <a:pt x="22427" y="44850"/>
                      <a:pt x="9330" y="77156"/>
                      <a:pt x="598" y="110684"/>
                    </a:cubicBezTo>
                    <a:cubicBezTo>
                      <a:pt x="-4640" y="130591"/>
                      <a:pt x="26094" y="138973"/>
                      <a:pt x="31332" y="119240"/>
                    </a:cubicBezTo>
                    <a:cubicBezTo>
                      <a:pt x="40064" y="85712"/>
                      <a:pt x="53161" y="53407"/>
                      <a:pt x="61892" y="19879"/>
                    </a:cubicBezTo>
                    <a:cubicBezTo>
                      <a:pt x="67131" y="-29"/>
                      <a:pt x="36397" y="-8585"/>
                      <a:pt x="31158" y="11322"/>
                    </a:cubicBezTo>
                    <a:lnTo>
                      <a:pt x="31158" y="11322"/>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27" name="Freeform: Shape 126">
                <a:extLst>
                  <a:ext uri="{FF2B5EF4-FFF2-40B4-BE49-F238E27FC236}">
                    <a16:creationId xmlns:a16="http://schemas.microsoft.com/office/drawing/2014/main" id="{71FBAA3D-275B-4122-B958-683762AF9FCE}"/>
                  </a:ext>
                </a:extLst>
              </p:cNvPr>
              <p:cNvSpPr/>
              <p:nvPr/>
            </p:nvSpPr>
            <p:spPr>
              <a:xfrm>
                <a:off x="618985" y="4420114"/>
                <a:ext cx="116418" cy="305631"/>
              </a:xfrm>
              <a:custGeom>
                <a:avLst/>
                <a:gdLst>
                  <a:gd name="connsiteX0" fmla="*/ 84927 w 116418"/>
                  <a:gd name="connsiteY0" fmla="*/ 11121 h 305631"/>
                  <a:gd name="connsiteX1" fmla="*/ 932 w 116418"/>
                  <a:gd name="connsiteY1" fmla="*/ 286155 h 305631"/>
                  <a:gd name="connsiteX2" fmla="*/ 31666 w 116418"/>
                  <a:gd name="connsiteY2" fmla="*/ 294712 h 305631"/>
                  <a:gd name="connsiteX3" fmla="*/ 115661 w 116418"/>
                  <a:gd name="connsiteY3" fmla="*/ 19677 h 305631"/>
                  <a:gd name="connsiteX4" fmla="*/ 84927 w 116418"/>
                  <a:gd name="connsiteY4" fmla="*/ 11121 h 305631"/>
                  <a:gd name="connsiteX5" fmla="*/ 84927 w 116418"/>
                  <a:gd name="connsiteY5" fmla="*/ 11121 h 305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418" h="305631">
                    <a:moveTo>
                      <a:pt x="84927" y="11121"/>
                    </a:moveTo>
                    <a:cubicBezTo>
                      <a:pt x="57860" y="103148"/>
                      <a:pt x="31841" y="195350"/>
                      <a:pt x="932" y="286155"/>
                    </a:cubicBezTo>
                    <a:cubicBezTo>
                      <a:pt x="-5703" y="305713"/>
                      <a:pt x="25031" y="313921"/>
                      <a:pt x="31666" y="294712"/>
                    </a:cubicBezTo>
                    <a:cubicBezTo>
                      <a:pt x="62575" y="203907"/>
                      <a:pt x="88594" y="111705"/>
                      <a:pt x="115661" y="19677"/>
                    </a:cubicBezTo>
                    <a:cubicBezTo>
                      <a:pt x="121598" y="-55"/>
                      <a:pt x="90864" y="-8437"/>
                      <a:pt x="84927" y="11121"/>
                    </a:cubicBezTo>
                    <a:lnTo>
                      <a:pt x="84927" y="11121"/>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28" name="Freeform: Shape 127">
                <a:extLst>
                  <a:ext uri="{FF2B5EF4-FFF2-40B4-BE49-F238E27FC236}">
                    <a16:creationId xmlns:a16="http://schemas.microsoft.com/office/drawing/2014/main" id="{F4314D6B-B81B-4F28-B947-D325A7321CEA}"/>
                  </a:ext>
                </a:extLst>
              </p:cNvPr>
              <p:cNvSpPr/>
              <p:nvPr/>
            </p:nvSpPr>
            <p:spPr>
              <a:xfrm>
                <a:off x="619494" y="4652988"/>
                <a:ext cx="142468" cy="501041"/>
              </a:xfrm>
              <a:custGeom>
                <a:avLst/>
                <a:gdLst>
                  <a:gd name="connsiteX0" fmla="*/ 111136 w 142468"/>
                  <a:gd name="connsiteY0" fmla="*/ 11372 h 501041"/>
                  <a:gd name="connsiteX1" fmla="*/ 423 w 142468"/>
                  <a:gd name="connsiteY1" fmla="*/ 481113 h 501041"/>
                  <a:gd name="connsiteX2" fmla="*/ 31157 w 142468"/>
                  <a:gd name="connsiteY2" fmla="*/ 489670 h 501041"/>
                  <a:gd name="connsiteX3" fmla="*/ 141870 w 142468"/>
                  <a:gd name="connsiteY3" fmla="*/ 19928 h 501041"/>
                  <a:gd name="connsiteX4" fmla="*/ 111136 w 142468"/>
                  <a:gd name="connsiteY4" fmla="*/ 11372 h 501041"/>
                  <a:gd name="connsiteX5" fmla="*/ 111136 w 142468"/>
                  <a:gd name="connsiteY5" fmla="*/ 11372 h 50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468" h="501041">
                    <a:moveTo>
                      <a:pt x="111136" y="11372"/>
                    </a:moveTo>
                    <a:cubicBezTo>
                      <a:pt x="70448" y="167137"/>
                      <a:pt x="35348" y="324125"/>
                      <a:pt x="423" y="481113"/>
                    </a:cubicBezTo>
                    <a:cubicBezTo>
                      <a:pt x="-3942" y="501195"/>
                      <a:pt x="26792" y="509577"/>
                      <a:pt x="31157" y="489670"/>
                    </a:cubicBezTo>
                    <a:cubicBezTo>
                      <a:pt x="66082" y="332682"/>
                      <a:pt x="101182" y="175519"/>
                      <a:pt x="141870" y="19928"/>
                    </a:cubicBezTo>
                    <a:cubicBezTo>
                      <a:pt x="147108" y="-154"/>
                      <a:pt x="116374" y="-8535"/>
                      <a:pt x="111136" y="11372"/>
                    </a:cubicBezTo>
                    <a:lnTo>
                      <a:pt x="111136" y="11372"/>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29" name="Freeform: Shape 128">
                <a:extLst>
                  <a:ext uri="{FF2B5EF4-FFF2-40B4-BE49-F238E27FC236}">
                    <a16:creationId xmlns:a16="http://schemas.microsoft.com/office/drawing/2014/main" id="{E43F2A05-A21F-416F-8FF4-24C9BDFAB8A5}"/>
                  </a:ext>
                </a:extLst>
              </p:cNvPr>
              <p:cNvSpPr/>
              <p:nvPr/>
            </p:nvSpPr>
            <p:spPr>
              <a:xfrm>
                <a:off x="474473" y="4801818"/>
                <a:ext cx="123305" cy="363637"/>
              </a:xfrm>
              <a:custGeom>
                <a:avLst/>
                <a:gdLst>
                  <a:gd name="connsiteX0" fmla="*/ 92010 w 123305"/>
                  <a:gd name="connsiteY0" fmla="*/ 11322 h 363637"/>
                  <a:gd name="connsiteX1" fmla="*/ 332 w 123305"/>
                  <a:gd name="connsiteY1" fmla="*/ 343633 h 363637"/>
                  <a:gd name="connsiteX2" fmla="*/ 31066 w 123305"/>
                  <a:gd name="connsiteY2" fmla="*/ 352190 h 363637"/>
                  <a:gd name="connsiteX3" fmla="*/ 122744 w 123305"/>
                  <a:gd name="connsiteY3" fmla="*/ 19879 h 363637"/>
                  <a:gd name="connsiteX4" fmla="*/ 92010 w 123305"/>
                  <a:gd name="connsiteY4" fmla="*/ 11322 h 363637"/>
                  <a:gd name="connsiteX5" fmla="*/ 92010 w 123305"/>
                  <a:gd name="connsiteY5" fmla="*/ 11322 h 36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05" h="363637">
                    <a:moveTo>
                      <a:pt x="92010" y="11322"/>
                    </a:moveTo>
                    <a:cubicBezTo>
                      <a:pt x="63371" y="122558"/>
                      <a:pt x="22334" y="230826"/>
                      <a:pt x="332" y="343633"/>
                    </a:cubicBezTo>
                    <a:cubicBezTo>
                      <a:pt x="-3510" y="363715"/>
                      <a:pt x="27224" y="372272"/>
                      <a:pt x="31066" y="352190"/>
                    </a:cubicBezTo>
                    <a:cubicBezTo>
                      <a:pt x="53068" y="239382"/>
                      <a:pt x="94105" y="131115"/>
                      <a:pt x="122744" y="19879"/>
                    </a:cubicBezTo>
                    <a:cubicBezTo>
                      <a:pt x="127808" y="-29"/>
                      <a:pt x="97074" y="-8585"/>
                      <a:pt x="92010" y="11322"/>
                    </a:cubicBezTo>
                    <a:lnTo>
                      <a:pt x="92010" y="11322"/>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30" name="Freeform: Shape 129">
                <a:extLst>
                  <a:ext uri="{FF2B5EF4-FFF2-40B4-BE49-F238E27FC236}">
                    <a16:creationId xmlns:a16="http://schemas.microsoft.com/office/drawing/2014/main" id="{5D0EA8E5-D6B2-4ED9-AE4B-4DFEAEF6D008}"/>
                  </a:ext>
                </a:extLst>
              </p:cNvPr>
              <p:cNvSpPr/>
              <p:nvPr/>
            </p:nvSpPr>
            <p:spPr>
              <a:xfrm>
                <a:off x="481952" y="5214157"/>
                <a:ext cx="77238" cy="260559"/>
              </a:xfrm>
              <a:custGeom>
                <a:avLst/>
                <a:gdLst>
                  <a:gd name="connsiteX0" fmla="*/ 46287 w 77238"/>
                  <a:gd name="connsiteY0" fmla="*/ 11447 h 260559"/>
                  <a:gd name="connsiteX1" fmla="*/ 361 w 77238"/>
                  <a:gd name="connsiteY1" fmla="*/ 240555 h 260559"/>
                  <a:gd name="connsiteX2" fmla="*/ 31095 w 77238"/>
                  <a:gd name="connsiteY2" fmla="*/ 249112 h 260559"/>
                  <a:gd name="connsiteX3" fmla="*/ 76847 w 77238"/>
                  <a:gd name="connsiteY3" fmla="*/ 20004 h 260559"/>
                  <a:gd name="connsiteX4" fmla="*/ 46287 w 77238"/>
                  <a:gd name="connsiteY4" fmla="*/ 11447 h 260559"/>
                  <a:gd name="connsiteX5" fmla="*/ 46287 w 77238"/>
                  <a:gd name="connsiteY5" fmla="*/ 11447 h 26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38" h="260559">
                    <a:moveTo>
                      <a:pt x="46287" y="11447"/>
                    </a:moveTo>
                    <a:cubicBezTo>
                      <a:pt x="31095" y="87758"/>
                      <a:pt x="15728" y="164244"/>
                      <a:pt x="361" y="240555"/>
                    </a:cubicBezTo>
                    <a:cubicBezTo>
                      <a:pt x="-3655" y="260637"/>
                      <a:pt x="27079" y="269194"/>
                      <a:pt x="31095" y="249112"/>
                    </a:cubicBezTo>
                    <a:cubicBezTo>
                      <a:pt x="46287" y="172801"/>
                      <a:pt x="61654" y="96315"/>
                      <a:pt x="76847" y="20004"/>
                    </a:cubicBezTo>
                    <a:cubicBezTo>
                      <a:pt x="81038" y="-78"/>
                      <a:pt x="50304" y="-8635"/>
                      <a:pt x="46287" y="11447"/>
                    </a:cubicBezTo>
                    <a:lnTo>
                      <a:pt x="46287" y="11447"/>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31" name="Freeform: Shape 130">
                <a:extLst>
                  <a:ext uri="{FF2B5EF4-FFF2-40B4-BE49-F238E27FC236}">
                    <a16:creationId xmlns:a16="http://schemas.microsoft.com/office/drawing/2014/main" id="{DAD3735E-B6C3-498A-B156-5633C5D54568}"/>
                  </a:ext>
                </a:extLst>
              </p:cNvPr>
              <p:cNvSpPr/>
              <p:nvPr/>
            </p:nvSpPr>
            <p:spPr>
              <a:xfrm>
                <a:off x="290917" y="5412869"/>
                <a:ext cx="138799" cy="802531"/>
              </a:xfrm>
              <a:custGeom>
                <a:avLst/>
                <a:gdLst>
                  <a:gd name="connsiteX0" fmla="*/ 107575 w 138799"/>
                  <a:gd name="connsiteY0" fmla="*/ 11458 h 802531"/>
                  <a:gd name="connsiteX1" fmla="*/ 6 w 138799"/>
                  <a:gd name="connsiteY1" fmla="*/ 787143 h 802531"/>
                  <a:gd name="connsiteX2" fmla="*/ 31963 w 138799"/>
                  <a:gd name="connsiteY2" fmla="*/ 787143 h 802531"/>
                  <a:gd name="connsiteX3" fmla="*/ 138309 w 138799"/>
                  <a:gd name="connsiteY3" fmla="*/ 19840 h 802531"/>
                  <a:gd name="connsiteX4" fmla="*/ 107575 w 138799"/>
                  <a:gd name="connsiteY4" fmla="*/ 11458 h 802531"/>
                  <a:gd name="connsiteX5" fmla="*/ 107575 w 138799"/>
                  <a:gd name="connsiteY5" fmla="*/ 11458 h 80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799" h="802531">
                    <a:moveTo>
                      <a:pt x="107575" y="11458"/>
                    </a:moveTo>
                    <a:cubicBezTo>
                      <a:pt x="47504" y="268157"/>
                      <a:pt x="7166" y="523285"/>
                      <a:pt x="6" y="787143"/>
                    </a:cubicBezTo>
                    <a:cubicBezTo>
                      <a:pt x="-517" y="807749"/>
                      <a:pt x="31264" y="807574"/>
                      <a:pt x="31963" y="787143"/>
                    </a:cubicBezTo>
                    <a:cubicBezTo>
                      <a:pt x="39122" y="526253"/>
                      <a:pt x="78937" y="273571"/>
                      <a:pt x="138309" y="19840"/>
                    </a:cubicBezTo>
                    <a:cubicBezTo>
                      <a:pt x="143024" y="-67"/>
                      <a:pt x="112290" y="-8624"/>
                      <a:pt x="107575" y="11458"/>
                    </a:cubicBezTo>
                    <a:lnTo>
                      <a:pt x="107575" y="11458"/>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32" name="Freeform: Shape 131">
                <a:extLst>
                  <a:ext uri="{FF2B5EF4-FFF2-40B4-BE49-F238E27FC236}">
                    <a16:creationId xmlns:a16="http://schemas.microsoft.com/office/drawing/2014/main" id="{0472BF93-DEE5-449C-B771-58AA77EF5BC7}"/>
                  </a:ext>
                </a:extLst>
              </p:cNvPr>
              <p:cNvSpPr/>
              <p:nvPr/>
            </p:nvSpPr>
            <p:spPr>
              <a:xfrm>
                <a:off x="462671" y="5550865"/>
                <a:ext cx="85627" cy="515449"/>
              </a:xfrm>
              <a:custGeom>
                <a:avLst/>
                <a:gdLst>
                  <a:gd name="connsiteX0" fmla="*/ 53519 w 85627"/>
                  <a:gd name="connsiteY0" fmla="*/ 15258 h 515449"/>
                  <a:gd name="connsiteX1" fmla="*/ 84 w 85627"/>
                  <a:gd name="connsiteY1" fmla="*/ 500192 h 515449"/>
                  <a:gd name="connsiteX2" fmla="*/ 32040 w 85627"/>
                  <a:gd name="connsiteY2" fmla="*/ 500192 h 515449"/>
                  <a:gd name="connsiteX3" fmla="*/ 85475 w 85627"/>
                  <a:gd name="connsiteY3" fmla="*/ 15258 h 515449"/>
                  <a:gd name="connsiteX4" fmla="*/ 53519 w 85627"/>
                  <a:gd name="connsiteY4" fmla="*/ 15258 h 515449"/>
                  <a:gd name="connsiteX5" fmla="*/ 53519 w 85627"/>
                  <a:gd name="connsiteY5" fmla="*/ 15258 h 51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27" h="515449">
                    <a:moveTo>
                      <a:pt x="53519" y="15258"/>
                    </a:moveTo>
                    <a:cubicBezTo>
                      <a:pt x="33088" y="176611"/>
                      <a:pt x="15800" y="338314"/>
                      <a:pt x="84" y="500192"/>
                    </a:cubicBezTo>
                    <a:cubicBezTo>
                      <a:pt x="-1837" y="520623"/>
                      <a:pt x="29945" y="520448"/>
                      <a:pt x="32040" y="500192"/>
                    </a:cubicBezTo>
                    <a:cubicBezTo>
                      <a:pt x="47931" y="338314"/>
                      <a:pt x="65044" y="176611"/>
                      <a:pt x="85475" y="15258"/>
                    </a:cubicBezTo>
                    <a:cubicBezTo>
                      <a:pt x="88095" y="-5173"/>
                      <a:pt x="56138" y="-4999"/>
                      <a:pt x="53519" y="15258"/>
                    </a:cubicBezTo>
                    <a:lnTo>
                      <a:pt x="53519" y="15258"/>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33" name="Freeform: Shape 132">
                <a:extLst>
                  <a:ext uri="{FF2B5EF4-FFF2-40B4-BE49-F238E27FC236}">
                    <a16:creationId xmlns:a16="http://schemas.microsoft.com/office/drawing/2014/main" id="{6B2F0040-DF3E-4767-80B8-41F49E1A3735}"/>
                  </a:ext>
                </a:extLst>
              </p:cNvPr>
              <p:cNvSpPr/>
              <p:nvPr/>
            </p:nvSpPr>
            <p:spPr>
              <a:xfrm>
                <a:off x="405478" y="6207434"/>
                <a:ext cx="31956" cy="229457"/>
              </a:xfrm>
              <a:custGeom>
                <a:avLst/>
                <a:gdLst>
                  <a:gd name="connsiteX0" fmla="*/ 0 w 31956"/>
                  <a:gd name="connsiteY0" fmla="*/ 15454 h 229457"/>
                  <a:gd name="connsiteX1" fmla="*/ 0 w 31956"/>
                  <a:gd name="connsiteY1" fmla="*/ 214003 h 229457"/>
                  <a:gd name="connsiteX2" fmla="*/ 31956 w 31956"/>
                  <a:gd name="connsiteY2" fmla="*/ 214003 h 229457"/>
                  <a:gd name="connsiteX3" fmla="*/ 31956 w 31956"/>
                  <a:gd name="connsiteY3" fmla="*/ 15454 h 229457"/>
                  <a:gd name="connsiteX4" fmla="*/ 0 w 31956"/>
                  <a:gd name="connsiteY4" fmla="*/ 15454 h 229457"/>
                  <a:gd name="connsiteX5" fmla="*/ 0 w 31956"/>
                  <a:gd name="connsiteY5" fmla="*/ 15454 h 22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56" h="229457">
                    <a:moveTo>
                      <a:pt x="0" y="15454"/>
                    </a:moveTo>
                    <a:cubicBezTo>
                      <a:pt x="0" y="81637"/>
                      <a:pt x="0" y="147820"/>
                      <a:pt x="0" y="214003"/>
                    </a:cubicBezTo>
                    <a:cubicBezTo>
                      <a:pt x="0" y="234609"/>
                      <a:pt x="31956" y="234609"/>
                      <a:pt x="31956" y="214003"/>
                    </a:cubicBezTo>
                    <a:cubicBezTo>
                      <a:pt x="31956" y="147820"/>
                      <a:pt x="31956" y="81637"/>
                      <a:pt x="31956" y="15454"/>
                    </a:cubicBezTo>
                    <a:cubicBezTo>
                      <a:pt x="31956" y="-5151"/>
                      <a:pt x="0" y="-5151"/>
                      <a:pt x="0" y="15454"/>
                    </a:cubicBezTo>
                    <a:lnTo>
                      <a:pt x="0" y="15454"/>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34" name="Freeform: Shape 133">
                <a:extLst>
                  <a:ext uri="{FF2B5EF4-FFF2-40B4-BE49-F238E27FC236}">
                    <a16:creationId xmlns:a16="http://schemas.microsoft.com/office/drawing/2014/main" id="{55F9EC79-2D3B-4B5F-AE25-8852748FA27F}"/>
                  </a:ext>
                </a:extLst>
              </p:cNvPr>
              <p:cNvSpPr/>
              <p:nvPr/>
            </p:nvSpPr>
            <p:spPr>
              <a:xfrm>
                <a:off x="1070201" y="3312141"/>
                <a:ext cx="77507" cy="245291"/>
              </a:xfrm>
              <a:custGeom>
                <a:avLst/>
                <a:gdLst>
                  <a:gd name="connsiteX0" fmla="*/ 46175 w 77507"/>
                  <a:gd name="connsiteY0" fmla="*/ 11447 h 245291"/>
                  <a:gd name="connsiteX1" fmla="*/ 423 w 77507"/>
                  <a:gd name="connsiteY1" fmla="*/ 225363 h 245291"/>
                  <a:gd name="connsiteX2" fmla="*/ 31157 w 77507"/>
                  <a:gd name="connsiteY2" fmla="*/ 233920 h 245291"/>
                  <a:gd name="connsiteX3" fmla="*/ 77084 w 77507"/>
                  <a:gd name="connsiteY3" fmla="*/ 20004 h 245291"/>
                  <a:gd name="connsiteX4" fmla="*/ 46175 w 77507"/>
                  <a:gd name="connsiteY4" fmla="*/ 11447 h 245291"/>
                  <a:gd name="connsiteX5" fmla="*/ 46175 w 77507"/>
                  <a:gd name="connsiteY5" fmla="*/ 11447 h 24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7" h="245291">
                    <a:moveTo>
                      <a:pt x="46175" y="11447"/>
                    </a:moveTo>
                    <a:cubicBezTo>
                      <a:pt x="30459" y="82694"/>
                      <a:pt x="16140" y="154116"/>
                      <a:pt x="423" y="225363"/>
                    </a:cubicBezTo>
                    <a:cubicBezTo>
                      <a:pt x="-3942" y="245445"/>
                      <a:pt x="26792" y="253827"/>
                      <a:pt x="31157" y="233920"/>
                    </a:cubicBezTo>
                    <a:cubicBezTo>
                      <a:pt x="46874" y="162673"/>
                      <a:pt x="61368" y="91251"/>
                      <a:pt x="77084" y="20004"/>
                    </a:cubicBezTo>
                    <a:cubicBezTo>
                      <a:pt x="81449" y="-78"/>
                      <a:pt x="50715" y="-8635"/>
                      <a:pt x="46175" y="11447"/>
                    </a:cubicBezTo>
                    <a:lnTo>
                      <a:pt x="46175" y="11447"/>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35" name="Freeform: Shape 134">
                <a:extLst>
                  <a:ext uri="{FF2B5EF4-FFF2-40B4-BE49-F238E27FC236}">
                    <a16:creationId xmlns:a16="http://schemas.microsoft.com/office/drawing/2014/main" id="{0E2067A8-4766-47E2-8573-DCCDDC576BF5}"/>
                  </a:ext>
                </a:extLst>
              </p:cNvPr>
              <p:cNvSpPr/>
              <p:nvPr/>
            </p:nvSpPr>
            <p:spPr>
              <a:xfrm>
                <a:off x="1206938" y="3624927"/>
                <a:ext cx="169799" cy="138393"/>
              </a:xfrm>
              <a:custGeom>
                <a:avLst/>
                <a:gdLst>
                  <a:gd name="connsiteX0" fmla="*/ 27834 w 169799"/>
                  <a:gd name="connsiteY0" fmla="*/ 134350 h 138393"/>
                  <a:gd name="connsiteX1" fmla="*/ 162121 w 169799"/>
                  <a:gd name="connsiteY1" fmla="*/ 29925 h 138393"/>
                  <a:gd name="connsiteX2" fmla="*/ 146055 w 169799"/>
                  <a:gd name="connsiteY2" fmla="*/ 2334 h 138393"/>
                  <a:gd name="connsiteX3" fmla="*/ 5307 w 169799"/>
                  <a:gd name="connsiteY3" fmla="*/ 111824 h 138393"/>
                  <a:gd name="connsiteX4" fmla="*/ 27834 w 169799"/>
                  <a:gd name="connsiteY4" fmla="*/ 134350 h 138393"/>
                  <a:gd name="connsiteX5" fmla="*/ 27834 w 169799"/>
                  <a:gd name="connsiteY5" fmla="*/ 13435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99" h="138393">
                    <a:moveTo>
                      <a:pt x="27834" y="134350"/>
                    </a:moveTo>
                    <a:cubicBezTo>
                      <a:pt x="71490" y="97679"/>
                      <a:pt x="112702" y="58912"/>
                      <a:pt x="162121" y="29925"/>
                    </a:cubicBezTo>
                    <a:cubicBezTo>
                      <a:pt x="179758" y="19447"/>
                      <a:pt x="163867" y="-8144"/>
                      <a:pt x="146055" y="2334"/>
                    </a:cubicBezTo>
                    <a:cubicBezTo>
                      <a:pt x="94366" y="32719"/>
                      <a:pt x="51059" y="73406"/>
                      <a:pt x="5307" y="111824"/>
                    </a:cubicBezTo>
                    <a:cubicBezTo>
                      <a:pt x="-10409" y="125095"/>
                      <a:pt x="12293" y="147622"/>
                      <a:pt x="27834" y="134350"/>
                    </a:cubicBezTo>
                    <a:lnTo>
                      <a:pt x="27834" y="134350"/>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111" name="Graphic 7">
              <a:extLst>
                <a:ext uri="{FF2B5EF4-FFF2-40B4-BE49-F238E27FC236}">
                  <a16:creationId xmlns:a16="http://schemas.microsoft.com/office/drawing/2014/main" id="{8471D50C-066E-4D75-8DC0-62BAC1B37C7B}"/>
                </a:ext>
              </a:extLst>
            </p:cNvPr>
            <p:cNvGrpSpPr/>
            <p:nvPr/>
          </p:nvGrpSpPr>
          <p:grpSpPr>
            <a:xfrm>
              <a:off x="199901" y="2459662"/>
              <a:ext cx="2180577" cy="1990110"/>
              <a:chOff x="199901" y="2459662"/>
              <a:chExt cx="2180577" cy="1990110"/>
            </a:xfrm>
          </p:grpSpPr>
          <p:sp>
            <p:nvSpPr>
              <p:cNvPr id="112" name="Freeform: Shape 111">
                <a:extLst>
                  <a:ext uri="{FF2B5EF4-FFF2-40B4-BE49-F238E27FC236}">
                    <a16:creationId xmlns:a16="http://schemas.microsoft.com/office/drawing/2014/main" id="{C32D96C1-82EC-4171-8EE0-BEAC8040E472}"/>
                  </a:ext>
                </a:extLst>
              </p:cNvPr>
              <p:cNvSpPr/>
              <p:nvPr/>
            </p:nvSpPr>
            <p:spPr>
              <a:xfrm>
                <a:off x="199901" y="3663758"/>
                <a:ext cx="15454" cy="15890"/>
              </a:xfrm>
              <a:custGeom>
                <a:avLst/>
                <a:gdLst>
                  <a:gd name="connsiteX0" fmla="*/ 7727 w 15454"/>
                  <a:gd name="connsiteY0" fmla="*/ 15891 h 15890"/>
                  <a:gd name="connsiteX1" fmla="*/ 7727 w 15454"/>
                  <a:gd name="connsiteY1" fmla="*/ 0 h 15890"/>
                  <a:gd name="connsiteX2" fmla="*/ 7727 w 15454"/>
                  <a:gd name="connsiteY2" fmla="*/ 15891 h 15890"/>
                  <a:gd name="connsiteX3" fmla="*/ 7727 w 15454"/>
                  <a:gd name="connsiteY3" fmla="*/ 15891 h 15890"/>
                </a:gdLst>
                <a:ahLst/>
                <a:cxnLst>
                  <a:cxn ang="0">
                    <a:pos x="connsiteX0" y="connsiteY0"/>
                  </a:cxn>
                  <a:cxn ang="0">
                    <a:pos x="connsiteX1" y="connsiteY1"/>
                  </a:cxn>
                  <a:cxn ang="0">
                    <a:pos x="connsiteX2" y="connsiteY2"/>
                  </a:cxn>
                  <a:cxn ang="0">
                    <a:pos x="connsiteX3" y="connsiteY3"/>
                  </a:cxn>
                </a:cxnLst>
                <a:rect l="l" t="t" r="r" b="b"/>
                <a:pathLst>
                  <a:path w="15454" h="15890">
                    <a:moveTo>
                      <a:pt x="7727" y="15891"/>
                    </a:moveTo>
                    <a:cubicBezTo>
                      <a:pt x="18030" y="15891"/>
                      <a:pt x="18030" y="0"/>
                      <a:pt x="7727" y="0"/>
                    </a:cubicBezTo>
                    <a:cubicBezTo>
                      <a:pt x="-2576" y="0"/>
                      <a:pt x="-2576" y="15891"/>
                      <a:pt x="7727" y="15891"/>
                    </a:cubicBezTo>
                    <a:lnTo>
                      <a:pt x="7727" y="15891"/>
                    </a:lnTo>
                    <a:close/>
                  </a:path>
                </a:pathLst>
              </a:custGeom>
              <a:solidFill>
                <a:srgbClr val="724120"/>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13" name="Freeform: Shape 112">
                <a:extLst>
                  <a:ext uri="{FF2B5EF4-FFF2-40B4-BE49-F238E27FC236}">
                    <a16:creationId xmlns:a16="http://schemas.microsoft.com/office/drawing/2014/main" id="{C0A4C7FD-1BAF-42D9-BD21-1800D0A07237}"/>
                  </a:ext>
                </a:extLst>
              </p:cNvPr>
              <p:cNvSpPr/>
              <p:nvPr/>
            </p:nvSpPr>
            <p:spPr>
              <a:xfrm>
                <a:off x="199901" y="3671441"/>
                <a:ext cx="15454" cy="15890"/>
              </a:xfrm>
              <a:custGeom>
                <a:avLst/>
                <a:gdLst>
                  <a:gd name="connsiteX0" fmla="*/ 7727 w 15454"/>
                  <a:gd name="connsiteY0" fmla="*/ 15891 h 15890"/>
                  <a:gd name="connsiteX1" fmla="*/ 7727 w 15454"/>
                  <a:gd name="connsiteY1" fmla="*/ 0 h 15890"/>
                  <a:gd name="connsiteX2" fmla="*/ 7727 w 15454"/>
                  <a:gd name="connsiteY2" fmla="*/ 15891 h 15890"/>
                  <a:gd name="connsiteX3" fmla="*/ 7727 w 15454"/>
                  <a:gd name="connsiteY3" fmla="*/ 15891 h 15890"/>
                </a:gdLst>
                <a:ahLst/>
                <a:cxnLst>
                  <a:cxn ang="0">
                    <a:pos x="connsiteX0" y="connsiteY0"/>
                  </a:cxn>
                  <a:cxn ang="0">
                    <a:pos x="connsiteX1" y="connsiteY1"/>
                  </a:cxn>
                  <a:cxn ang="0">
                    <a:pos x="connsiteX2" y="connsiteY2"/>
                  </a:cxn>
                  <a:cxn ang="0">
                    <a:pos x="connsiteX3" y="connsiteY3"/>
                  </a:cxn>
                </a:cxnLst>
                <a:rect l="l" t="t" r="r" b="b"/>
                <a:pathLst>
                  <a:path w="15454" h="15890">
                    <a:moveTo>
                      <a:pt x="7727" y="15891"/>
                    </a:moveTo>
                    <a:cubicBezTo>
                      <a:pt x="18030" y="15891"/>
                      <a:pt x="18030" y="0"/>
                      <a:pt x="7727" y="0"/>
                    </a:cubicBezTo>
                    <a:cubicBezTo>
                      <a:pt x="-2576" y="0"/>
                      <a:pt x="-2576" y="15891"/>
                      <a:pt x="7727" y="15891"/>
                    </a:cubicBezTo>
                    <a:lnTo>
                      <a:pt x="7727" y="15891"/>
                    </a:lnTo>
                    <a:close/>
                  </a:path>
                </a:pathLst>
              </a:custGeom>
              <a:solidFill>
                <a:srgbClr val="724120"/>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14" name="Freeform: Shape 113">
                <a:extLst>
                  <a:ext uri="{FF2B5EF4-FFF2-40B4-BE49-F238E27FC236}">
                    <a16:creationId xmlns:a16="http://schemas.microsoft.com/office/drawing/2014/main" id="{847BD92E-626E-4EAF-B322-0F39164720FB}"/>
                  </a:ext>
                </a:extLst>
              </p:cNvPr>
              <p:cNvSpPr/>
              <p:nvPr/>
            </p:nvSpPr>
            <p:spPr>
              <a:xfrm>
                <a:off x="1162692" y="3602167"/>
                <a:ext cx="748162" cy="847605"/>
              </a:xfrm>
              <a:custGeom>
                <a:avLst/>
                <a:gdLst>
                  <a:gd name="connsiteX0" fmla="*/ 3627 w 748162"/>
                  <a:gd name="connsiteY0" fmla="*/ 699497 h 847605"/>
                  <a:gd name="connsiteX1" fmla="*/ 447350 w 748162"/>
                  <a:gd name="connsiteY1" fmla="*/ 776157 h 847605"/>
                  <a:gd name="connsiteX2" fmla="*/ 480878 w 748162"/>
                  <a:gd name="connsiteY2" fmla="*/ 332784 h 847605"/>
                  <a:gd name="connsiteX3" fmla="*/ 461320 w 748162"/>
                  <a:gd name="connsiteY3" fmla="*/ 352342 h 847605"/>
                  <a:gd name="connsiteX4" fmla="*/ 690777 w 748162"/>
                  <a:gd name="connsiteY4" fmla="*/ 4838 h 847605"/>
                  <a:gd name="connsiteX5" fmla="*/ 668250 w 748162"/>
                  <a:gd name="connsiteY5" fmla="*/ 27365 h 847605"/>
                  <a:gd name="connsiteX6" fmla="*/ 469876 w 748162"/>
                  <a:gd name="connsiteY6" fmla="*/ 321608 h 847605"/>
                  <a:gd name="connsiteX7" fmla="*/ 450318 w 748162"/>
                  <a:gd name="connsiteY7" fmla="*/ 341166 h 847605"/>
                  <a:gd name="connsiteX8" fmla="*/ 448747 w 748162"/>
                  <a:gd name="connsiteY8" fmla="*/ 721849 h 847605"/>
                  <a:gd name="connsiteX9" fmla="*/ 26154 w 748162"/>
                  <a:gd name="connsiteY9" fmla="*/ 676970 h 847605"/>
                  <a:gd name="connsiteX10" fmla="*/ 3627 w 748162"/>
                  <a:gd name="connsiteY10" fmla="*/ 699497 h 847605"/>
                  <a:gd name="connsiteX11" fmla="*/ 3627 w 748162"/>
                  <a:gd name="connsiteY11" fmla="*/ 699497 h 847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162" h="847605">
                    <a:moveTo>
                      <a:pt x="3627" y="699497"/>
                    </a:moveTo>
                    <a:cubicBezTo>
                      <a:pt x="108053" y="834482"/>
                      <a:pt x="311491" y="912888"/>
                      <a:pt x="447350" y="776157"/>
                    </a:cubicBezTo>
                    <a:cubicBezTo>
                      <a:pt x="557364" y="665445"/>
                      <a:pt x="530297" y="464277"/>
                      <a:pt x="480878" y="332784"/>
                    </a:cubicBezTo>
                    <a:cubicBezTo>
                      <a:pt x="474417" y="339245"/>
                      <a:pt x="467781" y="345881"/>
                      <a:pt x="461320" y="352342"/>
                    </a:cubicBezTo>
                    <a:cubicBezTo>
                      <a:pt x="655677" y="394601"/>
                      <a:pt x="846892" y="165668"/>
                      <a:pt x="690777" y="4838"/>
                    </a:cubicBezTo>
                    <a:cubicBezTo>
                      <a:pt x="676458" y="-10005"/>
                      <a:pt x="653931" y="12696"/>
                      <a:pt x="668250" y="27365"/>
                    </a:cubicBezTo>
                    <a:cubicBezTo>
                      <a:pt x="801839" y="164969"/>
                      <a:pt x="632802" y="356882"/>
                      <a:pt x="469876" y="321608"/>
                    </a:cubicBezTo>
                    <a:cubicBezTo>
                      <a:pt x="459050" y="319163"/>
                      <a:pt x="445778" y="329117"/>
                      <a:pt x="450318" y="341166"/>
                    </a:cubicBezTo>
                    <a:cubicBezTo>
                      <a:pt x="494673" y="459911"/>
                      <a:pt x="514406" y="607295"/>
                      <a:pt x="448747" y="721849"/>
                    </a:cubicBezTo>
                    <a:cubicBezTo>
                      <a:pt x="348512" y="896823"/>
                      <a:pt x="121499" y="799906"/>
                      <a:pt x="26154" y="676970"/>
                    </a:cubicBezTo>
                    <a:cubicBezTo>
                      <a:pt x="13581" y="660730"/>
                      <a:pt x="-8771" y="683431"/>
                      <a:pt x="3627" y="699497"/>
                    </a:cubicBezTo>
                    <a:lnTo>
                      <a:pt x="3627" y="699497"/>
                    </a:lnTo>
                    <a:close/>
                  </a:path>
                </a:pathLst>
              </a:custGeom>
              <a:solidFill>
                <a:srgbClr val="0E514A"/>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15" name="Freeform: Shape 114">
                <a:extLst>
                  <a:ext uri="{FF2B5EF4-FFF2-40B4-BE49-F238E27FC236}">
                    <a16:creationId xmlns:a16="http://schemas.microsoft.com/office/drawing/2014/main" id="{8D7920B2-023B-4923-B248-7A5613F37A6C}"/>
                  </a:ext>
                </a:extLst>
              </p:cNvPr>
              <p:cNvSpPr/>
              <p:nvPr/>
            </p:nvSpPr>
            <p:spPr>
              <a:xfrm>
                <a:off x="1222038" y="3915720"/>
                <a:ext cx="245244" cy="237062"/>
              </a:xfrm>
              <a:custGeom>
                <a:avLst/>
                <a:gdLst>
                  <a:gd name="connsiteX0" fmla="*/ 5400 w 245244"/>
                  <a:gd name="connsiteY0" fmla="*/ 195077 h 237062"/>
                  <a:gd name="connsiteX1" fmla="*/ 183867 w 245244"/>
                  <a:gd name="connsiteY1" fmla="*/ 209047 h 237062"/>
                  <a:gd name="connsiteX2" fmla="*/ 238350 w 245244"/>
                  <a:gd name="connsiteY2" fmla="*/ 11372 h 237062"/>
                  <a:gd name="connsiteX3" fmla="*/ 207616 w 245244"/>
                  <a:gd name="connsiteY3" fmla="*/ 19928 h 237062"/>
                  <a:gd name="connsiteX4" fmla="*/ 28102 w 245244"/>
                  <a:gd name="connsiteY4" fmla="*/ 172551 h 237062"/>
                  <a:gd name="connsiteX5" fmla="*/ 5400 w 245244"/>
                  <a:gd name="connsiteY5" fmla="*/ 195077 h 237062"/>
                  <a:gd name="connsiteX6" fmla="*/ 5400 w 245244"/>
                  <a:gd name="connsiteY6" fmla="*/ 195077 h 23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244" h="237062">
                    <a:moveTo>
                      <a:pt x="5400" y="195077"/>
                    </a:moveTo>
                    <a:cubicBezTo>
                      <a:pt x="57089" y="237337"/>
                      <a:pt x="127987" y="257069"/>
                      <a:pt x="183867" y="209047"/>
                    </a:cubicBezTo>
                    <a:cubicBezTo>
                      <a:pt x="240970" y="159803"/>
                      <a:pt x="255813" y="82619"/>
                      <a:pt x="238350" y="11372"/>
                    </a:cubicBezTo>
                    <a:cubicBezTo>
                      <a:pt x="233461" y="-8536"/>
                      <a:pt x="202727" y="-153"/>
                      <a:pt x="207616" y="19928"/>
                    </a:cubicBezTo>
                    <a:cubicBezTo>
                      <a:pt x="235032" y="132736"/>
                      <a:pt x="141608" y="265277"/>
                      <a:pt x="28102" y="172551"/>
                    </a:cubicBezTo>
                    <a:cubicBezTo>
                      <a:pt x="12211" y="159628"/>
                      <a:pt x="-10491" y="181980"/>
                      <a:pt x="5400" y="195077"/>
                    </a:cubicBezTo>
                    <a:lnTo>
                      <a:pt x="5400" y="195077"/>
                    </a:lnTo>
                    <a:close/>
                  </a:path>
                </a:pathLst>
              </a:custGeom>
              <a:solidFill>
                <a:srgbClr val="0E514A"/>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16" name="Freeform: Shape 115">
                <a:extLst>
                  <a:ext uri="{FF2B5EF4-FFF2-40B4-BE49-F238E27FC236}">
                    <a16:creationId xmlns:a16="http://schemas.microsoft.com/office/drawing/2014/main" id="{618E97B2-B6C4-43D1-8AB0-5D67425C8AE0}"/>
                  </a:ext>
                </a:extLst>
              </p:cNvPr>
              <p:cNvSpPr/>
              <p:nvPr/>
            </p:nvSpPr>
            <p:spPr>
              <a:xfrm>
                <a:off x="1444396" y="3073335"/>
                <a:ext cx="936082" cy="721591"/>
              </a:xfrm>
              <a:custGeom>
                <a:avLst/>
                <a:gdLst>
                  <a:gd name="connsiteX0" fmla="*/ 31185 w 936082"/>
                  <a:gd name="connsiteY0" fmla="*/ 213058 h 721591"/>
                  <a:gd name="connsiteX1" fmla="*/ 428107 w 936082"/>
                  <a:gd name="connsiteY1" fmla="*/ 205374 h 721591"/>
                  <a:gd name="connsiteX2" fmla="*/ 451507 w 936082"/>
                  <a:gd name="connsiteY2" fmla="*/ 214979 h 721591"/>
                  <a:gd name="connsiteX3" fmla="*/ 710127 w 936082"/>
                  <a:gd name="connsiteY3" fmla="*/ 149844 h 721591"/>
                  <a:gd name="connsiteX4" fmla="*/ 878989 w 936082"/>
                  <a:gd name="connsiteY4" fmla="*/ 321500 h 721591"/>
                  <a:gd name="connsiteX5" fmla="*/ 881609 w 936082"/>
                  <a:gd name="connsiteY5" fmla="*/ 556895 h 721591"/>
                  <a:gd name="connsiteX6" fmla="*/ 649707 w 936082"/>
                  <a:gd name="connsiteY6" fmla="*/ 689610 h 721591"/>
                  <a:gd name="connsiteX7" fmla="*/ 649707 w 936082"/>
                  <a:gd name="connsiteY7" fmla="*/ 721566 h 721591"/>
                  <a:gd name="connsiteX8" fmla="*/ 900992 w 936082"/>
                  <a:gd name="connsiteY8" fmla="*/ 588677 h 721591"/>
                  <a:gd name="connsiteX9" fmla="*/ 913041 w 936082"/>
                  <a:gd name="connsiteY9" fmla="*/ 321849 h 721591"/>
                  <a:gd name="connsiteX10" fmla="*/ 735448 w 936082"/>
                  <a:gd name="connsiteY10" fmla="*/ 125396 h 721591"/>
                  <a:gd name="connsiteX11" fmla="*/ 435442 w 936082"/>
                  <a:gd name="connsiteY11" fmla="*/ 187563 h 721591"/>
                  <a:gd name="connsiteX12" fmla="*/ 458841 w 936082"/>
                  <a:gd name="connsiteY12" fmla="*/ 197167 h 721591"/>
                  <a:gd name="connsiteX13" fmla="*/ 232353 w 936082"/>
                  <a:gd name="connsiteY13" fmla="*/ 15 h 721591"/>
                  <a:gd name="connsiteX14" fmla="*/ 276 w 936082"/>
                  <a:gd name="connsiteY14" fmla="*/ 204851 h 721591"/>
                  <a:gd name="connsiteX15" fmla="*/ 31185 w 936082"/>
                  <a:gd name="connsiteY15" fmla="*/ 213058 h 721591"/>
                  <a:gd name="connsiteX16" fmla="*/ 31185 w 936082"/>
                  <a:gd name="connsiteY16" fmla="*/ 213058 h 72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082" h="721591">
                    <a:moveTo>
                      <a:pt x="31185" y="213058"/>
                    </a:moveTo>
                    <a:cubicBezTo>
                      <a:pt x="73095" y="-15177"/>
                      <a:pt x="381133" y="-26178"/>
                      <a:pt x="428107" y="205374"/>
                    </a:cubicBezTo>
                    <a:cubicBezTo>
                      <a:pt x="430028" y="214804"/>
                      <a:pt x="443474" y="220916"/>
                      <a:pt x="451507" y="214979"/>
                    </a:cubicBezTo>
                    <a:cubicBezTo>
                      <a:pt x="526771" y="157702"/>
                      <a:pt x="615829" y="120856"/>
                      <a:pt x="710127" y="149844"/>
                    </a:cubicBezTo>
                    <a:cubicBezTo>
                      <a:pt x="789931" y="174291"/>
                      <a:pt x="848255" y="246935"/>
                      <a:pt x="878989" y="321500"/>
                    </a:cubicBezTo>
                    <a:cubicBezTo>
                      <a:pt x="909549" y="395541"/>
                      <a:pt x="914788" y="483028"/>
                      <a:pt x="881609" y="556895"/>
                    </a:cubicBezTo>
                    <a:cubicBezTo>
                      <a:pt x="840572" y="648224"/>
                      <a:pt x="743480" y="684022"/>
                      <a:pt x="649707" y="689610"/>
                    </a:cubicBezTo>
                    <a:cubicBezTo>
                      <a:pt x="629276" y="690832"/>
                      <a:pt x="629101" y="722614"/>
                      <a:pt x="649707" y="721566"/>
                    </a:cubicBezTo>
                    <a:cubicBezTo>
                      <a:pt x="750989" y="715629"/>
                      <a:pt x="847208" y="679307"/>
                      <a:pt x="900992" y="588677"/>
                    </a:cubicBezTo>
                    <a:cubicBezTo>
                      <a:pt x="948316" y="508873"/>
                      <a:pt x="943077" y="406368"/>
                      <a:pt x="913041" y="321849"/>
                    </a:cubicBezTo>
                    <a:cubicBezTo>
                      <a:pt x="883180" y="237855"/>
                      <a:pt x="819792" y="158575"/>
                      <a:pt x="735448" y="125396"/>
                    </a:cubicBezTo>
                    <a:cubicBezTo>
                      <a:pt x="629450" y="83835"/>
                      <a:pt x="522405" y="121554"/>
                      <a:pt x="435442" y="187563"/>
                    </a:cubicBezTo>
                    <a:cubicBezTo>
                      <a:pt x="443300" y="190706"/>
                      <a:pt x="450983" y="193849"/>
                      <a:pt x="458841" y="197167"/>
                    </a:cubicBezTo>
                    <a:cubicBezTo>
                      <a:pt x="435616" y="82788"/>
                      <a:pt x="351622" y="1412"/>
                      <a:pt x="232353" y="15"/>
                    </a:cubicBezTo>
                    <a:cubicBezTo>
                      <a:pt x="113084" y="-1382"/>
                      <a:pt x="20882" y="92392"/>
                      <a:pt x="276" y="204851"/>
                    </a:cubicBezTo>
                    <a:cubicBezTo>
                      <a:pt x="-3217" y="224583"/>
                      <a:pt x="27518" y="233315"/>
                      <a:pt x="31185" y="213058"/>
                    </a:cubicBezTo>
                    <a:lnTo>
                      <a:pt x="31185" y="213058"/>
                    </a:lnTo>
                    <a:close/>
                  </a:path>
                </a:pathLst>
              </a:custGeom>
              <a:solidFill>
                <a:srgbClr val="0E514A"/>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17" name="Freeform: Shape 116">
                <a:extLst>
                  <a:ext uri="{FF2B5EF4-FFF2-40B4-BE49-F238E27FC236}">
                    <a16:creationId xmlns:a16="http://schemas.microsoft.com/office/drawing/2014/main" id="{8FADC819-5AC8-4267-BD76-99E3D52A7BE6}"/>
                  </a:ext>
                </a:extLst>
              </p:cNvPr>
              <p:cNvSpPr/>
              <p:nvPr/>
            </p:nvSpPr>
            <p:spPr>
              <a:xfrm>
                <a:off x="2040767" y="3372531"/>
                <a:ext cx="97716" cy="201476"/>
              </a:xfrm>
              <a:custGeom>
                <a:avLst/>
                <a:gdLst>
                  <a:gd name="connsiteX0" fmla="*/ 7234 w 97716"/>
                  <a:gd name="connsiteY0" fmla="*/ 30337 h 201476"/>
                  <a:gd name="connsiteX1" fmla="*/ 49843 w 97716"/>
                  <a:gd name="connsiteY1" fmla="*/ 173355 h 201476"/>
                  <a:gd name="connsiteX2" fmla="*/ 72370 w 97716"/>
                  <a:gd name="connsiteY2" fmla="*/ 195882 h 201476"/>
                  <a:gd name="connsiteX3" fmla="*/ 23300 w 97716"/>
                  <a:gd name="connsiteY3" fmla="*/ 2746 h 201476"/>
                  <a:gd name="connsiteX4" fmla="*/ 7234 w 97716"/>
                  <a:gd name="connsiteY4" fmla="*/ 30337 h 201476"/>
                  <a:gd name="connsiteX5" fmla="*/ 7234 w 97716"/>
                  <a:gd name="connsiteY5" fmla="*/ 30337 h 2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16" h="201476">
                    <a:moveTo>
                      <a:pt x="7234" y="30337"/>
                    </a:moveTo>
                    <a:cubicBezTo>
                      <a:pt x="53510" y="61246"/>
                      <a:pt x="89483" y="122539"/>
                      <a:pt x="49843" y="173355"/>
                    </a:cubicBezTo>
                    <a:cubicBezTo>
                      <a:pt x="37445" y="189421"/>
                      <a:pt x="59797" y="212122"/>
                      <a:pt x="72370" y="195882"/>
                    </a:cubicBezTo>
                    <a:cubicBezTo>
                      <a:pt x="125281" y="127953"/>
                      <a:pt x="88784" y="46577"/>
                      <a:pt x="23300" y="2746"/>
                    </a:cubicBezTo>
                    <a:cubicBezTo>
                      <a:pt x="6187" y="-8779"/>
                      <a:pt x="-9704" y="18986"/>
                      <a:pt x="7234" y="30337"/>
                    </a:cubicBezTo>
                    <a:lnTo>
                      <a:pt x="7234" y="30337"/>
                    </a:lnTo>
                    <a:close/>
                  </a:path>
                </a:pathLst>
              </a:custGeom>
              <a:solidFill>
                <a:srgbClr val="0E514A"/>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18" name="Freeform: Shape 117">
                <a:extLst>
                  <a:ext uri="{FF2B5EF4-FFF2-40B4-BE49-F238E27FC236}">
                    <a16:creationId xmlns:a16="http://schemas.microsoft.com/office/drawing/2014/main" id="{39B8A6DF-1DAA-4471-9A56-B29DA3037D6B}"/>
                  </a:ext>
                </a:extLst>
              </p:cNvPr>
              <p:cNvSpPr/>
              <p:nvPr/>
            </p:nvSpPr>
            <p:spPr>
              <a:xfrm>
                <a:off x="1276234" y="2683609"/>
                <a:ext cx="681445" cy="201037"/>
              </a:xfrm>
              <a:custGeom>
                <a:avLst/>
                <a:gdLst>
                  <a:gd name="connsiteX0" fmla="*/ 29786 w 681445"/>
                  <a:gd name="connsiteY0" fmla="*/ 132868 h 201037"/>
                  <a:gd name="connsiteX1" fmla="*/ 209999 w 681445"/>
                  <a:gd name="connsiteY1" fmla="*/ 41015 h 201037"/>
                  <a:gd name="connsiteX2" fmla="*/ 361224 w 681445"/>
                  <a:gd name="connsiteY2" fmla="*/ 178620 h 201037"/>
                  <a:gd name="connsiteX3" fmla="*/ 388815 w 681445"/>
                  <a:gd name="connsiteY3" fmla="*/ 178620 h 201037"/>
                  <a:gd name="connsiteX4" fmla="*/ 649356 w 681445"/>
                  <a:gd name="connsiteY4" fmla="*/ 185779 h 201037"/>
                  <a:gd name="connsiteX5" fmla="*/ 681312 w 681445"/>
                  <a:gd name="connsiteY5" fmla="*/ 185779 h 201037"/>
                  <a:gd name="connsiteX6" fmla="*/ 361399 w 681445"/>
                  <a:gd name="connsiteY6" fmla="*/ 162380 h 201037"/>
                  <a:gd name="connsiteX7" fmla="*/ 388990 w 681445"/>
                  <a:gd name="connsiteY7" fmla="*/ 162380 h 201037"/>
                  <a:gd name="connsiteX8" fmla="*/ 192711 w 681445"/>
                  <a:gd name="connsiteY8" fmla="*/ 3296 h 201037"/>
                  <a:gd name="connsiteX9" fmla="*/ 2544 w 681445"/>
                  <a:gd name="connsiteY9" fmla="*/ 116628 h 201037"/>
                  <a:gd name="connsiteX10" fmla="*/ 29786 w 681445"/>
                  <a:gd name="connsiteY10" fmla="*/ 132868 h 201037"/>
                  <a:gd name="connsiteX11" fmla="*/ 29786 w 681445"/>
                  <a:gd name="connsiteY11" fmla="*/ 132868 h 20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445" h="201037">
                    <a:moveTo>
                      <a:pt x="29786" y="132868"/>
                    </a:moveTo>
                    <a:cubicBezTo>
                      <a:pt x="70648" y="64590"/>
                      <a:pt x="127227" y="15695"/>
                      <a:pt x="209999" y="41015"/>
                    </a:cubicBezTo>
                    <a:cubicBezTo>
                      <a:pt x="275134" y="61097"/>
                      <a:pt x="325601" y="124311"/>
                      <a:pt x="361224" y="178620"/>
                    </a:cubicBezTo>
                    <a:cubicBezTo>
                      <a:pt x="368209" y="189272"/>
                      <a:pt x="381481" y="188399"/>
                      <a:pt x="388815" y="178620"/>
                    </a:cubicBezTo>
                    <a:cubicBezTo>
                      <a:pt x="454299" y="90260"/>
                      <a:pt x="630671" y="29839"/>
                      <a:pt x="649356" y="185779"/>
                    </a:cubicBezTo>
                    <a:cubicBezTo>
                      <a:pt x="651800" y="206036"/>
                      <a:pt x="683757" y="206211"/>
                      <a:pt x="681312" y="185779"/>
                    </a:cubicBezTo>
                    <a:cubicBezTo>
                      <a:pt x="658785" y="-3339"/>
                      <a:pt x="448013" y="45556"/>
                      <a:pt x="361399" y="162380"/>
                    </a:cubicBezTo>
                    <a:cubicBezTo>
                      <a:pt x="370479" y="162380"/>
                      <a:pt x="379735" y="162380"/>
                      <a:pt x="388990" y="162380"/>
                    </a:cubicBezTo>
                    <a:cubicBezTo>
                      <a:pt x="342015" y="90783"/>
                      <a:pt x="279325" y="22330"/>
                      <a:pt x="192711" y="3296"/>
                    </a:cubicBezTo>
                    <a:cubicBezTo>
                      <a:pt x="107145" y="-15563"/>
                      <a:pt x="42533" y="49747"/>
                      <a:pt x="2544" y="116628"/>
                    </a:cubicBezTo>
                    <a:cubicBezTo>
                      <a:pt x="-8457" y="134614"/>
                      <a:pt x="19134" y="150505"/>
                      <a:pt x="29786" y="132868"/>
                    </a:cubicBezTo>
                    <a:lnTo>
                      <a:pt x="29786" y="132868"/>
                    </a:lnTo>
                    <a:close/>
                  </a:path>
                </a:pathLst>
              </a:custGeom>
              <a:solidFill>
                <a:srgbClr val="0E514A"/>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19" name="Freeform: Shape 118">
                <a:extLst>
                  <a:ext uri="{FF2B5EF4-FFF2-40B4-BE49-F238E27FC236}">
                    <a16:creationId xmlns:a16="http://schemas.microsoft.com/office/drawing/2014/main" id="{A2AFF578-0E14-4C2F-9A88-D7AC662D655F}"/>
                  </a:ext>
                </a:extLst>
              </p:cNvPr>
              <p:cNvSpPr/>
              <p:nvPr/>
            </p:nvSpPr>
            <p:spPr>
              <a:xfrm>
                <a:off x="1512358" y="2459662"/>
                <a:ext cx="223992" cy="81615"/>
              </a:xfrm>
              <a:custGeom>
                <a:avLst/>
                <a:gdLst>
                  <a:gd name="connsiteX0" fmla="*/ 27834 w 223992"/>
                  <a:gd name="connsiteY0" fmla="*/ 69905 h 81615"/>
                  <a:gd name="connsiteX1" fmla="*/ 193728 w 223992"/>
                  <a:gd name="connsiteY1" fmla="*/ 74271 h 81615"/>
                  <a:gd name="connsiteX2" fmla="*/ 221319 w 223992"/>
                  <a:gd name="connsiteY2" fmla="*/ 58205 h 81615"/>
                  <a:gd name="connsiteX3" fmla="*/ 5308 w 223992"/>
                  <a:gd name="connsiteY3" fmla="*/ 47379 h 81615"/>
                  <a:gd name="connsiteX4" fmla="*/ 27834 w 223992"/>
                  <a:gd name="connsiteY4" fmla="*/ 69905 h 81615"/>
                  <a:gd name="connsiteX5" fmla="*/ 27834 w 223992"/>
                  <a:gd name="connsiteY5" fmla="*/ 69905 h 8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92" h="81615">
                    <a:moveTo>
                      <a:pt x="27834" y="69905"/>
                    </a:moveTo>
                    <a:cubicBezTo>
                      <a:pt x="79872" y="26424"/>
                      <a:pt x="151294" y="9485"/>
                      <a:pt x="193728" y="74271"/>
                    </a:cubicBezTo>
                    <a:cubicBezTo>
                      <a:pt x="204904" y="91384"/>
                      <a:pt x="232669" y="75493"/>
                      <a:pt x="221319" y="58205"/>
                    </a:cubicBezTo>
                    <a:cubicBezTo>
                      <a:pt x="166661" y="-25091"/>
                      <a:pt x="74110" y="-10073"/>
                      <a:pt x="5308" y="47379"/>
                    </a:cubicBezTo>
                    <a:cubicBezTo>
                      <a:pt x="-10409" y="60476"/>
                      <a:pt x="12292" y="83002"/>
                      <a:pt x="27834" y="69905"/>
                    </a:cubicBezTo>
                    <a:lnTo>
                      <a:pt x="27834" y="69905"/>
                    </a:lnTo>
                    <a:close/>
                  </a:path>
                </a:pathLst>
              </a:custGeom>
              <a:solidFill>
                <a:srgbClr val="0E514A"/>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20" name="Freeform: Shape 119">
                <a:extLst>
                  <a:ext uri="{FF2B5EF4-FFF2-40B4-BE49-F238E27FC236}">
                    <a16:creationId xmlns:a16="http://schemas.microsoft.com/office/drawing/2014/main" id="{03B5B3A2-6DED-4F4E-A687-2E65AC5EAD95}"/>
                  </a:ext>
                </a:extLst>
              </p:cNvPr>
              <p:cNvSpPr/>
              <p:nvPr/>
            </p:nvSpPr>
            <p:spPr>
              <a:xfrm>
                <a:off x="326340" y="2606049"/>
                <a:ext cx="477304" cy="515465"/>
              </a:xfrm>
              <a:custGeom>
                <a:avLst/>
                <a:gdLst>
                  <a:gd name="connsiteX0" fmla="*/ 49277 w 477304"/>
                  <a:gd name="connsiteY0" fmla="*/ 496114 h 515465"/>
                  <a:gd name="connsiteX1" fmla="*/ 319946 w 477304"/>
                  <a:gd name="connsiteY1" fmla="*/ 210253 h 515465"/>
                  <a:gd name="connsiteX2" fmla="*/ 339504 w 477304"/>
                  <a:gd name="connsiteY2" fmla="*/ 190695 h 515465"/>
                  <a:gd name="connsiteX3" fmla="*/ 457376 w 477304"/>
                  <a:gd name="connsiteY3" fmla="*/ 34580 h 515465"/>
                  <a:gd name="connsiteX4" fmla="*/ 465933 w 477304"/>
                  <a:gd name="connsiteY4" fmla="*/ 3846 h 515465"/>
                  <a:gd name="connsiteX5" fmla="*/ 308770 w 477304"/>
                  <a:gd name="connsiteY5" fmla="*/ 199077 h 515465"/>
                  <a:gd name="connsiteX6" fmla="*/ 328328 w 477304"/>
                  <a:gd name="connsiteY6" fmla="*/ 179519 h 515465"/>
                  <a:gd name="connsiteX7" fmla="*/ 18369 w 477304"/>
                  <a:gd name="connsiteY7" fmla="*/ 504671 h 515465"/>
                  <a:gd name="connsiteX8" fmla="*/ 49277 w 477304"/>
                  <a:gd name="connsiteY8" fmla="*/ 496114 h 515465"/>
                  <a:gd name="connsiteX9" fmla="*/ 49277 w 477304"/>
                  <a:gd name="connsiteY9" fmla="*/ 496114 h 5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304" h="515465">
                    <a:moveTo>
                      <a:pt x="49277" y="496114"/>
                    </a:moveTo>
                    <a:cubicBezTo>
                      <a:pt x="-18477" y="310837"/>
                      <a:pt x="125414" y="133942"/>
                      <a:pt x="319946" y="210253"/>
                    </a:cubicBezTo>
                    <a:cubicBezTo>
                      <a:pt x="330598" y="214444"/>
                      <a:pt x="344045" y="201522"/>
                      <a:pt x="339504" y="190695"/>
                    </a:cubicBezTo>
                    <a:cubicBezTo>
                      <a:pt x="305627" y="109495"/>
                      <a:pt x="363079" y="12927"/>
                      <a:pt x="457376" y="34580"/>
                    </a:cubicBezTo>
                    <a:cubicBezTo>
                      <a:pt x="477458" y="39121"/>
                      <a:pt x="485840" y="8387"/>
                      <a:pt x="465933" y="3846"/>
                    </a:cubicBezTo>
                    <a:cubicBezTo>
                      <a:pt x="350855" y="-22697"/>
                      <a:pt x="264590" y="93080"/>
                      <a:pt x="308770" y="199077"/>
                    </a:cubicBezTo>
                    <a:cubicBezTo>
                      <a:pt x="315406" y="192441"/>
                      <a:pt x="321867" y="185980"/>
                      <a:pt x="328328" y="179519"/>
                    </a:cubicBezTo>
                    <a:cubicBezTo>
                      <a:pt x="112142" y="94651"/>
                      <a:pt x="-57419" y="297042"/>
                      <a:pt x="18369" y="504671"/>
                    </a:cubicBezTo>
                    <a:cubicBezTo>
                      <a:pt x="25528" y="523705"/>
                      <a:pt x="56437" y="515498"/>
                      <a:pt x="49277" y="496114"/>
                    </a:cubicBezTo>
                    <a:lnTo>
                      <a:pt x="49277" y="496114"/>
                    </a:lnTo>
                    <a:close/>
                  </a:path>
                </a:pathLst>
              </a:custGeom>
              <a:solidFill>
                <a:srgbClr val="0E514A"/>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21" name="Freeform: Shape 120">
                <a:extLst>
                  <a:ext uri="{FF2B5EF4-FFF2-40B4-BE49-F238E27FC236}">
                    <a16:creationId xmlns:a16="http://schemas.microsoft.com/office/drawing/2014/main" id="{849D28D1-E1DD-4654-9332-3E7DF7DC73FD}"/>
                  </a:ext>
                </a:extLst>
              </p:cNvPr>
              <p:cNvSpPr/>
              <p:nvPr/>
            </p:nvSpPr>
            <p:spPr>
              <a:xfrm>
                <a:off x="695702" y="2906938"/>
                <a:ext cx="222322" cy="230106"/>
              </a:xfrm>
              <a:custGeom>
                <a:avLst/>
                <a:gdLst>
                  <a:gd name="connsiteX0" fmla="*/ 31959 w 222322"/>
                  <a:gd name="connsiteY0" fmla="*/ 214783 h 230106"/>
                  <a:gd name="connsiteX1" fmla="*/ 206934 w 222322"/>
                  <a:gd name="connsiteY1" fmla="*/ 32125 h 230106"/>
                  <a:gd name="connsiteX2" fmla="*/ 206934 w 222322"/>
                  <a:gd name="connsiteY2" fmla="*/ 169 h 230106"/>
                  <a:gd name="connsiteX3" fmla="*/ 3 w 222322"/>
                  <a:gd name="connsiteY3" fmla="*/ 214783 h 230106"/>
                  <a:gd name="connsiteX4" fmla="*/ 31959 w 222322"/>
                  <a:gd name="connsiteY4" fmla="*/ 214783 h 230106"/>
                  <a:gd name="connsiteX5" fmla="*/ 31959 w 222322"/>
                  <a:gd name="connsiteY5" fmla="*/ 214783 h 23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322" h="230106">
                    <a:moveTo>
                      <a:pt x="31959" y="214783"/>
                    </a:moveTo>
                    <a:cubicBezTo>
                      <a:pt x="33705" y="107040"/>
                      <a:pt x="93776" y="27934"/>
                      <a:pt x="206934" y="32125"/>
                    </a:cubicBezTo>
                    <a:cubicBezTo>
                      <a:pt x="227539" y="32824"/>
                      <a:pt x="227365" y="1042"/>
                      <a:pt x="206934" y="169"/>
                    </a:cubicBezTo>
                    <a:cubicBezTo>
                      <a:pt x="76314" y="-4546"/>
                      <a:pt x="2098" y="89926"/>
                      <a:pt x="3" y="214783"/>
                    </a:cubicBezTo>
                    <a:cubicBezTo>
                      <a:pt x="-346" y="235214"/>
                      <a:pt x="31610" y="235214"/>
                      <a:pt x="31959" y="214783"/>
                    </a:cubicBezTo>
                    <a:lnTo>
                      <a:pt x="31959" y="214783"/>
                    </a:lnTo>
                    <a:close/>
                  </a:path>
                </a:pathLst>
              </a:custGeom>
              <a:solidFill>
                <a:srgbClr val="0E514A"/>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22" name="Freeform: Shape 121">
                <a:extLst>
                  <a:ext uri="{FF2B5EF4-FFF2-40B4-BE49-F238E27FC236}">
                    <a16:creationId xmlns:a16="http://schemas.microsoft.com/office/drawing/2014/main" id="{7AC049F2-E329-4092-9EDD-77F619194444}"/>
                  </a:ext>
                </a:extLst>
              </p:cNvPr>
              <p:cNvSpPr/>
              <p:nvPr/>
            </p:nvSpPr>
            <p:spPr>
              <a:xfrm>
                <a:off x="568098" y="3273785"/>
                <a:ext cx="304130" cy="804256"/>
              </a:xfrm>
              <a:custGeom>
                <a:avLst/>
                <a:gdLst>
                  <a:gd name="connsiteX0" fmla="*/ 288786 w 304130"/>
                  <a:gd name="connsiteY0" fmla="*/ 34 h 804256"/>
                  <a:gd name="connsiteX1" fmla="*/ 87443 w 304130"/>
                  <a:gd name="connsiteY1" fmla="*/ 151609 h 804256"/>
                  <a:gd name="connsiteX2" fmla="*/ 201124 w 304130"/>
                  <a:gd name="connsiteY2" fmla="*/ 363429 h 804256"/>
                  <a:gd name="connsiteX3" fmla="*/ 212475 w 304130"/>
                  <a:gd name="connsiteY3" fmla="*/ 336188 h 804256"/>
                  <a:gd name="connsiteX4" fmla="*/ 105080 w 304130"/>
                  <a:gd name="connsiteY4" fmla="*/ 801214 h 804256"/>
                  <a:gd name="connsiteX5" fmla="*/ 121146 w 304130"/>
                  <a:gd name="connsiteY5" fmla="*/ 773624 h 804256"/>
                  <a:gd name="connsiteX6" fmla="*/ 212475 w 304130"/>
                  <a:gd name="connsiteY6" fmla="*/ 367969 h 804256"/>
                  <a:gd name="connsiteX7" fmla="*/ 223825 w 304130"/>
                  <a:gd name="connsiteY7" fmla="*/ 340728 h 804256"/>
                  <a:gd name="connsiteX8" fmla="*/ 117653 w 304130"/>
                  <a:gd name="connsiteY8" fmla="*/ 212553 h 804256"/>
                  <a:gd name="connsiteX9" fmla="*/ 288960 w 304130"/>
                  <a:gd name="connsiteY9" fmla="*/ 31816 h 804256"/>
                  <a:gd name="connsiteX10" fmla="*/ 288786 w 304130"/>
                  <a:gd name="connsiteY10" fmla="*/ 34 h 804256"/>
                  <a:gd name="connsiteX11" fmla="*/ 288786 w 304130"/>
                  <a:gd name="connsiteY11" fmla="*/ 34 h 8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130" h="804256">
                    <a:moveTo>
                      <a:pt x="288786" y="34"/>
                    </a:moveTo>
                    <a:cubicBezTo>
                      <a:pt x="193440" y="5797"/>
                      <a:pt x="117653" y="60978"/>
                      <a:pt x="87443" y="151609"/>
                    </a:cubicBezTo>
                    <a:cubicBezTo>
                      <a:pt x="57407" y="241192"/>
                      <a:pt x="145942" y="309295"/>
                      <a:pt x="201124" y="363429"/>
                    </a:cubicBezTo>
                    <a:cubicBezTo>
                      <a:pt x="204966" y="354349"/>
                      <a:pt x="208633" y="345268"/>
                      <a:pt x="212475" y="336188"/>
                    </a:cubicBezTo>
                    <a:cubicBezTo>
                      <a:pt x="-18031" y="360111"/>
                      <a:pt x="-71990" y="672166"/>
                      <a:pt x="105080" y="801214"/>
                    </a:cubicBezTo>
                    <a:cubicBezTo>
                      <a:pt x="121670" y="813438"/>
                      <a:pt x="137560" y="785673"/>
                      <a:pt x="121146" y="773624"/>
                    </a:cubicBezTo>
                    <a:cubicBezTo>
                      <a:pt x="-29556" y="663784"/>
                      <a:pt x="14100" y="388575"/>
                      <a:pt x="212475" y="367969"/>
                    </a:cubicBezTo>
                    <a:cubicBezTo>
                      <a:pt x="225571" y="366572"/>
                      <a:pt x="234477" y="351380"/>
                      <a:pt x="223825" y="340728"/>
                    </a:cubicBezTo>
                    <a:cubicBezTo>
                      <a:pt x="184709" y="302310"/>
                      <a:pt x="136338" y="265988"/>
                      <a:pt x="117653" y="212553"/>
                    </a:cubicBezTo>
                    <a:cubicBezTo>
                      <a:pt x="83427" y="114065"/>
                      <a:pt x="208633" y="36706"/>
                      <a:pt x="288960" y="31816"/>
                    </a:cubicBezTo>
                    <a:cubicBezTo>
                      <a:pt x="309217" y="30594"/>
                      <a:pt x="309217" y="-1188"/>
                      <a:pt x="288786" y="34"/>
                    </a:cubicBezTo>
                    <a:lnTo>
                      <a:pt x="288786" y="34"/>
                    </a:lnTo>
                    <a:close/>
                  </a:path>
                </a:pathLst>
              </a:custGeom>
              <a:solidFill>
                <a:srgbClr val="0E514A"/>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23" name="Freeform: Shape 122">
                <a:extLst>
                  <a:ext uri="{FF2B5EF4-FFF2-40B4-BE49-F238E27FC236}">
                    <a16:creationId xmlns:a16="http://schemas.microsoft.com/office/drawing/2014/main" id="{96544CE0-C7D0-4A9F-806D-8CC59337619A}"/>
                  </a:ext>
                </a:extLst>
              </p:cNvPr>
              <p:cNvSpPr/>
              <p:nvPr/>
            </p:nvSpPr>
            <p:spPr>
              <a:xfrm>
                <a:off x="299494" y="3717343"/>
                <a:ext cx="92065" cy="314134"/>
              </a:xfrm>
              <a:custGeom>
                <a:avLst/>
                <a:gdLst>
                  <a:gd name="connsiteX0" fmla="*/ 46961 w 92065"/>
                  <a:gd name="connsiteY0" fmla="*/ 7533 h 314134"/>
                  <a:gd name="connsiteX1" fmla="*/ 64773 w 92065"/>
                  <a:gd name="connsiteY1" fmla="*/ 309460 h 314134"/>
                  <a:gd name="connsiteX2" fmla="*/ 87299 w 92065"/>
                  <a:gd name="connsiteY2" fmla="*/ 286933 h 314134"/>
                  <a:gd name="connsiteX3" fmla="*/ 74552 w 92065"/>
                  <a:gd name="connsiteY3" fmla="*/ 23598 h 314134"/>
                  <a:gd name="connsiteX4" fmla="*/ 46961 w 92065"/>
                  <a:gd name="connsiteY4" fmla="*/ 7533 h 314134"/>
                  <a:gd name="connsiteX5" fmla="*/ 46961 w 92065"/>
                  <a:gd name="connsiteY5" fmla="*/ 7533 h 3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65" h="314134">
                    <a:moveTo>
                      <a:pt x="46961" y="7533"/>
                    </a:moveTo>
                    <a:cubicBezTo>
                      <a:pt x="-15031" y="106196"/>
                      <a:pt x="-22016" y="223719"/>
                      <a:pt x="64773" y="309460"/>
                    </a:cubicBezTo>
                    <a:cubicBezTo>
                      <a:pt x="79441" y="323954"/>
                      <a:pt x="101968" y="301427"/>
                      <a:pt x="87299" y="286933"/>
                    </a:cubicBezTo>
                    <a:cubicBezTo>
                      <a:pt x="10290" y="210797"/>
                      <a:pt x="20243" y="110038"/>
                      <a:pt x="74552" y="23598"/>
                    </a:cubicBezTo>
                    <a:cubicBezTo>
                      <a:pt x="85553" y="6136"/>
                      <a:pt x="57962" y="-9929"/>
                      <a:pt x="46961" y="7533"/>
                    </a:cubicBezTo>
                    <a:lnTo>
                      <a:pt x="46961" y="7533"/>
                    </a:lnTo>
                    <a:close/>
                  </a:path>
                </a:pathLst>
              </a:custGeom>
              <a:solidFill>
                <a:srgbClr val="0E514A"/>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pic>
        <p:nvPicPr>
          <p:cNvPr id="216" name="Graphic 215">
            <a:extLst>
              <a:ext uri="{FF2B5EF4-FFF2-40B4-BE49-F238E27FC236}">
                <a16:creationId xmlns:a16="http://schemas.microsoft.com/office/drawing/2014/main" id="{C3B739E3-8C82-4720-9C98-30419FEF67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37848" y="840465"/>
            <a:ext cx="2268843" cy="1063024"/>
          </a:xfrm>
          <a:prstGeom prst="rect">
            <a:avLst/>
          </a:prstGeom>
        </p:spPr>
      </p:pic>
      <p:pic>
        <p:nvPicPr>
          <p:cNvPr id="217" name="Graphic 216">
            <a:extLst>
              <a:ext uri="{FF2B5EF4-FFF2-40B4-BE49-F238E27FC236}">
                <a16:creationId xmlns:a16="http://schemas.microsoft.com/office/drawing/2014/main" id="{63C42C05-F43D-4E03-A33A-E2223B765B0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58809" y="2141569"/>
            <a:ext cx="301961" cy="301961"/>
          </a:xfrm>
          <a:prstGeom prst="rect">
            <a:avLst/>
          </a:prstGeom>
        </p:spPr>
      </p:pic>
      <p:grpSp>
        <p:nvGrpSpPr>
          <p:cNvPr id="221" name="Graphic 233">
            <a:extLst>
              <a:ext uri="{FF2B5EF4-FFF2-40B4-BE49-F238E27FC236}">
                <a16:creationId xmlns:a16="http://schemas.microsoft.com/office/drawing/2014/main" id="{CCE77335-BFD2-41F1-93A4-5A0B0CC402FC}"/>
              </a:ext>
            </a:extLst>
          </p:cNvPr>
          <p:cNvGrpSpPr/>
          <p:nvPr/>
        </p:nvGrpSpPr>
        <p:grpSpPr>
          <a:xfrm>
            <a:off x="1554308" y="4558966"/>
            <a:ext cx="1484013" cy="1429614"/>
            <a:chOff x="2651548" y="5448024"/>
            <a:chExt cx="1484013" cy="1429614"/>
          </a:xfrm>
        </p:grpSpPr>
        <p:sp>
          <p:nvSpPr>
            <p:cNvPr id="222" name="Freeform: Shape 221">
              <a:extLst>
                <a:ext uri="{FF2B5EF4-FFF2-40B4-BE49-F238E27FC236}">
                  <a16:creationId xmlns:a16="http://schemas.microsoft.com/office/drawing/2014/main" id="{6AB9BCB3-9383-453E-858B-DD0256085066}"/>
                </a:ext>
              </a:extLst>
            </p:cNvPr>
            <p:cNvSpPr/>
            <p:nvPr/>
          </p:nvSpPr>
          <p:spPr>
            <a:xfrm>
              <a:off x="3734725" y="5448024"/>
              <a:ext cx="400837" cy="596339"/>
            </a:xfrm>
            <a:custGeom>
              <a:avLst/>
              <a:gdLst>
                <a:gd name="connsiteX0" fmla="*/ 22109 w 400837"/>
                <a:gd name="connsiteY0" fmla="*/ 564557 h 596339"/>
                <a:gd name="connsiteX1" fmla="*/ 97650 w 400837"/>
                <a:gd name="connsiteY1" fmla="*/ 167510 h 596339"/>
                <a:gd name="connsiteX2" fmla="*/ 343386 w 400837"/>
                <a:gd name="connsiteY2" fmla="*/ 38309 h 596339"/>
                <a:gd name="connsiteX3" fmla="*/ 378162 w 400837"/>
                <a:gd name="connsiteY3" fmla="*/ 303161 h 596339"/>
                <a:gd name="connsiteX4" fmla="*/ 160753 w 400837"/>
                <a:gd name="connsiteY4" fmla="*/ 545903 h 596339"/>
                <a:gd name="connsiteX5" fmla="*/ 0 w 400837"/>
                <a:gd name="connsiteY5" fmla="*/ 596340 h 59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837" h="596339">
                  <a:moveTo>
                    <a:pt x="22109" y="564557"/>
                  </a:moveTo>
                  <a:cubicBezTo>
                    <a:pt x="63104" y="435356"/>
                    <a:pt x="40994" y="296712"/>
                    <a:pt x="97650" y="167510"/>
                  </a:cubicBezTo>
                  <a:cubicBezTo>
                    <a:pt x="138644" y="72855"/>
                    <a:pt x="239518" y="-68783"/>
                    <a:pt x="343386" y="38309"/>
                  </a:cubicBezTo>
                  <a:cubicBezTo>
                    <a:pt x="412708" y="107631"/>
                    <a:pt x="412708" y="221172"/>
                    <a:pt x="378162" y="303161"/>
                  </a:cubicBezTo>
                  <a:cubicBezTo>
                    <a:pt x="340392" y="394592"/>
                    <a:pt x="245736" y="495466"/>
                    <a:pt x="160753" y="545903"/>
                  </a:cubicBezTo>
                  <a:cubicBezTo>
                    <a:pt x="110316" y="577455"/>
                    <a:pt x="44219" y="574230"/>
                    <a:pt x="0" y="596340"/>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23" name="Freeform: Shape 222">
              <a:extLst>
                <a:ext uri="{FF2B5EF4-FFF2-40B4-BE49-F238E27FC236}">
                  <a16:creationId xmlns:a16="http://schemas.microsoft.com/office/drawing/2014/main" id="{4DA1FAD5-3A41-4075-B8B5-EA5F88ED7193}"/>
                </a:ext>
              </a:extLst>
            </p:cNvPr>
            <p:cNvSpPr/>
            <p:nvPr/>
          </p:nvSpPr>
          <p:spPr>
            <a:xfrm>
              <a:off x="3484903" y="5645912"/>
              <a:ext cx="216606" cy="448427"/>
            </a:xfrm>
            <a:custGeom>
              <a:avLst/>
              <a:gdLst>
                <a:gd name="connsiteX0" fmla="*/ 16753 w 216606"/>
                <a:gd name="connsiteY0" fmla="*/ 442209 h 448427"/>
                <a:gd name="connsiteX1" fmla="*/ 130293 w 216606"/>
                <a:gd name="connsiteY1" fmla="*/ 943 h 448427"/>
                <a:gd name="connsiteX2" fmla="*/ 177506 w 216606"/>
                <a:gd name="connsiteY2" fmla="*/ 237237 h 448427"/>
                <a:gd name="connsiteX3" fmla="*/ 101735 w 216606"/>
                <a:gd name="connsiteY3" fmla="*/ 369663 h 448427"/>
                <a:gd name="connsiteX4" fmla="*/ 19747 w 216606"/>
                <a:gd name="connsiteY4" fmla="*/ 448427 h 448427"/>
                <a:gd name="connsiteX5" fmla="*/ 19747 w 216606"/>
                <a:gd name="connsiteY5" fmla="*/ 448427 h 44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06" h="448427">
                  <a:moveTo>
                    <a:pt x="16753" y="442209"/>
                  </a:moveTo>
                  <a:cubicBezTo>
                    <a:pt x="1092" y="325674"/>
                    <a:pt x="-43127" y="23053"/>
                    <a:pt x="130293" y="943"/>
                  </a:cubicBezTo>
                  <a:cubicBezTo>
                    <a:pt x="262719" y="-14948"/>
                    <a:pt x="212282" y="174363"/>
                    <a:pt x="177506" y="237237"/>
                  </a:cubicBezTo>
                  <a:cubicBezTo>
                    <a:pt x="155397" y="281455"/>
                    <a:pt x="130293" y="331892"/>
                    <a:pt x="101735" y="369663"/>
                  </a:cubicBezTo>
                  <a:cubicBezTo>
                    <a:pt x="76632" y="401214"/>
                    <a:pt x="41856" y="420099"/>
                    <a:pt x="19747" y="448427"/>
                  </a:cubicBezTo>
                  <a:lnTo>
                    <a:pt x="19747" y="448427"/>
                  </a:ln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24" name="Freeform: Shape 223">
              <a:extLst>
                <a:ext uri="{FF2B5EF4-FFF2-40B4-BE49-F238E27FC236}">
                  <a16:creationId xmlns:a16="http://schemas.microsoft.com/office/drawing/2014/main" id="{08849965-AFD9-44F8-95DA-D15FA00AB454}"/>
                </a:ext>
              </a:extLst>
            </p:cNvPr>
            <p:cNvSpPr/>
            <p:nvPr/>
          </p:nvSpPr>
          <p:spPr>
            <a:xfrm>
              <a:off x="3473328" y="6120338"/>
              <a:ext cx="560208" cy="314958"/>
            </a:xfrm>
            <a:custGeom>
              <a:avLst/>
              <a:gdLst>
                <a:gd name="connsiteX0" fmla="*/ 0 w 560208"/>
                <a:gd name="connsiteY0" fmla="*/ 163313 h 314958"/>
                <a:gd name="connsiteX1" fmla="*/ 497921 w 560208"/>
                <a:gd name="connsiteY1" fmla="*/ 242077 h 314958"/>
                <a:gd name="connsiteX2" fmla="*/ 475811 w 560208"/>
                <a:gd name="connsiteY2" fmla="*/ 5784 h 314958"/>
                <a:gd name="connsiteX3" fmla="*/ 207966 w 560208"/>
                <a:gd name="connsiteY3" fmla="*/ 93991 h 314958"/>
                <a:gd name="connsiteX4" fmla="*/ 9443 w 560208"/>
                <a:gd name="connsiteY4" fmla="*/ 163313 h 31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208" h="314958">
                  <a:moveTo>
                    <a:pt x="0" y="163313"/>
                  </a:moveTo>
                  <a:cubicBezTo>
                    <a:pt x="129201" y="286296"/>
                    <a:pt x="346840" y="390164"/>
                    <a:pt x="497921" y="242077"/>
                  </a:cubicBezTo>
                  <a:cubicBezTo>
                    <a:pt x="570467" y="172755"/>
                    <a:pt x="598795" y="37336"/>
                    <a:pt x="475811" y="5784"/>
                  </a:cubicBezTo>
                  <a:cubicBezTo>
                    <a:pt x="378162" y="-19550"/>
                    <a:pt x="286731" y="43554"/>
                    <a:pt x="207966" y="93991"/>
                  </a:cubicBezTo>
                  <a:cubicBezTo>
                    <a:pt x="144862" y="131761"/>
                    <a:pt x="84983" y="169531"/>
                    <a:pt x="9443" y="163313"/>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25" name="Freeform: Shape 224">
              <a:extLst>
                <a:ext uri="{FF2B5EF4-FFF2-40B4-BE49-F238E27FC236}">
                  <a16:creationId xmlns:a16="http://schemas.microsoft.com/office/drawing/2014/main" id="{DC7FE4FD-0847-46F3-8DFD-60D116E5A031}"/>
                </a:ext>
              </a:extLst>
            </p:cNvPr>
            <p:cNvSpPr/>
            <p:nvPr/>
          </p:nvSpPr>
          <p:spPr>
            <a:xfrm>
              <a:off x="2842432" y="5942815"/>
              <a:ext cx="287500" cy="381829"/>
            </a:xfrm>
            <a:custGeom>
              <a:avLst/>
              <a:gdLst>
                <a:gd name="connsiteX0" fmla="*/ 12986 w 287500"/>
                <a:gd name="connsiteY0" fmla="*/ 381830 h 381829"/>
                <a:gd name="connsiteX1" fmla="*/ 208285 w 287500"/>
                <a:gd name="connsiteY1" fmla="*/ 444 h 381829"/>
                <a:gd name="connsiteX2" fmla="*/ 192625 w 287500"/>
                <a:gd name="connsiteY2" fmla="*/ 255853 h 381829"/>
                <a:gd name="connsiteX3" fmla="*/ 16211 w 287500"/>
                <a:gd name="connsiteY3" fmla="*/ 378836 h 381829"/>
              </a:gdLst>
              <a:ahLst/>
              <a:cxnLst>
                <a:cxn ang="0">
                  <a:pos x="connsiteX0" y="connsiteY0"/>
                </a:cxn>
                <a:cxn ang="0">
                  <a:pos x="connsiteX1" y="connsiteY1"/>
                </a:cxn>
                <a:cxn ang="0">
                  <a:pos x="connsiteX2" y="connsiteY2"/>
                </a:cxn>
                <a:cxn ang="0">
                  <a:pos x="connsiteX3" y="connsiteY3"/>
                </a:cxn>
              </a:cxnLst>
              <a:rect l="l" t="t" r="r" b="b"/>
              <a:pathLst>
                <a:path w="287500" h="381829">
                  <a:moveTo>
                    <a:pt x="12986" y="381830"/>
                  </a:moveTo>
                  <a:cubicBezTo>
                    <a:pt x="-28008" y="249404"/>
                    <a:pt x="25653" y="-12223"/>
                    <a:pt x="208285" y="444"/>
                  </a:cubicBezTo>
                  <a:cubicBezTo>
                    <a:pt x="365815" y="13111"/>
                    <a:pt x="249280" y="202192"/>
                    <a:pt x="192625" y="255853"/>
                  </a:cubicBezTo>
                  <a:cubicBezTo>
                    <a:pt x="145412" y="300071"/>
                    <a:pt x="47532" y="325175"/>
                    <a:pt x="16211" y="378836"/>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26" name="Freeform: Shape 225">
              <a:extLst>
                <a:ext uri="{FF2B5EF4-FFF2-40B4-BE49-F238E27FC236}">
                  <a16:creationId xmlns:a16="http://schemas.microsoft.com/office/drawing/2014/main" id="{0439AFFC-79BD-479C-A2D4-F66A0A5EB27C}"/>
                </a:ext>
              </a:extLst>
            </p:cNvPr>
            <p:cNvSpPr/>
            <p:nvPr/>
          </p:nvSpPr>
          <p:spPr>
            <a:xfrm>
              <a:off x="2651548" y="5595325"/>
              <a:ext cx="1347585" cy="1282312"/>
            </a:xfrm>
            <a:custGeom>
              <a:avLst/>
              <a:gdLst>
                <a:gd name="connsiteX0" fmla="*/ 42195 w 1347585"/>
                <a:gd name="connsiteY0" fmla="*/ 1262017 h 1282312"/>
                <a:gd name="connsiteX1" fmla="*/ 338598 w 1347585"/>
                <a:gd name="connsiteY1" fmla="*/ 761102 h 1282312"/>
                <a:gd name="connsiteX2" fmla="*/ 832604 w 1347585"/>
                <a:gd name="connsiteY2" fmla="*/ 596664 h 1282312"/>
                <a:gd name="connsiteX3" fmla="*/ 1158486 w 1347585"/>
                <a:gd name="connsiteY3" fmla="*/ 393764 h 1282312"/>
                <a:gd name="connsiteX4" fmla="*/ 1346416 w 1347585"/>
                <a:gd name="connsiteY4" fmla="*/ 25736 h 1282312"/>
                <a:gd name="connsiteX5" fmla="*/ 1305882 w 1347585"/>
                <a:gd name="connsiteY5" fmla="*/ 14681 h 1282312"/>
                <a:gd name="connsiteX6" fmla="*/ 1072813 w 1347585"/>
                <a:gd name="connsiteY6" fmla="*/ 416795 h 1282312"/>
                <a:gd name="connsiteX7" fmla="*/ 649971 w 1347585"/>
                <a:gd name="connsiteY7" fmla="*/ 611403 h 1282312"/>
                <a:gd name="connsiteX8" fmla="*/ 213082 w 1347585"/>
                <a:gd name="connsiteY8" fmla="*/ 794726 h 1282312"/>
                <a:gd name="connsiteX9" fmla="*/ 49 w 1347585"/>
                <a:gd name="connsiteY9" fmla="*/ 1262017 h 1282312"/>
                <a:gd name="connsiteX10" fmla="*/ 42195 w 1347585"/>
                <a:gd name="connsiteY10" fmla="*/ 1262017 h 1282312"/>
                <a:gd name="connsiteX11" fmla="*/ 42195 w 1347585"/>
                <a:gd name="connsiteY11" fmla="*/ 1262017 h 128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585" h="1282312">
                  <a:moveTo>
                    <a:pt x="42195" y="1262017"/>
                  </a:moveTo>
                  <a:cubicBezTo>
                    <a:pt x="39201" y="1054742"/>
                    <a:pt x="157117" y="859673"/>
                    <a:pt x="338598" y="761102"/>
                  </a:cubicBezTo>
                  <a:cubicBezTo>
                    <a:pt x="489679" y="678883"/>
                    <a:pt x="671851" y="656082"/>
                    <a:pt x="832604" y="596664"/>
                  </a:cubicBezTo>
                  <a:cubicBezTo>
                    <a:pt x="954436" y="551754"/>
                    <a:pt x="1067746" y="487499"/>
                    <a:pt x="1158486" y="393764"/>
                  </a:cubicBezTo>
                  <a:cubicBezTo>
                    <a:pt x="1258669" y="290127"/>
                    <a:pt x="1301967" y="159083"/>
                    <a:pt x="1346416" y="25736"/>
                  </a:cubicBezTo>
                  <a:cubicBezTo>
                    <a:pt x="1354937" y="-58"/>
                    <a:pt x="1314403" y="-11113"/>
                    <a:pt x="1305882" y="14681"/>
                  </a:cubicBezTo>
                  <a:cubicBezTo>
                    <a:pt x="1254063" y="170138"/>
                    <a:pt x="1200172" y="307169"/>
                    <a:pt x="1072813" y="416795"/>
                  </a:cubicBezTo>
                  <a:cubicBezTo>
                    <a:pt x="954436" y="518820"/>
                    <a:pt x="797597" y="569257"/>
                    <a:pt x="649971" y="611403"/>
                  </a:cubicBezTo>
                  <a:cubicBezTo>
                    <a:pt x="496818" y="654931"/>
                    <a:pt x="339059" y="692701"/>
                    <a:pt x="213082" y="794726"/>
                  </a:cubicBezTo>
                  <a:cubicBezTo>
                    <a:pt x="76741" y="905503"/>
                    <a:pt x="-2254" y="1088366"/>
                    <a:pt x="49" y="1262017"/>
                  </a:cubicBezTo>
                  <a:cubicBezTo>
                    <a:pt x="510" y="1288962"/>
                    <a:pt x="42656" y="1289193"/>
                    <a:pt x="42195" y="1262017"/>
                  </a:cubicBezTo>
                  <a:lnTo>
                    <a:pt x="42195" y="1262017"/>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27" name="Freeform: Shape 226">
              <a:extLst>
                <a:ext uri="{FF2B5EF4-FFF2-40B4-BE49-F238E27FC236}">
                  <a16:creationId xmlns:a16="http://schemas.microsoft.com/office/drawing/2014/main" id="{0A81B519-2025-457A-9FE8-0C4AA7A3BD18}"/>
                </a:ext>
              </a:extLst>
            </p:cNvPr>
            <p:cNvSpPr/>
            <p:nvPr/>
          </p:nvSpPr>
          <p:spPr>
            <a:xfrm>
              <a:off x="3477800" y="5796462"/>
              <a:ext cx="129996" cy="375553"/>
            </a:xfrm>
            <a:custGeom>
              <a:avLst/>
              <a:gdLst>
                <a:gd name="connsiteX0" fmla="*/ 40898 w 129996"/>
                <a:gd name="connsiteY0" fmla="*/ 360291 h 375553"/>
                <a:gd name="connsiteX1" fmla="*/ 129105 w 129996"/>
                <a:gd name="connsiteY1" fmla="*/ 26117 h 375553"/>
                <a:gd name="connsiteX2" fmla="*/ 88571 w 129996"/>
                <a:gd name="connsiteY2" fmla="*/ 14832 h 375553"/>
                <a:gd name="connsiteX3" fmla="*/ 364 w 129996"/>
                <a:gd name="connsiteY3" fmla="*/ 349006 h 375553"/>
                <a:gd name="connsiteX4" fmla="*/ 40898 w 129996"/>
                <a:gd name="connsiteY4" fmla="*/ 360291 h 375553"/>
                <a:gd name="connsiteX5" fmla="*/ 40898 w 129996"/>
                <a:gd name="connsiteY5" fmla="*/ 360291 h 37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96" h="375553">
                  <a:moveTo>
                    <a:pt x="40898" y="360291"/>
                  </a:moveTo>
                  <a:cubicBezTo>
                    <a:pt x="61165" y="246520"/>
                    <a:pt x="97783" y="137125"/>
                    <a:pt x="129105" y="26117"/>
                  </a:cubicBezTo>
                  <a:cubicBezTo>
                    <a:pt x="136475" y="-138"/>
                    <a:pt x="95941" y="-11192"/>
                    <a:pt x="88571" y="14832"/>
                  </a:cubicBezTo>
                  <a:cubicBezTo>
                    <a:pt x="57250" y="125840"/>
                    <a:pt x="20631" y="235235"/>
                    <a:pt x="364" y="349006"/>
                  </a:cubicBezTo>
                  <a:cubicBezTo>
                    <a:pt x="-4242" y="375721"/>
                    <a:pt x="36292" y="387006"/>
                    <a:pt x="40898" y="360291"/>
                  </a:cubicBezTo>
                  <a:lnTo>
                    <a:pt x="40898" y="360291"/>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28" name="Freeform: Shape 227">
              <a:extLst>
                <a:ext uri="{FF2B5EF4-FFF2-40B4-BE49-F238E27FC236}">
                  <a16:creationId xmlns:a16="http://schemas.microsoft.com/office/drawing/2014/main" id="{25FF5D80-DE37-450B-A5E8-70D9A2ABB489}"/>
                </a:ext>
              </a:extLst>
            </p:cNvPr>
            <p:cNvSpPr/>
            <p:nvPr/>
          </p:nvSpPr>
          <p:spPr>
            <a:xfrm>
              <a:off x="3340381" y="6185574"/>
              <a:ext cx="607160" cy="145197"/>
            </a:xfrm>
            <a:custGeom>
              <a:avLst/>
              <a:gdLst>
                <a:gd name="connsiteX0" fmla="*/ 8813 w 607160"/>
                <a:gd name="connsiteY0" fmla="*/ 40500 h 145197"/>
                <a:gd name="connsiteX1" fmla="*/ 597474 w 607160"/>
                <a:gd name="connsiteY1" fmla="*/ 72052 h 145197"/>
                <a:gd name="connsiteX2" fmla="*/ 576286 w 607160"/>
                <a:gd name="connsiteY2" fmla="*/ 35664 h 145197"/>
                <a:gd name="connsiteX3" fmla="*/ 30231 w 607160"/>
                <a:gd name="connsiteY3" fmla="*/ 4112 h 145197"/>
                <a:gd name="connsiteX4" fmla="*/ 8813 w 607160"/>
                <a:gd name="connsiteY4" fmla="*/ 40500 h 145197"/>
                <a:gd name="connsiteX5" fmla="*/ 8813 w 607160"/>
                <a:gd name="connsiteY5" fmla="*/ 40500 h 14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160" h="145197">
                  <a:moveTo>
                    <a:pt x="8813" y="40500"/>
                  </a:moveTo>
                  <a:cubicBezTo>
                    <a:pt x="168414" y="163023"/>
                    <a:pt x="427048" y="183750"/>
                    <a:pt x="597474" y="72052"/>
                  </a:cubicBezTo>
                  <a:cubicBezTo>
                    <a:pt x="620044" y="57312"/>
                    <a:pt x="599086" y="20694"/>
                    <a:pt x="576286" y="35664"/>
                  </a:cubicBezTo>
                  <a:cubicBezTo>
                    <a:pt x="417144" y="139992"/>
                    <a:pt x="178778" y="118113"/>
                    <a:pt x="30231" y="4112"/>
                  </a:cubicBezTo>
                  <a:cubicBezTo>
                    <a:pt x="8582" y="-12240"/>
                    <a:pt x="-12376" y="24379"/>
                    <a:pt x="8813" y="40500"/>
                  </a:cubicBezTo>
                  <a:lnTo>
                    <a:pt x="8813" y="40500"/>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29" name="Freeform: Shape 228">
              <a:extLst>
                <a:ext uri="{FF2B5EF4-FFF2-40B4-BE49-F238E27FC236}">
                  <a16:creationId xmlns:a16="http://schemas.microsoft.com/office/drawing/2014/main" id="{98BDED34-9644-490E-B787-ECE4614FCA5B}"/>
                </a:ext>
              </a:extLst>
            </p:cNvPr>
            <p:cNvSpPr/>
            <p:nvPr/>
          </p:nvSpPr>
          <p:spPr>
            <a:xfrm>
              <a:off x="2846810" y="6074267"/>
              <a:ext cx="169221" cy="349438"/>
            </a:xfrm>
            <a:custGeom>
              <a:avLst/>
              <a:gdLst>
                <a:gd name="connsiteX0" fmla="*/ 42233 w 169221"/>
                <a:gd name="connsiteY0" fmla="*/ 329143 h 349438"/>
                <a:gd name="connsiteX1" fmla="*/ 162222 w 169221"/>
                <a:gd name="connsiteY1" fmla="*/ 35042 h 349438"/>
                <a:gd name="connsiteX2" fmla="*/ 132512 w 169221"/>
                <a:gd name="connsiteY2" fmla="*/ 5333 h 349438"/>
                <a:gd name="connsiteX3" fmla="*/ 317 w 169221"/>
                <a:gd name="connsiteY3" fmla="*/ 329143 h 349438"/>
                <a:gd name="connsiteX4" fmla="*/ 42233 w 169221"/>
                <a:gd name="connsiteY4" fmla="*/ 329143 h 349438"/>
                <a:gd name="connsiteX5" fmla="*/ 42233 w 169221"/>
                <a:gd name="connsiteY5" fmla="*/ 329143 h 3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21" h="349438">
                  <a:moveTo>
                    <a:pt x="42233" y="329143"/>
                  </a:moveTo>
                  <a:cubicBezTo>
                    <a:pt x="38317" y="215372"/>
                    <a:pt x="74015" y="110122"/>
                    <a:pt x="162222" y="35042"/>
                  </a:cubicBezTo>
                  <a:cubicBezTo>
                    <a:pt x="182949" y="17539"/>
                    <a:pt x="153010" y="-12170"/>
                    <a:pt x="132512" y="5333"/>
                  </a:cubicBezTo>
                  <a:cubicBezTo>
                    <a:pt x="36705" y="86861"/>
                    <a:pt x="-4059" y="205238"/>
                    <a:pt x="317" y="329143"/>
                  </a:cubicBezTo>
                  <a:cubicBezTo>
                    <a:pt x="1238" y="356088"/>
                    <a:pt x="43154" y="356319"/>
                    <a:pt x="42233" y="329143"/>
                  </a:cubicBezTo>
                  <a:lnTo>
                    <a:pt x="42233" y="329143"/>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230" name="Graphic 243">
            <a:extLst>
              <a:ext uri="{FF2B5EF4-FFF2-40B4-BE49-F238E27FC236}">
                <a16:creationId xmlns:a16="http://schemas.microsoft.com/office/drawing/2014/main" id="{36743A3A-2FB1-413E-86B0-2FD7D0ACE0D1}"/>
              </a:ext>
            </a:extLst>
          </p:cNvPr>
          <p:cNvGrpSpPr/>
          <p:nvPr/>
        </p:nvGrpSpPr>
        <p:grpSpPr>
          <a:xfrm>
            <a:off x="8355160" y="5710911"/>
            <a:ext cx="1630724" cy="1255170"/>
            <a:chOff x="7982733" y="5589867"/>
            <a:chExt cx="1630724" cy="1255170"/>
          </a:xfrm>
        </p:grpSpPr>
        <p:sp>
          <p:nvSpPr>
            <p:cNvPr id="231" name="Freeform: Shape 230">
              <a:extLst>
                <a:ext uri="{FF2B5EF4-FFF2-40B4-BE49-F238E27FC236}">
                  <a16:creationId xmlns:a16="http://schemas.microsoft.com/office/drawing/2014/main" id="{3DF43C82-323F-44A3-9937-0EFDC35897F5}"/>
                </a:ext>
              </a:extLst>
            </p:cNvPr>
            <p:cNvSpPr/>
            <p:nvPr/>
          </p:nvSpPr>
          <p:spPr>
            <a:xfrm>
              <a:off x="7982733" y="5589867"/>
              <a:ext cx="1598486" cy="1219662"/>
            </a:xfrm>
            <a:custGeom>
              <a:avLst/>
              <a:gdLst>
                <a:gd name="connsiteX0" fmla="*/ 1598487 w 1598486"/>
                <a:gd name="connsiteY0" fmla="*/ 1219663 h 1219662"/>
                <a:gd name="connsiteX1" fmla="*/ 768595 w 1598486"/>
                <a:gd name="connsiteY1" fmla="*/ 1212352 h 1219662"/>
                <a:gd name="connsiteX2" fmla="*/ 449515 w 1598486"/>
                <a:gd name="connsiteY2" fmla="*/ 1085711 h 1219662"/>
                <a:gd name="connsiteX3" fmla="*/ 709165 w 1598486"/>
                <a:gd name="connsiteY3" fmla="*/ 993029 h 1219662"/>
                <a:gd name="connsiteX4" fmla="*/ 197175 w 1598486"/>
                <a:gd name="connsiteY4" fmla="*/ 831248 h 1219662"/>
                <a:gd name="connsiteX5" fmla="*/ 471683 w 1598486"/>
                <a:gd name="connsiteY5" fmla="*/ 662628 h 1219662"/>
                <a:gd name="connsiteX6" fmla="*/ 5679 w 1598486"/>
                <a:gd name="connsiteY6" fmla="*/ 216671 h 1219662"/>
                <a:gd name="connsiteX7" fmla="*/ 519557 w 1598486"/>
                <a:gd name="connsiteY7" fmla="*/ 386234 h 1219662"/>
                <a:gd name="connsiteX8" fmla="*/ 470504 w 1598486"/>
                <a:gd name="connsiteY8" fmla="*/ 3715 h 1219662"/>
                <a:gd name="connsiteX9" fmla="*/ 854909 w 1598486"/>
                <a:gd name="connsiteY9" fmla="*/ 444720 h 1219662"/>
                <a:gd name="connsiteX10" fmla="*/ 1007493 w 1598486"/>
                <a:gd name="connsiteY10" fmla="*/ 167854 h 1219662"/>
                <a:gd name="connsiteX11" fmla="*/ 1185781 w 1598486"/>
                <a:gd name="connsiteY11" fmla="*/ 552259 h 1219662"/>
                <a:gd name="connsiteX12" fmla="*/ 1389540 w 1598486"/>
                <a:gd name="connsiteY12" fmla="*/ 392129 h 1219662"/>
                <a:gd name="connsiteX13" fmla="*/ 1482694 w 1598486"/>
                <a:gd name="connsiteY13" fmla="*/ 756254 h 1219662"/>
                <a:gd name="connsiteX14" fmla="*/ 1598487 w 1598486"/>
                <a:gd name="connsiteY14" fmla="*/ 1219663 h 121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8486" h="1219662">
                  <a:moveTo>
                    <a:pt x="1598487" y="1219663"/>
                  </a:moveTo>
                  <a:cubicBezTo>
                    <a:pt x="1346147" y="1206221"/>
                    <a:pt x="981079" y="1226974"/>
                    <a:pt x="768595" y="1212352"/>
                  </a:cubicBezTo>
                  <a:cubicBezTo>
                    <a:pt x="703977" y="1211409"/>
                    <a:pt x="425224" y="1188062"/>
                    <a:pt x="449515" y="1085711"/>
                  </a:cubicBezTo>
                  <a:cubicBezTo>
                    <a:pt x="459891" y="1026988"/>
                    <a:pt x="663414" y="1003641"/>
                    <a:pt x="709165" y="993029"/>
                  </a:cubicBezTo>
                  <a:cubicBezTo>
                    <a:pt x="598560" y="898224"/>
                    <a:pt x="316977" y="931712"/>
                    <a:pt x="197175" y="831248"/>
                  </a:cubicBezTo>
                  <a:cubicBezTo>
                    <a:pt x="8038" y="674420"/>
                    <a:pt x="366738" y="695173"/>
                    <a:pt x="471683" y="662628"/>
                  </a:cubicBezTo>
                  <a:cubicBezTo>
                    <a:pt x="321694" y="536930"/>
                    <a:pt x="54261" y="390243"/>
                    <a:pt x="5679" y="216671"/>
                  </a:cubicBezTo>
                  <a:cubicBezTo>
                    <a:pt x="-53514" y="-2653"/>
                    <a:pt x="366030" y="245206"/>
                    <a:pt x="519557" y="386234"/>
                  </a:cubicBezTo>
                  <a:cubicBezTo>
                    <a:pt x="499983" y="302278"/>
                    <a:pt x="275471" y="-39207"/>
                    <a:pt x="470504" y="3715"/>
                  </a:cubicBezTo>
                  <a:cubicBezTo>
                    <a:pt x="629690" y="30835"/>
                    <a:pt x="743597" y="277751"/>
                    <a:pt x="854909" y="444720"/>
                  </a:cubicBezTo>
                  <a:cubicBezTo>
                    <a:pt x="874012" y="319729"/>
                    <a:pt x="842410" y="-91090"/>
                    <a:pt x="1007493" y="167854"/>
                  </a:cubicBezTo>
                  <a:cubicBezTo>
                    <a:pt x="1091213" y="285062"/>
                    <a:pt x="1121871" y="382460"/>
                    <a:pt x="1185781" y="552259"/>
                  </a:cubicBezTo>
                  <a:cubicBezTo>
                    <a:pt x="1251343" y="488820"/>
                    <a:pt x="1273747" y="274449"/>
                    <a:pt x="1389540" y="392129"/>
                  </a:cubicBezTo>
                  <a:cubicBezTo>
                    <a:pt x="1443781" y="451795"/>
                    <a:pt x="1472317" y="678193"/>
                    <a:pt x="1482694" y="756254"/>
                  </a:cubicBezTo>
                  <a:cubicBezTo>
                    <a:pt x="1508635" y="902941"/>
                    <a:pt x="1543538" y="1087833"/>
                    <a:pt x="1598487" y="1219663"/>
                  </a:cubicBezTo>
                </a:path>
              </a:pathLst>
            </a:custGeom>
            <a:solidFill>
              <a:srgbClr val="CFD690"/>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32" name="Freeform: Shape 231">
              <a:extLst>
                <a:ext uri="{FF2B5EF4-FFF2-40B4-BE49-F238E27FC236}">
                  <a16:creationId xmlns:a16="http://schemas.microsoft.com/office/drawing/2014/main" id="{BCFAAA2C-BF44-4B38-81BA-A85AA92F2F46}"/>
                </a:ext>
              </a:extLst>
            </p:cNvPr>
            <p:cNvSpPr/>
            <p:nvPr/>
          </p:nvSpPr>
          <p:spPr>
            <a:xfrm>
              <a:off x="8178631" y="5864164"/>
              <a:ext cx="1434826" cy="980872"/>
            </a:xfrm>
            <a:custGeom>
              <a:avLst/>
              <a:gdLst>
                <a:gd name="connsiteX0" fmla="*/ 1424757 w 1434826"/>
                <a:gd name="connsiteY0" fmla="*/ 940177 h 980872"/>
                <a:gd name="connsiteX1" fmla="*/ 32171 w 1434826"/>
                <a:gd name="connsiteY1" fmla="*/ 2982 h 980872"/>
                <a:gd name="connsiteX2" fmla="*/ 10474 w 1434826"/>
                <a:gd name="connsiteY2" fmla="*/ 40244 h 980872"/>
                <a:gd name="connsiteX3" fmla="*/ 1403061 w 1434826"/>
                <a:gd name="connsiteY3" fmla="*/ 977439 h 980872"/>
                <a:gd name="connsiteX4" fmla="*/ 1424757 w 1434826"/>
                <a:gd name="connsiteY4" fmla="*/ 940177 h 980872"/>
                <a:gd name="connsiteX5" fmla="*/ 1424757 w 1434826"/>
                <a:gd name="connsiteY5" fmla="*/ 940177 h 9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4826" h="980872">
                  <a:moveTo>
                    <a:pt x="1424757" y="940177"/>
                  </a:moveTo>
                  <a:cubicBezTo>
                    <a:pt x="950028" y="643501"/>
                    <a:pt x="518691" y="281499"/>
                    <a:pt x="32171" y="2982"/>
                  </a:cubicBezTo>
                  <a:cubicBezTo>
                    <a:pt x="8116" y="-10696"/>
                    <a:pt x="-13581" y="26329"/>
                    <a:pt x="10474" y="40244"/>
                  </a:cubicBezTo>
                  <a:cubicBezTo>
                    <a:pt x="496995" y="318761"/>
                    <a:pt x="928331" y="680762"/>
                    <a:pt x="1403061" y="977439"/>
                  </a:cubicBezTo>
                  <a:cubicBezTo>
                    <a:pt x="1426644" y="992296"/>
                    <a:pt x="1448104" y="955035"/>
                    <a:pt x="1424757" y="940177"/>
                  </a:cubicBezTo>
                  <a:lnTo>
                    <a:pt x="1424757" y="940177"/>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33" name="Freeform: Shape 232">
              <a:extLst>
                <a:ext uri="{FF2B5EF4-FFF2-40B4-BE49-F238E27FC236}">
                  <a16:creationId xmlns:a16="http://schemas.microsoft.com/office/drawing/2014/main" id="{D91465FD-8D7D-4593-A943-95825277B670}"/>
                </a:ext>
              </a:extLst>
            </p:cNvPr>
            <p:cNvSpPr/>
            <p:nvPr/>
          </p:nvSpPr>
          <p:spPr>
            <a:xfrm>
              <a:off x="8349663" y="5784809"/>
              <a:ext cx="528127" cy="613347"/>
            </a:xfrm>
            <a:custGeom>
              <a:avLst/>
              <a:gdLst>
                <a:gd name="connsiteX0" fmla="*/ 26692 w 528127"/>
                <a:gd name="connsiteY0" fmla="*/ 612488 h 613347"/>
                <a:gd name="connsiteX1" fmla="*/ 506138 w 528127"/>
                <a:gd name="connsiteY1" fmla="*/ 556360 h 613347"/>
                <a:gd name="connsiteX2" fmla="*/ 526892 w 528127"/>
                <a:gd name="connsiteY2" fmla="*/ 529003 h 613347"/>
                <a:gd name="connsiteX3" fmla="*/ 211820 w 528127"/>
                <a:gd name="connsiteY3" fmla="*/ 10173 h 613347"/>
                <a:gd name="connsiteX4" fmla="*/ 174559 w 528127"/>
                <a:gd name="connsiteY4" fmla="*/ 31870 h 613347"/>
                <a:gd name="connsiteX5" fmla="*/ 485385 w 528127"/>
                <a:gd name="connsiteY5" fmla="*/ 540559 h 613347"/>
                <a:gd name="connsiteX6" fmla="*/ 506138 w 528127"/>
                <a:gd name="connsiteY6" fmla="*/ 513202 h 613347"/>
                <a:gd name="connsiteX7" fmla="*/ 15373 w 528127"/>
                <a:gd name="connsiteY7" fmla="*/ 570981 h 613347"/>
                <a:gd name="connsiteX8" fmla="*/ 26692 w 528127"/>
                <a:gd name="connsiteY8" fmla="*/ 612488 h 613347"/>
                <a:gd name="connsiteX9" fmla="*/ 26692 w 528127"/>
                <a:gd name="connsiteY9" fmla="*/ 612488 h 6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127" h="613347">
                  <a:moveTo>
                    <a:pt x="26692" y="612488"/>
                  </a:moveTo>
                  <a:cubicBezTo>
                    <a:pt x="183049" y="570038"/>
                    <a:pt x="344830" y="560133"/>
                    <a:pt x="506138" y="556360"/>
                  </a:cubicBezTo>
                  <a:cubicBezTo>
                    <a:pt x="518873" y="556124"/>
                    <a:pt x="532316" y="542681"/>
                    <a:pt x="526892" y="529003"/>
                  </a:cubicBezTo>
                  <a:cubicBezTo>
                    <a:pt x="451897" y="343168"/>
                    <a:pt x="317001" y="179736"/>
                    <a:pt x="211820" y="10173"/>
                  </a:cubicBezTo>
                  <a:cubicBezTo>
                    <a:pt x="197199" y="-13410"/>
                    <a:pt x="159937" y="8287"/>
                    <a:pt x="174559" y="31870"/>
                  </a:cubicBezTo>
                  <a:cubicBezTo>
                    <a:pt x="277382" y="197895"/>
                    <a:pt x="411806" y="358497"/>
                    <a:pt x="485385" y="540559"/>
                  </a:cubicBezTo>
                  <a:cubicBezTo>
                    <a:pt x="492224" y="531361"/>
                    <a:pt x="499299" y="522400"/>
                    <a:pt x="506138" y="513202"/>
                  </a:cubicBezTo>
                  <a:cubicBezTo>
                    <a:pt x="341056" y="517212"/>
                    <a:pt x="175266" y="527588"/>
                    <a:pt x="15373" y="570981"/>
                  </a:cubicBezTo>
                  <a:cubicBezTo>
                    <a:pt x="-11512" y="578292"/>
                    <a:pt x="-192" y="619798"/>
                    <a:pt x="26692" y="612488"/>
                  </a:cubicBezTo>
                  <a:lnTo>
                    <a:pt x="26692" y="612488"/>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34" name="Freeform: Shape 233">
              <a:extLst>
                <a:ext uri="{FF2B5EF4-FFF2-40B4-BE49-F238E27FC236}">
                  <a16:creationId xmlns:a16="http://schemas.microsoft.com/office/drawing/2014/main" id="{AFA9C925-C819-4412-AF8B-3966020FCCF3}"/>
                </a:ext>
              </a:extLst>
            </p:cNvPr>
            <p:cNvSpPr/>
            <p:nvPr/>
          </p:nvSpPr>
          <p:spPr>
            <a:xfrm>
              <a:off x="8710163" y="5950838"/>
              <a:ext cx="396569" cy="579954"/>
            </a:xfrm>
            <a:custGeom>
              <a:avLst/>
              <a:gdLst>
                <a:gd name="connsiteX0" fmla="*/ 27015 w 396569"/>
                <a:gd name="connsiteY0" fmla="*/ 579467 h 579954"/>
                <a:gd name="connsiteX1" fmla="*/ 380763 w 396569"/>
                <a:gd name="connsiteY1" fmla="*/ 545036 h 579954"/>
                <a:gd name="connsiteX2" fmla="*/ 396564 w 396569"/>
                <a:gd name="connsiteY2" fmla="*/ 524282 h 579954"/>
                <a:gd name="connsiteX3" fmla="*/ 278412 w 396569"/>
                <a:gd name="connsiteY3" fmla="*/ 15358 h 579954"/>
                <a:gd name="connsiteX4" fmla="*/ 236906 w 396569"/>
                <a:gd name="connsiteY4" fmla="*/ 26913 h 579954"/>
                <a:gd name="connsiteX5" fmla="*/ 339021 w 396569"/>
                <a:gd name="connsiteY5" fmla="*/ 405187 h 579954"/>
                <a:gd name="connsiteX6" fmla="*/ 352935 w 396569"/>
                <a:gd name="connsiteY6" fmla="*/ 501171 h 579954"/>
                <a:gd name="connsiteX7" fmla="*/ 213794 w 396569"/>
                <a:gd name="connsiteY7" fmla="*/ 516500 h 579954"/>
                <a:gd name="connsiteX8" fmla="*/ 15460 w 396569"/>
                <a:gd name="connsiteY8" fmla="*/ 538197 h 579954"/>
                <a:gd name="connsiteX9" fmla="*/ 27015 w 396569"/>
                <a:gd name="connsiteY9" fmla="*/ 579467 h 579954"/>
                <a:gd name="connsiteX10" fmla="*/ 27015 w 396569"/>
                <a:gd name="connsiteY10" fmla="*/ 579467 h 57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569" h="579954">
                  <a:moveTo>
                    <a:pt x="27015" y="579467"/>
                  </a:moveTo>
                  <a:cubicBezTo>
                    <a:pt x="143752" y="555884"/>
                    <a:pt x="263319" y="561780"/>
                    <a:pt x="380763" y="545036"/>
                  </a:cubicBezTo>
                  <a:cubicBezTo>
                    <a:pt x="389960" y="543856"/>
                    <a:pt x="396800" y="533008"/>
                    <a:pt x="396564" y="524282"/>
                  </a:cubicBezTo>
                  <a:cubicBezTo>
                    <a:pt x="391611" y="350003"/>
                    <a:pt x="318975" y="183034"/>
                    <a:pt x="278412" y="15358"/>
                  </a:cubicBezTo>
                  <a:cubicBezTo>
                    <a:pt x="271809" y="-11527"/>
                    <a:pt x="230302" y="-207"/>
                    <a:pt x="236906" y="26913"/>
                  </a:cubicBezTo>
                  <a:cubicBezTo>
                    <a:pt x="267800" y="153791"/>
                    <a:pt x="310721" y="277602"/>
                    <a:pt x="339021" y="405187"/>
                  </a:cubicBezTo>
                  <a:cubicBezTo>
                    <a:pt x="346096" y="436789"/>
                    <a:pt x="350105" y="468862"/>
                    <a:pt x="352935" y="501171"/>
                  </a:cubicBezTo>
                  <a:cubicBezTo>
                    <a:pt x="353878" y="512255"/>
                    <a:pt x="225821" y="516028"/>
                    <a:pt x="213794" y="516500"/>
                  </a:cubicBezTo>
                  <a:cubicBezTo>
                    <a:pt x="146818" y="519566"/>
                    <a:pt x="81257" y="524754"/>
                    <a:pt x="15460" y="538197"/>
                  </a:cubicBezTo>
                  <a:cubicBezTo>
                    <a:pt x="-11661" y="543385"/>
                    <a:pt x="-105" y="584891"/>
                    <a:pt x="27015" y="579467"/>
                  </a:cubicBezTo>
                  <a:lnTo>
                    <a:pt x="27015" y="579467"/>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35" name="Freeform: Shape 234">
              <a:extLst>
                <a:ext uri="{FF2B5EF4-FFF2-40B4-BE49-F238E27FC236}">
                  <a16:creationId xmlns:a16="http://schemas.microsoft.com/office/drawing/2014/main" id="{88A16390-2799-4E81-B5D4-40D869C43844}"/>
                </a:ext>
              </a:extLst>
            </p:cNvPr>
            <p:cNvSpPr/>
            <p:nvPr/>
          </p:nvSpPr>
          <p:spPr>
            <a:xfrm>
              <a:off x="8916292" y="6173899"/>
              <a:ext cx="458094" cy="550259"/>
            </a:xfrm>
            <a:custGeom>
              <a:avLst/>
              <a:gdLst>
                <a:gd name="connsiteX0" fmla="*/ 20871 w 458094"/>
                <a:gd name="connsiteY0" fmla="*/ 550260 h 550259"/>
                <a:gd name="connsiteX1" fmla="*/ 436878 w 458094"/>
                <a:gd name="connsiteY1" fmla="*/ 541534 h 550259"/>
                <a:gd name="connsiteX2" fmla="*/ 457632 w 458094"/>
                <a:gd name="connsiteY2" fmla="*/ 514177 h 550259"/>
                <a:gd name="connsiteX3" fmla="*/ 389476 w 458094"/>
                <a:gd name="connsiteY3" fmla="*/ 15629 h 550259"/>
                <a:gd name="connsiteX4" fmla="*/ 347970 w 458094"/>
                <a:gd name="connsiteY4" fmla="*/ 27185 h 550259"/>
                <a:gd name="connsiteX5" fmla="*/ 416125 w 458094"/>
                <a:gd name="connsiteY5" fmla="*/ 525733 h 550259"/>
                <a:gd name="connsiteX6" fmla="*/ 436878 w 458094"/>
                <a:gd name="connsiteY6" fmla="*/ 498377 h 550259"/>
                <a:gd name="connsiteX7" fmla="*/ 20871 w 458094"/>
                <a:gd name="connsiteY7" fmla="*/ 507102 h 550259"/>
                <a:gd name="connsiteX8" fmla="*/ 20871 w 458094"/>
                <a:gd name="connsiteY8" fmla="*/ 550260 h 550259"/>
                <a:gd name="connsiteX9" fmla="*/ 20871 w 458094"/>
                <a:gd name="connsiteY9" fmla="*/ 550260 h 5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094" h="550259">
                  <a:moveTo>
                    <a:pt x="20871" y="550260"/>
                  </a:moveTo>
                  <a:cubicBezTo>
                    <a:pt x="159540" y="550260"/>
                    <a:pt x="298209" y="548609"/>
                    <a:pt x="436878" y="541534"/>
                  </a:cubicBezTo>
                  <a:cubicBezTo>
                    <a:pt x="451736" y="540826"/>
                    <a:pt x="460226" y="528327"/>
                    <a:pt x="457632" y="514177"/>
                  </a:cubicBezTo>
                  <a:cubicBezTo>
                    <a:pt x="427209" y="349095"/>
                    <a:pt x="412116" y="181891"/>
                    <a:pt x="389476" y="15629"/>
                  </a:cubicBezTo>
                  <a:cubicBezTo>
                    <a:pt x="385703" y="-11727"/>
                    <a:pt x="344196" y="-172"/>
                    <a:pt x="347970" y="27185"/>
                  </a:cubicBezTo>
                  <a:cubicBezTo>
                    <a:pt x="370610" y="193446"/>
                    <a:pt x="385703" y="360651"/>
                    <a:pt x="416125" y="525733"/>
                  </a:cubicBezTo>
                  <a:cubicBezTo>
                    <a:pt x="422964" y="516536"/>
                    <a:pt x="430039" y="507574"/>
                    <a:pt x="436878" y="498377"/>
                  </a:cubicBezTo>
                  <a:cubicBezTo>
                    <a:pt x="298209" y="505452"/>
                    <a:pt x="159540" y="507102"/>
                    <a:pt x="20871" y="507102"/>
                  </a:cubicBezTo>
                  <a:cubicBezTo>
                    <a:pt x="-6957" y="507102"/>
                    <a:pt x="-6957" y="550260"/>
                    <a:pt x="20871" y="550260"/>
                  </a:cubicBezTo>
                  <a:lnTo>
                    <a:pt x="20871" y="550260"/>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pic>
        <p:nvPicPr>
          <p:cNvPr id="78" name="Picture 77">
            <a:extLst>
              <a:ext uri="{FF2B5EF4-FFF2-40B4-BE49-F238E27FC236}">
                <a16:creationId xmlns:a16="http://schemas.microsoft.com/office/drawing/2014/main" id="{B7650AA8-E7E9-40CE-BF03-7B8C610D09FF}"/>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8391020" y="2888621"/>
            <a:ext cx="3675188" cy="4248485"/>
          </a:xfrm>
          <a:prstGeom prst="rect">
            <a:avLst/>
          </a:prstGeom>
        </p:spPr>
      </p:pic>
      <p:sp>
        <p:nvSpPr>
          <p:cNvPr id="83" name="TextBox 82">
            <a:extLst>
              <a:ext uri="{FF2B5EF4-FFF2-40B4-BE49-F238E27FC236}">
                <a16:creationId xmlns:a16="http://schemas.microsoft.com/office/drawing/2014/main" id="{B347D0F2-C86D-45A1-ADD3-E2C23D6EB8EF}"/>
              </a:ext>
            </a:extLst>
          </p:cNvPr>
          <p:cNvSpPr txBox="1"/>
          <p:nvPr/>
        </p:nvSpPr>
        <p:spPr>
          <a:xfrm>
            <a:off x="10971321" y="5184733"/>
            <a:ext cx="66877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UTM American Sans" panose="02040603050506020204" pitchFamily="18" charset="0"/>
                <a:ea typeface="+mn-ea"/>
                <a:cs typeface="+mn-cs"/>
              </a:rPr>
              <a:t>KTUTS</a:t>
            </a:r>
          </a:p>
        </p:txBody>
      </p:sp>
      <p:grpSp>
        <p:nvGrpSpPr>
          <p:cNvPr id="4" name="Group 3">
            <a:extLst>
              <a:ext uri="{FF2B5EF4-FFF2-40B4-BE49-F238E27FC236}">
                <a16:creationId xmlns:a16="http://schemas.microsoft.com/office/drawing/2014/main" id="{16769E24-BDE7-4B50-ACAE-351EF0242C40}"/>
              </a:ext>
            </a:extLst>
          </p:cNvPr>
          <p:cNvGrpSpPr/>
          <p:nvPr/>
        </p:nvGrpSpPr>
        <p:grpSpPr>
          <a:xfrm>
            <a:off x="-83970" y="2912456"/>
            <a:ext cx="5024721" cy="4347630"/>
            <a:chOff x="163680" y="2817206"/>
            <a:chExt cx="5024721" cy="4347630"/>
          </a:xfrm>
        </p:grpSpPr>
        <p:pic>
          <p:nvPicPr>
            <p:cNvPr id="80" name="Picture 79">
              <a:extLst>
                <a:ext uri="{FF2B5EF4-FFF2-40B4-BE49-F238E27FC236}">
                  <a16:creationId xmlns:a16="http://schemas.microsoft.com/office/drawing/2014/main" id="{A985406E-62A2-452C-A4E4-AA92C4C90EB4}"/>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9426" b="92623" l="9752" r="89894">
                          <a14:foregroundMark x1="70213" y1="42418" x2="70567" y2="49795"/>
                          <a14:foregroundMark x1="78901" y1="42418" x2="77660" y2="53689"/>
                          <a14:foregroundMark x1="71454" y1="89344" x2="66135" y2="90779"/>
                          <a14:foregroundMark x1="70035" y1="92213" x2="76418" y2="92213"/>
                          <a14:foregroundMark x1="77837" y1="91803" x2="76773" y2="92008"/>
                          <a14:foregroundMark x1="79610" y1="91803" x2="67730" y2="91803"/>
                          <a14:foregroundMark x1="24645" y1="37910" x2="25177" y2="64344"/>
                          <a14:foregroundMark x1="33156" y1="53279" x2="31560" y2="61270"/>
                          <a14:foregroundMark x1="39362" y1="55738" x2="33688" y2="56967"/>
                          <a14:foregroundMark x1="22695" y1="90779" x2="26950" y2="90984"/>
                          <a14:foregroundMark x1="30851" y1="90984" x2="22518" y2="90574"/>
                          <a14:foregroundMark x1="21631" y1="91393" x2="29078" y2="91803"/>
                          <a14:foregroundMark x1="28901" y1="92008" x2="31028" y2="91393"/>
                          <a14:foregroundMark x1="29787" y1="92008" x2="32624" y2="91803"/>
                          <a14:foregroundMark x1="22695" y1="92008" x2="20922" y2="92213"/>
                          <a14:foregroundMark x1="20390" y1="92418" x2="18794" y2="91803"/>
                          <a14:foregroundMark x1="33609" y1="50000" x2="32092" y2="51434"/>
                          <a14:foregroundMark x1="34043" y1="49590" x2="33609" y2="50000"/>
                          <a14:backgroundMark x1="66667" y1="56352" x2="66667" y2="56352"/>
                          <a14:backgroundMark x1="74468" y1="84221" x2="74468" y2="84221"/>
                          <a14:backgroundMark x1="74468" y1="80533" x2="72695" y2="86680"/>
                          <a14:backgroundMark x1="58511" y1="51025" x2="59220" y2="50410"/>
                          <a14:backgroundMark x1="59043" y1="50615" x2="57092" y2="50820"/>
                          <a14:backgroundMark x1="58156" y1="47746" x2="59929" y2="48770"/>
                          <a14:backgroundMark x1="59220" y1="48770" x2="58688" y2="53074"/>
                          <a14:backgroundMark x1="40957" y1="30123" x2="41312" y2="29918"/>
                          <a14:backgroundMark x1="23050" y1="54918" x2="22695" y2="54303"/>
                          <a14:backgroundMark x1="21645" y1="93443" x2="20859" y2="93443"/>
                          <a14:backgroundMark x1="33333" y1="49180" x2="33333" y2="49180"/>
                          <a14:backgroundMark x1="32979" y1="49385" x2="32979" y2="49385"/>
                          <a14:backgroundMark x1="33333" y1="49590" x2="33333" y2="49590"/>
                          <a14:backgroundMark x1="32801" y1="50000" x2="32801" y2="50000"/>
                          <a14:backgroundMark x1="33865" y1="49180" x2="33865" y2="49180"/>
                          <a14:backgroundMark x1="39716" y1="33197" x2="39550" y2="33413"/>
                          <a14:backgroundMark x1="25355" y1="7172" x2="53014" y2="30738"/>
                          <a14:backgroundMark x1="68794" y1="22746" x2="61879" y2="35656"/>
                          <a14:backgroundMark x1="35638" y1="29918" x2="40248" y2="35656"/>
                          <a14:backgroundMark x1="42021" y1="10451" x2="53014" y2="24795"/>
                          <a14:backgroundMark x1="51596" y1="10041" x2="52482" y2="26025"/>
                          <a14:backgroundMark x1="30142" y1="10451" x2="34043" y2="28279"/>
                          <a14:backgroundMark x1="34043" y1="28279" x2="34043" y2="28279"/>
                          <a14:backgroundMark x1="37766" y1="27049" x2="41489" y2="28893"/>
                          <a14:backgroundMark x1="27305" y1="80123" x2="27660" y2="85246"/>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63680" y="2817206"/>
              <a:ext cx="5024721" cy="4347630"/>
            </a:xfrm>
            <a:prstGeom prst="rect">
              <a:avLst/>
            </a:prstGeom>
          </p:spPr>
        </p:pic>
        <p:pic>
          <p:nvPicPr>
            <p:cNvPr id="150" name="Picture 16">
              <a:extLst>
                <a:ext uri="{FF2B5EF4-FFF2-40B4-BE49-F238E27FC236}">
                  <a16:creationId xmlns:a16="http://schemas.microsoft.com/office/drawing/2014/main" id="{DFBA16A6-C0D2-4CBD-B655-37A23090B9FB}"/>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a:off x="2538009" y="4123547"/>
              <a:ext cx="911195" cy="572720"/>
            </a:xfrm>
            <a:prstGeom prst="rect">
              <a:avLst/>
            </a:prstGeom>
          </p:spPr>
        </p:pic>
        <p:pic>
          <p:nvPicPr>
            <p:cNvPr id="152" name="Picture 16">
              <a:extLst>
                <a:ext uri="{FF2B5EF4-FFF2-40B4-BE49-F238E27FC236}">
                  <a16:creationId xmlns:a16="http://schemas.microsoft.com/office/drawing/2014/main" id="{62031E49-45E4-449D-B033-2E439C3E67A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685328" y="3732713"/>
              <a:ext cx="1023827" cy="585419"/>
            </a:xfrm>
            <a:prstGeom prst="rect">
              <a:avLst/>
            </a:prstGeom>
          </p:spPr>
        </p:pic>
      </p:grpSp>
      <p:pic>
        <p:nvPicPr>
          <p:cNvPr id="236" name="Picture 235">
            <a:extLst>
              <a:ext uri="{FF2B5EF4-FFF2-40B4-BE49-F238E27FC236}">
                <a16:creationId xmlns:a16="http://schemas.microsoft.com/office/drawing/2014/main" id="{C9A8D3C0-252F-A35F-D2C7-2E392EA6ADD2}"/>
              </a:ext>
            </a:extLst>
          </p:cNvPr>
          <p:cNvPicPr>
            <a:picLocks noChangeAspect="1"/>
          </p:cNvPicPr>
          <p:nvPr/>
        </p:nvPicPr>
        <p:blipFill>
          <a:blip r:embed="rId17"/>
          <a:stretch>
            <a:fillRect/>
          </a:stretch>
        </p:blipFill>
        <p:spPr>
          <a:xfrm>
            <a:off x="1636003" y="110022"/>
            <a:ext cx="9309399" cy="2778600"/>
          </a:xfrm>
          <a:prstGeom prst="rect">
            <a:avLst/>
          </a:prstGeom>
        </p:spPr>
      </p:pic>
      <p:pic>
        <p:nvPicPr>
          <p:cNvPr id="240" name="Picture 239">
            <a:extLst>
              <a:ext uri="{FF2B5EF4-FFF2-40B4-BE49-F238E27FC236}">
                <a16:creationId xmlns:a16="http://schemas.microsoft.com/office/drawing/2014/main" id="{7D98C9C7-857C-A973-B2CC-865C6112C67E}"/>
              </a:ext>
            </a:extLst>
          </p:cNvPr>
          <p:cNvPicPr>
            <a:picLocks noChangeAspect="1"/>
          </p:cNvPicPr>
          <p:nvPr/>
        </p:nvPicPr>
        <p:blipFill>
          <a:blip r:embed="rId18"/>
          <a:stretch>
            <a:fillRect/>
          </a:stretch>
        </p:blipFill>
        <p:spPr>
          <a:xfrm>
            <a:off x="1" y="110021"/>
            <a:ext cx="1727050" cy="1282051"/>
          </a:xfrm>
          <a:prstGeom prst="rect">
            <a:avLst/>
          </a:prstGeom>
        </p:spPr>
      </p:pic>
    </p:spTree>
    <p:extLst>
      <p:ext uri="{BB962C8B-B14F-4D97-AF65-F5344CB8AC3E}">
        <p14:creationId xmlns:p14="http://schemas.microsoft.com/office/powerpoint/2010/main" val="44453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fade">
                                      <p:cBhvr>
                                        <p:cTn id="12" dur="1000"/>
                                        <p:tgtEl>
                                          <p:spTgt spid="144"/>
                                        </p:tgtEl>
                                      </p:cBhvr>
                                    </p:animEffect>
                                    <p:anim calcmode="lin" valueType="num">
                                      <p:cBhvr>
                                        <p:cTn id="13" dur="1000" fill="hold"/>
                                        <p:tgtEl>
                                          <p:spTgt spid="144"/>
                                        </p:tgtEl>
                                        <p:attrNameLst>
                                          <p:attrName>ppt_x</p:attrName>
                                        </p:attrNameLst>
                                      </p:cBhvr>
                                      <p:tavLst>
                                        <p:tav tm="0">
                                          <p:val>
                                            <p:strVal val="#ppt_x"/>
                                          </p:val>
                                        </p:tav>
                                        <p:tav tm="100000">
                                          <p:val>
                                            <p:strVal val="#ppt_x"/>
                                          </p:val>
                                        </p:tav>
                                      </p:tavLst>
                                    </p:anim>
                                    <p:anim calcmode="lin" valueType="num">
                                      <p:cBhvr>
                                        <p:cTn id="14" dur="1000" fill="hold"/>
                                        <p:tgtEl>
                                          <p:spTgt spid="14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40"/>
                                        </p:tgtEl>
                                        <p:attrNameLst>
                                          <p:attrName>style.visibility</p:attrName>
                                        </p:attrNameLst>
                                      </p:cBhvr>
                                      <p:to>
                                        <p:strVal val="visible"/>
                                      </p:to>
                                    </p:set>
                                    <p:animEffect transition="in" filter="fade">
                                      <p:cBhvr>
                                        <p:cTn id="24" dur="500"/>
                                        <p:tgtEl>
                                          <p:spTgt spid="240"/>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236"/>
                                        </p:tgtEl>
                                        <p:attrNameLst>
                                          <p:attrName>style.visibility</p:attrName>
                                        </p:attrNameLst>
                                      </p:cBhvr>
                                      <p:to>
                                        <p:strVal val="visible"/>
                                      </p:to>
                                    </p:set>
                                    <p:animEffect transition="in" filter="wipe(down)">
                                      <p:cBhvr>
                                        <p:cTn id="29" dur="580">
                                          <p:stCondLst>
                                            <p:cond delay="0"/>
                                          </p:stCondLst>
                                        </p:cTn>
                                        <p:tgtEl>
                                          <p:spTgt spid="236"/>
                                        </p:tgtEl>
                                      </p:cBhvr>
                                    </p:animEffect>
                                    <p:anim calcmode="lin" valueType="num">
                                      <p:cBhvr>
                                        <p:cTn id="30" dur="1822" tmFilter="0,0; 0.14,0.36; 0.43,0.73; 0.71,0.91; 1.0,1.0">
                                          <p:stCondLst>
                                            <p:cond delay="0"/>
                                          </p:stCondLst>
                                        </p:cTn>
                                        <p:tgtEl>
                                          <p:spTgt spid="23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3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3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3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36"/>
                                        </p:tgtEl>
                                        <p:attrNameLst>
                                          <p:attrName>ppt_y</p:attrName>
                                        </p:attrNameLst>
                                      </p:cBhvr>
                                      <p:tavLst>
                                        <p:tav tm="0" fmla="#ppt_y-sin(pi*$)/81">
                                          <p:val>
                                            <p:fltVal val="0"/>
                                          </p:val>
                                        </p:tav>
                                        <p:tav tm="100000">
                                          <p:val>
                                            <p:fltVal val="1"/>
                                          </p:val>
                                        </p:tav>
                                      </p:tavLst>
                                    </p:anim>
                                    <p:animScale>
                                      <p:cBhvr>
                                        <p:cTn id="35" dur="26">
                                          <p:stCondLst>
                                            <p:cond delay="650"/>
                                          </p:stCondLst>
                                        </p:cTn>
                                        <p:tgtEl>
                                          <p:spTgt spid="236"/>
                                        </p:tgtEl>
                                      </p:cBhvr>
                                      <p:to x="100000" y="60000"/>
                                    </p:animScale>
                                    <p:animScale>
                                      <p:cBhvr>
                                        <p:cTn id="36" dur="166" decel="50000">
                                          <p:stCondLst>
                                            <p:cond delay="676"/>
                                          </p:stCondLst>
                                        </p:cTn>
                                        <p:tgtEl>
                                          <p:spTgt spid="236"/>
                                        </p:tgtEl>
                                      </p:cBhvr>
                                      <p:to x="100000" y="100000"/>
                                    </p:animScale>
                                    <p:animScale>
                                      <p:cBhvr>
                                        <p:cTn id="37" dur="26">
                                          <p:stCondLst>
                                            <p:cond delay="1312"/>
                                          </p:stCondLst>
                                        </p:cTn>
                                        <p:tgtEl>
                                          <p:spTgt spid="236"/>
                                        </p:tgtEl>
                                      </p:cBhvr>
                                      <p:to x="100000" y="80000"/>
                                    </p:animScale>
                                    <p:animScale>
                                      <p:cBhvr>
                                        <p:cTn id="38" dur="166" decel="50000">
                                          <p:stCondLst>
                                            <p:cond delay="1338"/>
                                          </p:stCondLst>
                                        </p:cTn>
                                        <p:tgtEl>
                                          <p:spTgt spid="236"/>
                                        </p:tgtEl>
                                      </p:cBhvr>
                                      <p:to x="100000" y="100000"/>
                                    </p:animScale>
                                    <p:animScale>
                                      <p:cBhvr>
                                        <p:cTn id="39" dur="26">
                                          <p:stCondLst>
                                            <p:cond delay="1642"/>
                                          </p:stCondLst>
                                        </p:cTn>
                                        <p:tgtEl>
                                          <p:spTgt spid="236"/>
                                        </p:tgtEl>
                                      </p:cBhvr>
                                      <p:to x="100000" y="90000"/>
                                    </p:animScale>
                                    <p:animScale>
                                      <p:cBhvr>
                                        <p:cTn id="40" dur="166" decel="50000">
                                          <p:stCondLst>
                                            <p:cond delay="1668"/>
                                          </p:stCondLst>
                                        </p:cTn>
                                        <p:tgtEl>
                                          <p:spTgt spid="236"/>
                                        </p:tgtEl>
                                      </p:cBhvr>
                                      <p:to x="100000" y="100000"/>
                                    </p:animScale>
                                    <p:animScale>
                                      <p:cBhvr>
                                        <p:cTn id="41" dur="26">
                                          <p:stCondLst>
                                            <p:cond delay="1808"/>
                                          </p:stCondLst>
                                        </p:cTn>
                                        <p:tgtEl>
                                          <p:spTgt spid="236"/>
                                        </p:tgtEl>
                                      </p:cBhvr>
                                      <p:to x="100000" y="95000"/>
                                    </p:animScale>
                                    <p:animScale>
                                      <p:cBhvr>
                                        <p:cTn id="42" dur="166" decel="50000">
                                          <p:stCondLst>
                                            <p:cond delay="1834"/>
                                          </p:stCondLst>
                                        </p:cTn>
                                        <p:tgtEl>
                                          <p:spTgt spid="2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raphic 3">
            <a:extLst>
              <a:ext uri="{FF2B5EF4-FFF2-40B4-BE49-F238E27FC236}">
                <a16:creationId xmlns:a16="http://schemas.microsoft.com/office/drawing/2014/main" id="{F3E8FF01-356A-4F8F-8D4C-27CF699EEB26}"/>
              </a:ext>
            </a:extLst>
          </p:cNvPr>
          <p:cNvSpPr/>
          <p:nvPr/>
        </p:nvSpPr>
        <p:spPr>
          <a:xfrm rot="10800000">
            <a:off x="219" y="5987295"/>
            <a:ext cx="12191781" cy="870705"/>
          </a:xfrm>
          <a:custGeom>
            <a:avLst/>
            <a:gdLst>
              <a:gd name="connsiteX0" fmla="*/ 12650 w 12191781"/>
              <a:gd name="connsiteY0" fmla="*/ 0 h 870705"/>
              <a:gd name="connsiteX1" fmla="*/ 0 w 12191781"/>
              <a:gd name="connsiteY1" fmla="*/ 12031 h 870705"/>
              <a:gd name="connsiteX2" fmla="*/ 0 w 12191781"/>
              <a:gd name="connsiteY2" fmla="*/ 384087 h 870705"/>
              <a:gd name="connsiteX3" fmla="*/ 558564 w 12191781"/>
              <a:gd name="connsiteY3" fmla="*/ 663315 h 870705"/>
              <a:gd name="connsiteX4" fmla="*/ 1547882 w 12191781"/>
              <a:gd name="connsiteY4" fmla="*/ 331657 h 870705"/>
              <a:gd name="connsiteX5" fmla="*/ 2617027 w 12191781"/>
              <a:gd name="connsiteY5" fmla="*/ 308784 h 870705"/>
              <a:gd name="connsiteX6" fmla="*/ 3797841 w 12191781"/>
              <a:gd name="connsiteY6" fmla="*/ 869319 h 870705"/>
              <a:gd name="connsiteX7" fmla="*/ 4851064 w 12191781"/>
              <a:gd name="connsiteY7" fmla="*/ 343094 h 870705"/>
              <a:gd name="connsiteX8" fmla="*/ 6191530 w 12191781"/>
              <a:gd name="connsiteY8" fmla="*/ 411712 h 870705"/>
              <a:gd name="connsiteX9" fmla="*/ 8585218 w 12191781"/>
              <a:gd name="connsiteY9" fmla="*/ 388840 h 870705"/>
              <a:gd name="connsiteX10" fmla="*/ 9415103 w 12191781"/>
              <a:gd name="connsiteY10" fmla="*/ 686188 h 870705"/>
              <a:gd name="connsiteX11" fmla="*/ 10085336 w 12191781"/>
              <a:gd name="connsiteY11" fmla="*/ 377403 h 870705"/>
              <a:gd name="connsiteX12" fmla="*/ 11776948 w 12191781"/>
              <a:gd name="connsiteY12" fmla="*/ 343094 h 870705"/>
              <a:gd name="connsiteX13" fmla="*/ 12191782 w 12191781"/>
              <a:gd name="connsiteY13" fmla="*/ 484490 h 870705"/>
              <a:gd name="connsiteX14" fmla="*/ 12191782 w 12191781"/>
              <a:gd name="connsiteY14" fmla="*/ 0 h 870705"/>
              <a:gd name="connsiteX15" fmla="*/ 12650 w 12191781"/>
              <a:gd name="connsiteY15" fmla="*/ 0 h 87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781" h="870705">
                <a:moveTo>
                  <a:pt x="12650" y="0"/>
                </a:moveTo>
                <a:cubicBezTo>
                  <a:pt x="8288" y="4010"/>
                  <a:pt x="4144" y="8020"/>
                  <a:pt x="0" y="12031"/>
                </a:cubicBezTo>
                <a:lnTo>
                  <a:pt x="0" y="384087"/>
                </a:lnTo>
                <a:cubicBezTo>
                  <a:pt x="113196" y="529196"/>
                  <a:pt x="317777" y="628857"/>
                  <a:pt x="558564" y="663315"/>
                </a:cubicBezTo>
                <a:cubicBezTo>
                  <a:pt x="973397" y="720497"/>
                  <a:pt x="1292701" y="526077"/>
                  <a:pt x="1547882" y="331657"/>
                </a:cubicBezTo>
                <a:cubicBezTo>
                  <a:pt x="1851047" y="697624"/>
                  <a:pt x="2329784" y="697624"/>
                  <a:pt x="2617027" y="308784"/>
                </a:cubicBezTo>
                <a:cubicBezTo>
                  <a:pt x="2824444" y="629005"/>
                  <a:pt x="3303181" y="892192"/>
                  <a:pt x="3797841" y="869319"/>
                </a:cubicBezTo>
                <a:cubicBezTo>
                  <a:pt x="4324344" y="846446"/>
                  <a:pt x="4531978" y="606281"/>
                  <a:pt x="4851064" y="343094"/>
                </a:cubicBezTo>
                <a:cubicBezTo>
                  <a:pt x="5329802" y="674751"/>
                  <a:pt x="5712792" y="789264"/>
                  <a:pt x="6191530" y="411712"/>
                </a:cubicBezTo>
                <a:cubicBezTo>
                  <a:pt x="6845841" y="937938"/>
                  <a:pt x="8042576" y="1075176"/>
                  <a:pt x="8585218" y="388840"/>
                </a:cubicBezTo>
                <a:cubicBezTo>
                  <a:pt x="8856539" y="514641"/>
                  <a:pt x="9032113" y="697624"/>
                  <a:pt x="9415103" y="686188"/>
                </a:cubicBezTo>
                <a:cubicBezTo>
                  <a:pt x="9734189" y="674751"/>
                  <a:pt x="9893841" y="537514"/>
                  <a:pt x="10085336" y="377403"/>
                </a:cubicBezTo>
                <a:cubicBezTo>
                  <a:pt x="10436483" y="766243"/>
                  <a:pt x="11569532" y="1029430"/>
                  <a:pt x="11776948" y="343094"/>
                </a:cubicBezTo>
                <a:cubicBezTo>
                  <a:pt x="11933765" y="380522"/>
                  <a:pt x="12036929" y="494590"/>
                  <a:pt x="12191782" y="484490"/>
                </a:cubicBezTo>
                <a:lnTo>
                  <a:pt x="12191782" y="0"/>
                </a:lnTo>
                <a:lnTo>
                  <a:pt x="12650" y="0"/>
                </a:lnTo>
                <a:close/>
              </a:path>
            </a:pathLst>
          </a:custGeom>
          <a:solidFill>
            <a:srgbClr val="84D2C7"/>
          </a:solidFill>
          <a:ln w="218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 name="Graphic 3">
            <a:extLst>
              <a:ext uri="{FF2B5EF4-FFF2-40B4-BE49-F238E27FC236}">
                <a16:creationId xmlns:a16="http://schemas.microsoft.com/office/drawing/2014/main" id="{616C9890-8A1E-4822-A0AB-D90E94C67381}"/>
              </a:ext>
            </a:extLst>
          </p:cNvPr>
          <p:cNvSpPr/>
          <p:nvPr/>
        </p:nvSpPr>
        <p:spPr>
          <a:xfrm rot="10800000">
            <a:off x="0" y="5707895"/>
            <a:ext cx="12191781" cy="870705"/>
          </a:xfrm>
          <a:custGeom>
            <a:avLst/>
            <a:gdLst>
              <a:gd name="connsiteX0" fmla="*/ 12650 w 12191781"/>
              <a:gd name="connsiteY0" fmla="*/ 0 h 870705"/>
              <a:gd name="connsiteX1" fmla="*/ 0 w 12191781"/>
              <a:gd name="connsiteY1" fmla="*/ 12031 h 870705"/>
              <a:gd name="connsiteX2" fmla="*/ 0 w 12191781"/>
              <a:gd name="connsiteY2" fmla="*/ 384087 h 870705"/>
              <a:gd name="connsiteX3" fmla="*/ 558564 w 12191781"/>
              <a:gd name="connsiteY3" fmla="*/ 663315 h 870705"/>
              <a:gd name="connsiteX4" fmla="*/ 1547882 w 12191781"/>
              <a:gd name="connsiteY4" fmla="*/ 331657 h 870705"/>
              <a:gd name="connsiteX5" fmla="*/ 2617027 w 12191781"/>
              <a:gd name="connsiteY5" fmla="*/ 308784 h 870705"/>
              <a:gd name="connsiteX6" fmla="*/ 3797841 w 12191781"/>
              <a:gd name="connsiteY6" fmla="*/ 869319 h 870705"/>
              <a:gd name="connsiteX7" fmla="*/ 4851064 w 12191781"/>
              <a:gd name="connsiteY7" fmla="*/ 343094 h 870705"/>
              <a:gd name="connsiteX8" fmla="*/ 6191530 w 12191781"/>
              <a:gd name="connsiteY8" fmla="*/ 411712 h 870705"/>
              <a:gd name="connsiteX9" fmla="*/ 8585218 w 12191781"/>
              <a:gd name="connsiteY9" fmla="*/ 388840 h 870705"/>
              <a:gd name="connsiteX10" fmla="*/ 9415103 w 12191781"/>
              <a:gd name="connsiteY10" fmla="*/ 686188 h 870705"/>
              <a:gd name="connsiteX11" fmla="*/ 10085336 w 12191781"/>
              <a:gd name="connsiteY11" fmla="*/ 377403 h 870705"/>
              <a:gd name="connsiteX12" fmla="*/ 11776948 w 12191781"/>
              <a:gd name="connsiteY12" fmla="*/ 343094 h 870705"/>
              <a:gd name="connsiteX13" fmla="*/ 12191782 w 12191781"/>
              <a:gd name="connsiteY13" fmla="*/ 484490 h 870705"/>
              <a:gd name="connsiteX14" fmla="*/ 12191782 w 12191781"/>
              <a:gd name="connsiteY14" fmla="*/ 0 h 870705"/>
              <a:gd name="connsiteX15" fmla="*/ 12650 w 12191781"/>
              <a:gd name="connsiteY15" fmla="*/ 0 h 87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781" h="870705">
                <a:moveTo>
                  <a:pt x="12650" y="0"/>
                </a:moveTo>
                <a:cubicBezTo>
                  <a:pt x="8288" y="4010"/>
                  <a:pt x="4144" y="8020"/>
                  <a:pt x="0" y="12031"/>
                </a:cubicBezTo>
                <a:lnTo>
                  <a:pt x="0" y="384087"/>
                </a:lnTo>
                <a:cubicBezTo>
                  <a:pt x="113196" y="529196"/>
                  <a:pt x="317777" y="628857"/>
                  <a:pt x="558564" y="663315"/>
                </a:cubicBezTo>
                <a:cubicBezTo>
                  <a:pt x="973397" y="720497"/>
                  <a:pt x="1292701" y="526077"/>
                  <a:pt x="1547882" y="331657"/>
                </a:cubicBezTo>
                <a:cubicBezTo>
                  <a:pt x="1851047" y="697624"/>
                  <a:pt x="2329784" y="697624"/>
                  <a:pt x="2617027" y="308784"/>
                </a:cubicBezTo>
                <a:cubicBezTo>
                  <a:pt x="2824444" y="629005"/>
                  <a:pt x="3303181" y="892192"/>
                  <a:pt x="3797841" y="869319"/>
                </a:cubicBezTo>
                <a:cubicBezTo>
                  <a:pt x="4324344" y="846446"/>
                  <a:pt x="4531978" y="606281"/>
                  <a:pt x="4851064" y="343094"/>
                </a:cubicBezTo>
                <a:cubicBezTo>
                  <a:pt x="5329802" y="674751"/>
                  <a:pt x="5712792" y="789264"/>
                  <a:pt x="6191530" y="411712"/>
                </a:cubicBezTo>
                <a:cubicBezTo>
                  <a:pt x="6845841" y="937938"/>
                  <a:pt x="8042576" y="1075176"/>
                  <a:pt x="8585218" y="388840"/>
                </a:cubicBezTo>
                <a:cubicBezTo>
                  <a:pt x="8856539" y="514641"/>
                  <a:pt x="9032113" y="697624"/>
                  <a:pt x="9415103" y="686188"/>
                </a:cubicBezTo>
                <a:cubicBezTo>
                  <a:pt x="9734189" y="674751"/>
                  <a:pt x="9893841" y="537514"/>
                  <a:pt x="10085336" y="377403"/>
                </a:cubicBezTo>
                <a:cubicBezTo>
                  <a:pt x="10436483" y="766243"/>
                  <a:pt x="11569532" y="1029430"/>
                  <a:pt x="11776948" y="343094"/>
                </a:cubicBezTo>
                <a:cubicBezTo>
                  <a:pt x="11933765" y="380522"/>
                  <a:pt x="12036929" y="494590"/>
                  <a:pt x="12191782" y="484490"/>
                </a:cubicBezTo>
                <a:lnTo>
                  <a:pt x="12191782" y="0"/>
                </a:lnTo>
                <a:lnTo>
                  <a:pt x="12650" y="0"/>
                </a:lnTo>
                <a:close/>
              </a:path>
            </a:pathLst>
          </a:custGeom>
          <a:solidFill>
            <a:srgbClr val="74BABA"/>
          </a:solidFill>
          <a:ln w="218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pic>
        <p:nvPicPr>
          <p:cNvPr id="14" name="Graphic 13">
            <a:extLst>
              <a:ext uri="{FF2B5EF4-FFF2-40B4-BE49-F238E27FC236}">
                <a16:creationId xmlns:a16="http://schemas.microsoft.com/office/drawing/2014/main" id="{818D5FE1-1D94-446D-A0EB-F3118780A8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69624" y="5087991"/>
            <a:ext cx="1160958" cy="543945"/>
          </a:xfrm>
          <a:prstGeom prst="rect">
            <a:avLst/>
          </a:prstGeom>
        </p:spPr>
      </p:pic>
      <p:sp>
        <p:nvSpPr>
          <p:cNvPr id="17" name="TextBox 16">
            <a:extLst>
              <a:ext uri="{FF2B5EF4-FFF2-40B4-BE49-F238E27FC236}">
                <a16:creationId xmlns:a16="http://schemas.microsoft.com/office/drawing/2014/main" id="{82E93F21-EC97-460E-8368-13977FB6D8C1}"/>
              </a:ext>
            </a:extLst>
          </p:cNvPr>
          <p:cNvSpPr txBox="1"/>
          <p:nvPr/>
        </p:nvSpPr>
        <p:spPr>
          <a:xfrm>
            <a:off x="609600" y="279399"/>
            <a:ext cx="11391900" cy="175432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1.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Sử</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dụng</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đàn</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ghi</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-ta,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sáo</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trống</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Hình</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2)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và</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làm</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chúng</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phát</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ra</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âm</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thanh</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Bộ</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phận</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nào</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ở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mỗi</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nhạc</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cụ</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phát</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ra</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âm</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thanh</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a:t>
            </a:r>
          </a:p>
        </p:txBody>
      </p:sp>
      <p:pic>
        <p:nvPicPr>
          <p:cNvPr id="4" name="Picture 3">
            <a:extLst>
              <a:ext uri="{FF2B5EF4-FFF2-40B4-BE49-F238E27FC236}">
                <a16:creationId xmlns:a16="http://schemas.microsoft.com/office/drawing/2014/main" id="{B08C20E3-79ED-21BD-BAFB-099946F5286E}"/>
              </a:ext>
            </a:extLst>
          </p:cNvPr>
          <p:cNvPicPr>
            <a:picLocks noChangeAspect="1"/>
          </p:cNvPicPr>
          <p:nvPr/>
        </p:nvPicPr>
        <p:blipFill>
          <a:blip r:embed="rId4"/>
          <a:stretch>
            <a:fillRect/>
          </a:stretch>
        </p:blipFill>
        <p:spPr>
          <a:xfrm>
            <a:off x="4291012" y="2352675"/>
            <a:ext cx="4448175" cy="4267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4496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F73A03-A2C0-C8A5-6561-E61E1AE2F429}"/>
              </a:ext>
            </a:extLst>
          </p:cNvPr>
          <p:cNvPicPr>
            <a:picLocks noChangeAspect="1"/>
          </p:cNvPicPr>
          <p:nvPr/>
        </p:nvPicPr>
        <p:blipFill>
          <a:blip r:embed="rId3"/>
          <a:stretch>
            <a:fillRect/>
          </a:stretch>
        </p:blipFill>
        <p:spPr>
          <a:xfrm>
            <a:off x="1141561" y="296312"/>
            <a:ext cx="10278747" cy="1457070"/>
          </a:xfrm>
          <a:prstGeom prst="rect">
            <a:avLst/>
          </a:prstGeom>
        </p:spPr>
      </p:pic>
      <p:sp>
        <p:nvSpPr>
          <p:cNvPr id="4" name="Rectangle: Rounded Corners 3">
            <a:extLst>
              <a:ext uri="{FF2B5EF4-FFF2-40B4-BE49-F238E27FC236}">
                <a16:creationId xmlns:a16="http://schemas.microsoft.com/office/drawing/2014/main" id="{6C67AA34-FCB0-B9D3-B55A-A955A608F996}"/>
              </a:ext>
            </a:extLst>
          </p:cNvPr>
          <p:cNvSpPr/>
          <p:nvPr/>
        </p:nvSpPr>
        <p:spPr>
          <a:xfrm>
            <a:off x="472611" y="2239766"/>
            <a:ext cx="7572054" cy="2455524"/>
          </a:xfrm>
          <a:prstGeom prst="roundRect">
            <a:avLst/>
          </a:prstGeom>
          <a:solidFill>
            <a:srgbClr val="EEF8F6"/>
          </a:solid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002060"/>
                </a:solidFill>
                <a:latin typeface="Cambria" panose="02040503050406030204" pitchFamily="18" charset="0"/>
                <a:ea typeface="Cambria" panose="02040503050406030204" pitchFamily="18" charset="0"/>
              </a:rPr>
              <a:t>C</a:t>
            </a:r>
            <a:r>
              <a:rPr lang="vi-VN" sz="2800" b="1" dirty="0">
                <a:solidFill>
                  <a:srgbClr val="002060"/>
                </a:solidFill>
                <a:latin typeface="Cambria" panose="02040503050406030204" pitchFamily="18" charset="0"/>
                <a:ea typeface="Cambria" panose="02040503050406030204" pitchFamily="18" charset="0"/>
              </a:rPr>
              <a:t>ác nhóm thu thập thông tin về một số nhạc cụ và ghi kết quả vào bảng phụ (theo mẫu dưới đây). Sau 5 phút nhóm nào nêu được nhiều nhạc cụ nhất thì các thành viên của nhóm đó là nhà thông thái.</a:t>
            </a:r>
            <a:endParaRPr lang="en-US" sz="2800" b="1" dirty="0">
              <a:solidFill>
                <a:srgbClr val="002060"/>
              </a:solidFill>
              <a:latin typeface="Cambria" panose="02040503050406030204" pitchFamily="18" charset="0"/>
              <a:ea typeface="Cambria" panose="02040503050406030204" pitchFamily="18" charset="0"/>
            </a:endParaRPr>
          </a:p>
        </p:txBody>
      </p:sp>
      <p:pic>
        <p:nvPicPr>
          <p:cNvPr id="5" name="Graphic 4">
            <a:extLst>
              <a:ext uri="{FF2B5EF4-FFF2-40B4-BE49-F238E27FC236}">
                <a16:creationId xmlns:a16="http://schemas.microsoft.com/office/drawing/2014/main" id="{D9174563-0B79-53F6-B7C9-F29E009BE0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50601" y="2568540"/>
            <a:ext cx="3860208" cy="2997338"/>
          </a:xfrm>
          <a:prstGeom prst="rect">
            <a:avLst/>
          </a:prstGeom>
        </p:spPr>
      </p:pic>
      <p:graphicFrame>
        <p:nvGraphicFramePr>
          <p:cNvPr id="14" name="Table 13">
            <a:extLst>
              <a:ext uri="{FF2B5EF4-FFF2-40B4-BE49-F238E27FC236}">
                <a16:creationId xmlns:a16="http://schemas.microsoft.com/office/drawing/2014/main" id="{4E0B3FAF-8332-FF3D-A155-DF16CD77281D}"/>
              </a:ext>
            </a:extLst>
          </p:cNvPr>
          <p:cNvGraphicFramePr>
            <a:graphicFrameLocks noGrp="1"/>
          </p:cNvGraphicFramePr>
          <p:nvPr>
            <p:extLst>
              <p:ext uri="{D42A27DB-BD31-4B8C-83A1-F6EECF244321}">
                <p14:modId xmlns:p14="http://schemas.microsoft.com/office/powerpoint/2010/main" val="3399785871"/>
              </p:ext>
            </p:extLst>
          </p:nvPr>
        </p:nvGraphicFramePr>
        <p:xfrm>
          <a:off x="2787774" y="5134834"/>
          <a:ext cx="6109646" cy="1269910"/>
        </p:xfrm>
        <a:graphic>
          <a:graphicData uri="http://schemas.openxmlformats.org/drawingml/2006/table">
            <a:tbl>
              <a:tblPr firstRow="1" firstCol="1" bandRow="1">
                <a:tableStyleId>{F5AB1C69-6EDB-4FF4-983F-18BD219EF322}</a:tableStyleId>
              </a:tblPr>
              <a:tblGrid>
                <a:gridCol w="2013986">
                  <a:extLst>
                    <a:ext uri="{9D8B030D-6E8A-4147-A177-3AD203B41FA5}">
                      <a16:colId xmlns:a16="http://schemas.microsoft.com/office/drawing/2014/main" val="4197588660"/>
                    </a:ext>
                  </a:extLst>
                </a:gridCol>
                <a:gridCol w="2059111">
                  <a:extLst>
                    <a:ext uri="{9D8B030D-6E8A-4147-A177-3AD203B41FA5}">
                      <a16:colId xmlns:a16="http://schemas.microsoft.com/office/drawing/2014/main" val="763249063"/>
                    </a:ext>
                  </a:extLst>
                </a:gridCol>
                <a:gridCol w="2036549">
                  <a:extLst>
                    <a:ext uri="{9D8B030D-6E8A-4147-A177-3AD203B41FA5}">
                      <a16:colId xmlns:a16="http://schemas.microsoft.com/office/drawing/2014/main" val="1420550052"/>
                    </a:ext>
                  </a:extLst>
                </a:gridCol>
              </a:tblGrid>
              <a:tr h="783081">
                <a:tc>
                  <a:txBody>
                    <a:bodyPr/>
                    <a:lstStyle/>
                    <a:p>
                      <a:pPr marL="0" marR="0" algn="just">
                        <a:lnSpc>
                          <a:spcPct val="120000"/>
                        </a:lnSpc>
                        <a:spcBef>
                          <a:spcPts val="0"/>
                        </a:spcBef>
                        <a:spcAft>
                          <a:spcPts val="0"/>
                        </a:spcAft>
                      </a:pPr>
                      <a:r>
                        <a:rPr lang="vi-VN" sz="2000" dirty="0">
                          <a:solidFill>
                            <a:srgbClr val="002060"/>
                          </a:solidFill>
                          <a:effectLst/>
                        </a:rPr>
                        <a:t>Tên nhạc cụ </a:t>
                      </a:r>
                      <a:endParaRPr lang="en-US" sz="20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vi-VN" sz="2000" dirty="0">
                          <a:solidFill>
                            <a:srgbClr val="002060"/>
                          </a:solidFill>
                          <a:effectLst/>
                        </a:rPr>
                        <a:t>Cách làm phát ra âm thanh</a:t>
                      </a:r>
                      <a:endParaRPr lang="en-US" sz="20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vi-VN" sz="2000">
                          <a:solidFill>
                            <a:srgbClr val="002060"/>
                          </a:solidFill>
                          <a:effectLst/>
                        </a:rPr>
                        <a:t>Bộ phận phát ra âm thanh</a:t>
                      </a:r>
                      <a:endParaRPr lang="en-US" sz="20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9185541"/>
                  </a:ext>
                </a:extLst>
              </a:tr>
              <a:tr h="486829">
                <a:tc>
                  <a:txBody>
                    <a:bodyPr/>
                    <a:lstStyle/>
                    <a:p>
                      <a:pPr marL="0" marR="0" algn="just">
                        <a:lnSpc>
                          <a:spcPct val="120000"/>
                        </a:lnSpc>
                        <a:spcBef>
                          <a:spcPts val="0"/>
                        </a:spcBef>
                        <a:spcAft>
                          <a:spcPts val="0"/>
                        </a:spcAft>
                      </a:pPr>
                      <a:r>
                        <a:rPr lang="vi-VN" sz="2000" dirty="0">
                          <a:solidFill>
                            <a:srgbClr val="002060"/>
                          </a:solidFill>
                          <a:effectLst/>
                        </a:rPr>
                        <a:t> </a:t>
                      </a:r>
                      <a:endParaRPr lang="en-US" sz="20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8F6"/>
                    </a:solidFill>
                  </a:tcPr>
                </a:tc>
                <a:tc>
                  <a:txBody>
                    <a:bodyPr/>
                    <a:lstStyle/>
                    <a:p>
                      <a:pPr marL="0" marR="0" algn="just">
                        <a:lnSpc>
                          <a:spcPct val="120000"/>
                        </a:lnSpc>
                        <a:spcBef>
                          <a:spcPts val="0"/>
                        </a:spcBef>
                        <a:spcAft>
                          <a:spcPts val="0"/>
                        </a:spcAft>
                      </a:pPr>
                      <a:r>
                        <a:rPr lang="vi-VN" sz="2000" dirty="0">
                          <a:solidFill>
                            <a:srgbClr val="002060"/>
                          </a:solidFill>
                          <a:effectLst/>
                        </a:rPr>
                        <a:t> </a:t>
                      </a:r>
                      <a:endParaRPr lang="en-US" sz="20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8F6"/>
                    </a:solidFill>
                  </a:tcPr>
                </a:tc>
                <a:tc>
                  <a:txBody>
                    <a:bodyPr/>
                    <a:lstStyle/>
                    <a:p>
                      <a:pPr marL="0" marR="0" algn="just">
                        <a:lnSpc>
                          <a:spcPct val="120000"/>
                        </a:lnSpc>
                        <a:spcBef>
                          <a:spcPts val="0"/>
                        </a:spcBef>
                        <a:spcAft>
                          <a:spcPts val="0"/>
                        </a:spcAft>
                      </a:pPr>
                      <a:r>
                        <a:rPr lang="vi-VN" sz="2000" dirty="0">
                          <a:solidFill>
                            <a:srgbClr val="002060"/>
                          </a:solidFill>
                          <a:effectLst/>
                        </a:rPr>
                        <a:t> </a:t>
                      </a:r>
                      <a:endParaRPr lang="en-US" sz="20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8F6"/>
                    </a:solidFill>
                  </a:tcPr>
                </a:tc>
                <a:extLst>
                  <a:ext uri="{0D108BD9-81ED-4DB2-BD59-A6C34878D82A}">
                    <a16:rowId xmlns:a16="http://schemas.microsoft.com/office/drawing/2014/main" val="2970752635"/>
                  </a:ext>
                </a:extLst>
              </a:tr>
            </a:tbl>
          </a:graphicData>
        </a:graphic>
      </p:graphicFrame>
    </p:spTree>
    <p:extLst>
      <p:ext uri="{BB962C8B-B14F-4D97-AF65-F5344CB8AC3E}">
        <p14:creationId xmlns:p14="http://schemas.microsoft.com/office/powerpoint/2010/main" val="349329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DF382EE-DDF3-4149-96FC-31D9481F32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 y="2627312"/>
            <a:ext cx="12191781" cy="4230688"/>
          </a:xfrm>
          <a:prstGeom prst="rect">
            <a:avLst/>
          </a:prstGeom>
        </p:spPr>
      </p:pic>
      <p:sp>
        <p:nvSpPr>
          <p:cNvPr id="5" name="Graphic 3">
            <a:extLst>
              <a:ext uri="{FF2B5EF4-FFF2-40B4-BE49-F238E27FC236}">
                <a16:creationId xmlns:a16="http://schemas.microsoft.com/office/drawing/2014/main" id="{24CEC53B-EB28-4301-A0C9-1146B589BB1E}"/>
              </a:ext>
            </a:extLst>
          </p:cNvPr>
          <p:cNvSpPr/>
          <p:nvPr/>
        </p:nvSpPr>
        <p:spPr>
          <a:xfrm>
            <a:off x="219" y="279400"/>
            <a:ext cx="12191781" cy="870705"/>
          </a:xfrm>
          <a:custGeom>
            <a:avLst/>
            <a:gdLst>
              <a:gd name="connsiteX0" fmla="*/ 12650 w 12191781"/>
              <a:gd name="connsiteY0" fmla="*/ 0 h 870705"/>
              <a:gd name="connsiteX1" fmla="*/ 0 w 12191781"/>
              <a:gd name="connsiteY1" fmla="*/ 12031 h 870705"/>
              <a:gd name="connsiteX2" fmla="*/ 0 w 12191781"/>
              <a:gd name="connsiteY2" fmla="*/ 384087 h 870705"/>
              <a:gd name="connsiteX3" fmla="*/ 558564 w 12191781"/>
              <a:gd name="connsiteY3" fmla="*/ 663315 h 870705"/>
              <a:gd name="connsiteX4" fmla="*/ 1547882 w 12191781"/>
              <a:gd name="connsiteY4" fmla="*/ 331657 h 870705"/>
              <a:gd name="connsiteX5" fmla="*/ 2617027 w 12191781"/>
              <a:gd name="connsiteY5" fmla="*/ 308784 h 870705"/>
              <a:gd name="connsiteX6" fmla="*/ 3797841 w 12191781"/>
              <a:gd name="connsiteY6" fmla="*/ 869319 h 870705"/>
              <a:gd name="connsiteX7" fmla="*/ 4851064 w 12191781"/>
              <a:gd name="connsiteY7" fmla="*/ 343094 h 870705"/>
              <a:gd name="connsiteX8" fmla="*/ 6191530 w 12191781"/>
              <a:gd name="connsiteY8" fmla="*/ 411712 h 870705"/>
              <a:gd name="connsiteX9" fmla="*/ 8585218 w 12191781"/>
              <a:gd name="connsiteY9" fmla="*/ 388840 h 870705"/>
              <a:gd name="connsiteX10" fmla="*/ 9415103 w 12191781"/>
              <a:gd name="connsiteY10" fmla="*/ 686188 h 870705"/>
              <a:gd name="connsiteX11" fmla="*/ 10085336 w 12191781"/>
              <a:gd name="connsiteY11" fmla="*/ 377403 h 870705"/>
              <a:gd name="connsiteX12" fmla="*/ 11776948 w 12191781"/>
              <a:gd name="connsiteY12" fmla="*/ 343094 h 870705"/>
              <a:gd name="connsiteX13" fmla="*/ 12191782 w 12191781"/>
              <a:gd name="connsiteY13" fmla="*/ 484490 h 870705"/>
              <a:gd name="connsiteX14" fmla="*/ 12191782 w 12191781"/>
              <a:gd name="connsiteY14" fmla="*/ 0 h 870705"/>
              <a:gd name="connsiteX15" fmla="*/ 12650 w 12191781"/>
              <a:gd name="connsiteY15" fmla="*/ 0 h 87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781" h="870705">
                <a:moveTo>
                  <a:pt x="12650" y="0"/>
                </a:moveTo>
                <a:cubicBezTo>
                  <a:pt x="8288" y="4010"/>
                  <a:pt x="4144" y="8020"/>
                  <a:pt x="0" y="12031"/>
                </a:cubicBezTo>
                <a:lnTo>
                  <a:pt x="0" y="384087"/>
                </a:lnTo>
                <a:cubicBezTo>
                  <a:pt x="113196" y="529196"/>
                  <a:pt x="317777" y="628857"/>
                  <a:pt x="558564" y="663315"/>
                </a:cubicBezTo>
                <a:cubicBezTo>
                  <a:pt x="973397" y="720497"/>
                  <a:pt x="1292701" y="526077"/>
                  <a:pt x="1547882" y="331657"/>
                </a:cubicBezTo>
                <a:cubicBezTo>
                  <a:pt x="1851047" y="697624"/>
                  <a:pt x="2329784" y="697624"/>
                  <a:pt x="2617027" y="308784"/>
                </a:cubicBezTo>
                <a:cubicBezTo>
                  <a:pt x="2824444" y="629005"/>
                  <a:pt x="3303181" y="892192"/>
                  <a:pt x="3797841" y="869319"/>
                </a:cubicBezTo>
                <a:cubicBezTo>
                  <a:pt x="4324344" y="846446"/>
                  <a:pt x="4531978" y="606281"/>
                  <a:pt x="4851064" y="343094"/>
                </a:cubicBezTo>
                <a:cubicBezTo>
                  <a:pt x="5329802" y="674751"/>
                  <a:pt x="5712792" y="789264"/>
                  <a:pt x="6191530" y="411712"/>
                </a:cubicBezTo>
                <a:cubicBezTo>
                  <a:pt x="6845841" y="937938"/>
                  <a:pt x="8042576" y="1075176"/>
                  <a:pt x="8585218" y="388840"/>
                </a:cubicBezTo>
                <a:cubicBezTo>
                  <a:pt x="8856539" y="514641"/>
                  <a:pt x="9032113" y="697624"/>
                  <a:pt x="9415103" y="686188"/>
                </a:cubicBezTo>
                <a:cubicBezTo>
                  <a:pt x="9734189" y="674751"/>
                  <a:pt x="9893841" y="537514"/>
                  <a:pt x="10085336" y="377403"/>
                </a:cubicBezTo>
                <a:cubicBezTo>
                  <a:pt x="10436483" y="766243"/>
                  <a:pt x="11569532" y="1029430"/>
                  <a:pt x="11776948" y="343094"/>
                </a:cubicBezTo>
                <a:cubicBezTo>
                  <a:pt x="11933765" y="380522"/>
                  <a:pt x="12036929" y="494590"/>
                  <a:pt x="12191782" y="484490"/>
                </a:cubicBezTo>
                <a:lnTo>
                  <a:pt x="12191782" y="0"/>
                </a:lnTo>
                <a:lnTo>
                  <a:pt x="12650" y="0"/>
                </a:lnTo>
                <a:close/>
              </a:path>
            </a:pathLst>
          </a:custGeom>
          <a:solidFill>
            <a:srgbClr val="84D2C7"/>
          </a:solidFill>
          <a:ln w="218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7" name="Graphic 3">
            <a:extLst>
              <a:ext uri="{FF2B5EF4-FFF2-40B4-BE49-F238E27FC236}">
                <a16:creationId xmlns:a16="http://schemas.microsoft.com/office/drawing/2014/main" id="{5E07D301-D1F5-4B35-9B03-8366637CE28B}"/>
              </a:ext>
            </a:extLst>
          </p:cNvPr>
          <p:cNvSpPr/>
          <p:nvPr/>
        </p:nvSpPr>
        <p:spPr>
          <a:xfrm>
            <a:off x="0" y="0"/>
            <a:ext cx="12191781" cy="870705"/>
          </a:xfrm>
          <a:custGeom>
            <a:avLst/>
            <a:gdLst>
              <a:gd name="connsiteX0" fmla="*/ 12650 w 12191781"/>
              <a:gd name="connsiteY0" fmla="*/ 0 h 870705"/>
              <a:gd name="connsiteX1" fmla="*/ 0 w 12191781"/>
              <a:gd name="connsiteY1" fmla="*/ 12031 h 870705"/>
              <a:gd name="connsiteX2" fmla="*/ 0 w 12191781"/>
              <a:gd name="connsiteY2" fmla="*/ 384087 h 870705"/>
              <a:gd name="connsiteX3" fmla="*/ 558564 w 12191781"/>
              <a:gd name="connsiteY3" fmla="*/ 663315 h 870705"/>
              <a:gd name="connsiteX4" fmla="*/ 1547882 w 12191781"/>
              <a:gd name="connsiteY4" fmla="*/ 331657 h 870705"/>
              <a:gd name="connsiteX5" fmla="*/ 2617027 w 12191781"/>
              <a:gd name="connsiteY5" fmla="*/ 308784 h 870705"/>
              <a:gd name="connsiteX6" fmla="*/ 3797841 w 12191781"/>
              <a:gd name="connsiteY6" fmla="*/ 869319 h 870705"/>
              <a:gd name="connsiteX7" fmla="*/ 4851064 w 12191781"/>
              <a:gd name="connsiteY7" fmla="*/ 343094 h 870705"/>
              <a:gd name="connsiteX8" fmla="*/ 6191530 w 12191781"/>
              <a:gd name="connsiteY8" fmla="*/ 411712 h 870705"/>
              <a:gd name="connsiteX9" fmla="*/ 8585218 w 12191781"/>
              <a:gd name="connsiteY9" fmla="*/ 388840 h 870705"/>
              <a:gd name="connsiteX10" fmla="*/ 9415103 w 12191781"/>
              <a:gd name="connsiteY10" fmla="*/ 686188 h 870705"/>
              <a:gd name="connsiteX11" fmla="*/ 10085336 w 12191781"/>
              <a:gd name="connsiteY11" fmla="*/ 377403 h 870705"/>
              <a:gd name="connsiteX12" fmla="*/ 11776948 w 12191781"/>
              <a:gd name="connsiteY12" fmla="*/ 343094 h 870705"/>
              <a:gd name="connsiteX13" fmla="*/ 12191782 w 12191781"/>
              <a:gd name="connsiteY13" fmla="*/ 484490 h 870705"/>
              <a:gd name="connsiteX14" fmla="*/ 12191782 w 12191781"/>
              <a:gd name="connsiteY14" fmla="*/ 0 h 870705"/>
              <a:gd name="connsiteX15" fmla="*/ 12650 w 12191781"/>
              <a:gd name="connsiteY15" fmla="*/ 0 h 87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781" h="870705">
                <a:moveTo>
                  <a:pt x="12650" y="0"/>
                </a:moveTo>
                <a:cubicBezTo>
                  <a:pt x="8288" y="4010"/>
                  <a:pt x="4144" y="8020"/>
                  <a:pt x="0" y="12031"/>
                </a:cubicBezTo>
                <a:lnTo>
                  <a:pt x="0" y="384087"/>
                </a:lnTo>
                <a:cubicBezTo>
                  <a:pt x="113196" y="529196"/>
                  <a:pt x="317777" y="628857"/>
                  <a:pt x="558564" y="663315"/>
                </a:cubicBezTo>
                <a:cubicBezTo>
                  <a:pt x="973397" y="720497"/>
                  <a:pt x="1292701" y="526077"/>
                  <a:pt x="1547882" y="331657"/>
                </a:cubicBezTo>
                <a:cubicBezTo>
                  <a:pt x="1851047" y="697624"/>
                  <a:pt x="2329784" y="697624"/>
                  <a:pt x="2617027" y="308784"/>
                </a:cubicBezTo>
                <a:cubicBezTo>
                  <a:pt x="2824444" y="629005"/>
                  <a:pt x="3303181" y="892192"/>
                  <a:pt x="3797841" y="869319"/>
                </a:cubicBezTo>
                <a:cubicBezTo>
                  <a:pt x="4324344" y="846446"/>
                  <a:pt x="4531978" y="606281"/>
                  <a:pt x="4851064" y="343094"/>
                </a:cubicBezTo>
                <a:cubicBezTo>
                  <a:pt x="5329802" y="674751"/>
                  <a:pt x="5712792" y="789264"/>
                  <a:pt x="6191530" y="411712"/>
                </a:cubicBezTo>
                <a:cubicBezTo>
                  <a:pt x="6845841" y="937938"/>
                  <a:pt x="8042576" y="1075176"/>
                  <a:pt x="8585218" y="388840"/>
                </a:cubicBezTo>
                <a:cubicBezTo>
                  <a:pt x="8856539" y="514641"/>
                  <a:pt x="9032113" y="697624"/>
                  <a:pt x="9415103" y="686188"/>
                </a:cubicBezTo>
                <a:cubicBezTo>
                  <a:pt x="9734189" y="674751"/>
                  <a:pt x="9893841" y="537514"/>
                  <a:pt x="10085336" y="377403"/>
                </a:cubicBezTo>
                <a:cubicBezTo>
                  <a:pt x="10436483" y="766243"/>
                  <a:pt x="11569532" y="1029430"/>
                  <a:pt x="11776948" y="343094"/>
                </a:cubicBezTo>
                <a:cubicBezTo>
                  <a:pt x="11933765" y="380522"/>
                  <a:pt x="12036929" y="494590"/>
                  <a:pt x="12191782" y="484490"/>
                </a:cubicBezTo>
                <a:lnTo>
                  <a:pt x="12191782" y="0"/>
                </a:lnTo>
                <a:lnTo>
                  <a:pt x="12650" y="0"/>
                </a:lnTo>
                <a:close/>
              </a:path>
            </a:pathLst>
          </a:custGeom>
          <a:solidFill>
            <a:srgbClr val="74BABA"/>
          </a:solidFill>
          <a:ln w="218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nvGrpSpPr>
          <p:cNvPr id="10" name="Graphic 143">
            <a:extLst>
              <a:ext uri="{FF2B5EF4-FFF2-40B4-BE49-F238E27FC236}">
                <a16:creationId xmlns:a16="http://schemas.microsoft.com/office/drawing/2014/main" id="{E9B75939-462F-4EDE-9F90-CDD8BB3919BD}"/>
              </a:ext>
            </a:extLst>
          </p:cNvPr>
          <p:cNvGrpSpPr/>
          <p:nvPr/>
        </p:nvGrpSpPr>
        <p:grpSpPr>
          <a:xfrm>
            <a:off x="10534594" y="3283412"/>
            <a:ext cx="1876002" cy="3664187"/>
            <a:chOff x="10445531" y="3270549"/>
            <a:chExt cx="1876002" cy="3664187"/>
          </a:xfrm>
        </p:grpSpPr>
        <p:sp>
          <p:nvSpPr>
            <p:cNvPr id="11" name="Freeform: Shape 10">
              <a:extLst>
                <a:ext uri="{FF2B5EF4-FFF2-40B4-BE49-F238E27FC236}">
                  <a16:creationId xmlns:a16="http://schemas.microsoft.com/office/drawing/2014/main" id="{AC9AA2E6-3972-4EAF-A71B-3E2223C37EAD}"/>
                </a:ext>
              </a:extLst>
            </p:cNvPr>
            <p:cNvSpPr/>
            <p:nvPr/>
          </p:nvSpPr>
          <p:spPr>
            <a:xfrm>
              <a:off x="10445531" y="3270549"/>
              <a:ext cx="1876002" cy="3650892"/>
            </a:xfrm>
            <a:custGeom>
              <a:avLst/>
              <a:gdLst>
                <a:gd name="connsiteX0" fmla="*/ 1562850 w 1876002"/>
                <a:gd name="connsiteY0" fmla="*/ 3650892 h 3650892"/>
                <a:gd name="connsiteX1" fmla="*/ 6436 w 1876002"/>
                <a:gd name="connsiteY1" fmla="*/ 1834145 h 3650892"/>
                <a:gd name="connsiteX2" fmla="*/ 47444 w 1876002"/>
                <a:gd name="connsiteY2" fmla="*/ 9941 h 3650892"/>
                <a:gd name="connsiteX3" fmla="*/ 49100 w 1876002"/>
                <a:gd name="connsiteY3" fmla="*/ 0 h 3650892"/>
                <a:gd name="connsiteX4" fmla="*/ 1624361 w 1876002"/>
                <a:gd name="connsiteY4" fmla="*/ 1400462 h 3650892"/>
                <a:gd name="connsiteX5" fmla="*/ 1674481 w 1876002"/>
                <a:gd name="connsiteY5" fmla="*/ 3352658 h 3650892"/>
                <a:gd name="connsiteX6" fmla="*/ 1562850 w 1876002"/>
                <a:gd name="connsiteY6" fmla="*/ 3650892 h 365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002" h="3650892">
                  <a:moveTo>
                    <a:pt x="1562850" y="3650892"/>
                  </a:moveTo>
                  <a:cubicBezTo>
                    <a:pt x="514885" y="3556451"/>
                    <a:pt x="37088" y="2504345"/>
                    <a:pt x="6436" y="1834145"/>
                  </a:cubicBezTo>
                  <a:cubicBezTo>
                    <a:pt x="-2884" y="1525761"/>
                    <a:pt x="-10547" y="51363"/>
                    <a:pt x="47444" y="9941"/>
                  </a:cubicBezTo>
                  <a:cubicBezTo>
                    <a:pt x="49100" y="0"/>
                    <a:pt x="49100" y="0"/>
                    <a:pt x="49100" y="0"/>
                  </a:cubicBezTo>
                  <a:cubicBezTo>
                    <a:pt x="680572" y="259713"/>
                    <a:pt x="1247011" y="846034"/>
                    <a:pt x="1624361" y="1400462"/>
                  </a:cubicBezTo>
                  <a:cubicBezTo>
                    <a:pt x="2023043" y="2009772"/>
                    <a:pt x="1876204" y="2701097"/>
                    <a:pt x="1674481" y="3352658"/>
                  </a:cubicBezTo>
                  <a:cubicBezTo>
                    <a:pt x="1647764" y="3450412"/>
                    <a:pt x="1612763" y="3536569"/>
                    <a:pt x="1562850" y="3650892"/>
                  </a:cubicBezTo>
                </a:path>
              </a:pathLst>
            </a:custGeom>
            <a:solidFill>
              <a:srgbClr val="459B97"/>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2" name="Freeform: Shape 11">
              <a:extLst>
                <a:ext uri="{FF2B5EF4-FFF2-40B4-BE49-F238E27FC236}">
                  <a16:creationId xmlns:a16="http://schemas.microsoft.com/office/drawing/2014/main" id="{24F92EFD-AE72-4141-BF6B-F9560E21C1F8}"/>
                </a:ext>
              </a:extLst>
            </p:cNvPr>
            <p:cNvSpPr/>
            <p:nvPr/>
          </p:nvSpPr>
          <p:spPr>
            <a:xfrm>
              <a:off x="10625392" y="3521682"/>
              <a:ext cx="1371735" cy="3413054"/>
            </a:xfrm>
            <a:custGeom>
              <a:avLst/>
              <a:gdLst>
                <a:gd name="connsiteX0" fmla="*/ 1788 w 1371735"/>
                <a:gd name="connsiteY0" fmla="*/ 28876 h 3413054"/>
                <a:gd name="connsiteX1" fmla="*/ 431743 w 1371735"/>
                <a:gd name="connsiteY1" fmla="*/ 788961 h 3413054"/>
                <a:gd name="connsiteX2" fmla="*/ 772228 w 1371735"/>
                <a:gd name="connsiteY2" fmla="*/ 1701063 h 3413054"/>
                <a:gd name="connsiteX3" fmla="*/ 1052652 w 1371735"/>
                <a:gd name="connsiteY3" fmla="*/ 2576713 h 3413054"/>
                <a:gd name="connsiteX4" fmla="*/ 1337011 w 1371735"/>
                <a:gd name="connsiteY4" fmla="*/ 3404108 h 3413054"/>
                <a:gd name="connsiteX5" fmla="*/ 1369734 w 1371735"/>
                <a:gd name="connsiteY5" fmla="*/ 3385055 h 3413054"/>
                <a:gd name="connsiteX6" fmla="*/ 1361449 w 1371735"/>
                <a:gd name="connsiteY6" fmla="*/ 3373456 h 3413054"/>
                <a:gd name="connsiteX7" fmla="*/ 1328726 w 1371735"/>
                <a:gd name="connsiteY7" fmla="*/ 3392510 h 3413054"/>
                <a:gd name="connsiteX8" fmla="*/ 1337011 w 1371735"/>
                <a:gd name="connsiteY8" fmla="*/ 3404108 h 3413054"/>
                <a:gd name="connsiteX9" fmla="*/ 1369734 w 1371735"/>
                <a:gd name="connsiteY9" fmla="*/ 3385055 h 3413054"/>
                <a:gd name="connsiteX10" fmla="*/ 1073570 w 1371735"/>
                <a:gd name="connsiteY10" fmla="*/ 2513546 h 3413054"/>
                <a:gd name="connsiteX11" fmla="*/ 790247 w 1371735"/>
                <a:gd name="connsiteY11" fmla="*/ 1635617 h 3413054"/>
                <a:gd name="connsiteX12" fmla="*/ 464673 w 1371735"/>
                <a:gd name="connsiteY12" fmla="*/ 769907 h 3413054"/>
                <a:gd name="connsiteX13" fmla="*/ 34718 w 1371735"/>
                <a:gd name="connsiteY13" fmla="*/ 9822 h 3413054"/>
                <a:gd name="connsiteX14" fmla="*/ 1788 w 1371735"/>
                <a:gd name="connsiteY14" fmla="*/ 28876 h 3413054"/>
                <a:gd name="connsiteX15" fmla="*/ 1788 w 1371735"/>
                <a:gd name="connsiteY15" fmla="*/ 28876 h 341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735" h="3413054">
                  <a:moveTo>
                    <a:pt x="1788" y="28876"/>
                  </a:moveTo>
                  <a:cubicBezTo>
                    <a:pt x="119011" y="296666"/>
                    <a:pt x="297330" y="530284"/>
                    <a:pt x="431743" y="788961"/>
                  </a:cubicBezTo>
                  <a:cubicBezTo>
                    <a:pt x="580861" y="1075805"/>
                    <a:pt x="669296" y="1395786"/>
                    <a:pt x="772228" y="1701063"/>
                  </a:cubicBezTo>
                  <a:cubicBezTo>
                    <a:pt x="870190" y="1992049"/>
                    <a:pt x="966288" y="2281999"/>
                    <a:pt x="1052652" y="2576713"/>
                  </a:cubicBezTo>
                  <a:cubicBezTo>
                    <a:pt x="1134666" y="2856723"/>
                    <a:pt x="1219995" y="3136318"/>
                    <a:pt x="1337011" y="3404108"/>
                  </a:cubicBezTo>
                  <a:cubicBezTo>
                    <a:pt x="1347987" y="3397688"/>
                    <a:pt x="1358757" y="3391475"/>
                    <a:pt x="1369734" y="3385055"/>
                  </a:cubicBezTo>
                  <a:cubicBezTo>
                    <a:pt x="1367041" y="3381120"/>
                    <a:pt x="1364142" y="3377391"/>
                    <a:pt x="1361449" y="3373456"/>
                  </a:cubicBezTo>
                  <a:cubicBezTo>
                    <a:pt x="1347366" y="3353781"/>
                    <a:pt x="1314643" y="3372628"/>
                    <a:pt x="1328726" y="3392510"/>
                  </a:cubicBezTo>
                  <a:cubicBezTo>
                    <a:pt x="1331419" y="3396445"/>
                    <a:pt x="1334318" y="3400173"/>
                    <a:pt x="1337011" y="3404108"/>
                  </a:cubicBezTo>
                  <a:cubicBezTo>
                    <a:pt x="1351301" y="3424198"/>
                    <a:pt x="1379468" y="3407215"/>
                    <a:pt x="1369734" y="3385055"/>
                  </a:cubicBezTo>
                  <a:cubicBezTo>
                    <a:pt x="1246505" y="3103388"/>
                    <a:pt x="1159726" y="2808053"/>
                    <a:pt x="1073570" y="2513546"/>
                  </a:cubicBezTo>
                  <a:cubicBezTo>
                    <a:pt x="986999" y="2217796"/>
                    <a:pt x="888208" y="1927638"/>
                    <a:pt x="790247" y="1635617"/>
                  </a:cubicBezTo>
                  <a:cubicBezTo>
                    <a:pt x="692492" y="1344216"/>
                    <a:pt x="603435" y="1044946"/>
                    <a:pt x="464673" y="769907"/>
                  </a:cubicBezTo>
                  <a:cubicBezTo>
                    <a:pt x="333160" y="509573"/>
                    <a:pt x="152148" y="277819"/>
                    <a:pt x="34718" y="9822"/>
                  </a:cubicBezTo>
                  <a:cubicBezTo>
                    <a:pt x="24777" y="-12338"/>
                    <a:pt x="-7946" y="6923"/>
                    <a:pt x="1788" y="28876"/>
                  </a:cubicBezTo>
                  <a:lnTo>
                    <a:pt x="1788" y="28876"/>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3" name="Freeform: Shape 12">
              <a:extLst>
                <a:ext uri="{FF2B5EF4-FFF2-40B4-BE49-F238E27FC236}">
                  <a16:creationId xmlns:a16="http://schemas.microsoft.com/office/drawing/2014/main" id="{152DF677-BCD5-4571-A847-E97BDA26E22E}"/>
                </a:ext>
              </a:extLst>
            </p:cNvPr>
            <p:cNvSpPr/>
            <p:nvPr/>
          </p:nvSpPr>
          <p:spPr>
            <a:xfrm>
              <a:off x="10568388" y="3758960"/>
              <a:ext cx="463768" cy="390574"/>
            </a:xfrm>
            <a:custGeom>
              <a:avLst/>
              <a:gdLst>
                <a:gd name="connsiteX0" fmla="*/ 8672 w 463768"/>
                <a:gd name="connsiteY0" fmla="*/ 198150 h 390574"/>
                <a:gd name="connsiteX1" fmla="*/ 410874 w 463768"/>
                <a:gd name="connsiteY1" fmla="*/ 389725 h 390574"/>
                <a:gd name="connsiteX2" fmla="*/ 434899 w 463768"/>
                <a:gd name="connsiteY2" fmla="*/ 371499 h 390574"/>
                <a:gd name="connsiteX3" fmla="*/ 463687 w 463768"/>
                <a:gd name="connsiteY3" fmla="*/ 18174 h 390574"/>
                <a:gd name="connsiteX4" fmla="*/ 425786 w 463768"/>
                <a:gd name="connsiteY4" fmla="*/ 18174 h 390574"/>
                <a:gd name="connsiteX5" fmla="*/ 396998 w 463768"/>
                <a:gd name="connsiteY5" fmla="*/ 371499 h 390574"/>
                <a:gd name="connsiteX6" fmla="*/ 421023 w 463768"/>
                <a:gd name="connsiteY6" fmla="*/ 353274 h 390574"/>
                <a:gd name="connsiteX7" fmla="*/ 27725 w 463768"/>
                <a:gd name="connsiteY7" fmla="*/ 165634 h 390574"/>
                <a:gd name="connsiteX8" fmla="*/ 8672 w 463768"/>
                <a:gd name="connsiteY8" fmla="*/ 198150 h 390574"/>
                <a:gd name="connsiteX9" fmla="*/ 8672 w 463768"/>
                <a:gd name="connsiteY9" fmla="*/ 198150 h 39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768" h="390574">
                  <a:moveTo>
                    <a:pt x="8672" y="198150"/>
                  </a:moveTo>
                  <a:cubicBezTo>
                    <a:pt x="132936" y="280786"/>
                    <a:pt x="269834" y="342090"/>
                    <a:pt x="410874" y="389725"/>
                  </a:cubicBezTo>
                  <a:cubicBezTo>
                    <a:pt x="422680" y="393660"/>
                    <a:pt x="434692" y="383304"/>
                    <a:pt x="434899" y="371499"/>
                  </a:cubicBezTo>
                  <a:cubicBezTo>
                    <a:pt x="435106" y="253034"/>
                    <a:pt x="453746" y="136018"/>
                    <a:pt x="463687" y="18174"/>
                  </a:cubicBezTo>
                  <a:cubicBezTo>
                    <a:pt x="465758" y="-6058"/>
                    <a:pt x="427857" y="-6058"/>
                    <a:pt x="425786" y="18174"/>
                  </a:cubicBezTo>
                  <a:cubicBezTo>
                    <a:pt x="415845" y="136018"/>
                    <a:pt x="397205" y="253034"/>
                    <a:pt x="396998" y="371499"/>
                  </a:cubicBezTo>
                  <a:cubicBezTo>
                    <a:pt x="404868" y="365493"/>
                    <a:pt x="412946" y="359280"/>
                    <a:pt x="421023" y="353274"/>
                  </a:cubicBezTo>
                  <a:cubicBezTo>
                    <a:pt x="282882" y="306675"/>
                    <a:pt x="149505" y="246406"/>
                    <a:pt x="27725" y="165634"/>
                  </a:cubicBezTo>
                  <a:cubicBezTo>
                    <a:pt x="7429" y="151965"/>
                    <a:pt x="-11625" y="184688"/>
                    <a:pt x="8672" y="198150"/>
                  </a:cubicBezTo>
                  <a:lnTo>
                    <a:pt x="8672" y="198150"/>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4" name="Freeform: Shape 13">
              <a:extLst>
                <a:ext uri="{FF2B5EF4-FFF2-40B4-BE49-F238E27FC236}">
                  <a16:creationId xmlns:a16="http://schemas.microsoft.com/office/drawing/2014/main" id="{59818E3A-B7E0-4111-B976-92E9D31FC5E9}"/>
                </a:ext>
              </a:extLst>
            </p:cNvPr>
            <p:cNvSpPr/>
            <p:nvPr/>
          </p:nvSpPr>
          <p:spPr>
            <a:xfrm>
              <a:off x="10574138" y="4118909"/>
              <a:ext cx="713804" cy="433172"/>
            </a:xfrm>
            <a:custGeom>
              <a:avLst/>
              <a:gdLst>
                <a:gd name="connsiteX0" fmla="*/ 8928 w 713804"/>
                <a:gd name="connsiteY0" fmla="*/ 166467 h 433172"/>
                <a:gd name="connsiteX1" fmla="*/ 608919 w 713804"/>
                <a:gd name="connsiteY1" fmla="*/ 431150 h 433172"/>
                <a:gd name="connsiteX2" fmla="*/ 636672 w 713804"/>
                <a:gd name="connsiteY2" fmla="*/ 419966 h 433172"/>
                <a:gd name="connsiteX3" fmla="*/ 713508 w 713804"/>
                <a:gd name="connsiteY3" fmla="*/ 23769 h 433172"/>
                <a:gd name="connsiteX4" fmla="*/ 677058 w 713804"/>
                <a:gd name="connsiteY4" fmla="*/ 13828 h 433172"/>
                <a:gd name="connsiteX5" fmla="*/ 600221 w 713804"/>
                <a:gd name="connsiteY5" fmla="*/ 410025 h 433172"/>
                <a:gd name="connsiteX6" fmla="*/ 627973 w 713804"/>
                <a:gd name="connsiteY6" fmla="*/ 398634 h 433172"/>
                <a:gd name="connsiteX7" fmla="*/ 28189 w 713804"/>
                <a:gd name="connsiteY7" fmla="*/ 133951 h 433172"/>
                <a:gd name="connsiteX8" fmla="*/ 8928 w 713804"/>
                <a:gd name="connsiteY8" fmla="*/ 166467 h 433172"/>
                <a:gd name="connsiteX9" fmla="*/ 8928 w 713804"/>
                <a:gd name="connsiteY9" fmla="*/ 166467 h 4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804" h="433172">
                  <a:moveTo>
                    <a:pt x="8928" y="166467"/>
                  </a:moveTo>
                  <a:cubicBezTo>
                    <a:pt x="195947" y="282033"/>
                    <a:pt x="408232" y="344579"/>
                    <a:pt x="608919" y="431150"/>
                  </a:cubicBezTo>
                  <a:cubicBezTo>
                    <a:pt x="619689" y="435706"/>
                    <a:pt x="633565" y="432807"/>
                    <a:pt x="636672" y="419966"/>
                  </a:cubicBezTo>
                  <a:cubicBezTo>
                    <a:pt x="668359" y="289074"/>
                    <a:pt x="691141" y="156525"/>
                    <a:pt x="713508" y="23769"/>
                  </a:cubicBezTo>
                  <a:cubicBezTo>
                    <a:pt x="717443" y="-48"/>
                    <a:pt x="680993" y="-10403"/>
                    <a:pt x="677058" y="13828"/>
                  </a:cubicBezTo>
                  <a:cubicBezTo>
                    <a:pt x="654690" y="146584"/>
                    <a:pt x="631908" y="279133"/>
                    <a:pt x="600221" y="410025"/>
                  </a:cubicBezTo>
                  <a:cubicBezTo>
                    <a:pt x="609540" y="406297"/>
                    <a:pt x="618860" y="402569"/>
                    <a:pt x="627973" y="398634"/>
                  </a:cubicBezTo>
                  <a:cubicBezTo>
                    <a:pt x="427493" y="312063"/>
                    <a:pt x="215000" y="249310"/>
                    <a:pt x="28189" y="133951"/>
                  </a:cubicBezTo>
                  <a:cubicBezTo>
                    <a:pt x="7272" y="120903"/>
                    <a:pt x="-11782" y="153626"/>
                    <a:pt x="8928" y="166467"/>
                  </a:cubicBezTo>
                  <a:lnTo>
                    <a:pt x="8928" y="166467"/>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5" name="Freeform: Shape 14">
              <a:extLst>
                <a:ext uri="{FF2B5EF4-FFF2-40B4-BE49-F238E27FC236}">
                  <a16:creationId xmlns:a16="http://schemas.microsoft.com/office/drawing/2014/main" id="{78539B0D-C992-4ABF-8F8D-ABD462EFB5E8}"/>
                </a:ext>
              </a:extLst>
            </p:cNvPr>
            <p:cNvSpPr/>
            <p:nvPr/>
          </p:nvSpPr>
          <p:spPr>
            <a:xfrm>
              <a:off x="10548869" y="4399170"/>
              <a:ext cx="1008997" cy="611440"/>
            </a:xfrm>
            <a:custGeom>
              <a:avLst/>
              <a:gdLst>
                <a:gd name="connsiteX0" fmla="*/ 13279 w 1008997"/>
                <a:gd name="connsiteY0" fmla="*/ 282817 h 611440"/>
                <a:gd name="connsiteX1" fmla="*/ 807123 w 1008997"/>
                <a:gd name="connsiteY1" fmla="*/ 610668 h 611440"/>
                <a:gd name="connsiteX2" fmla="*/ 830319 w 1008997"/>
                <a:gd name="connsiteY2" fmla="*/ 597413 h 611440"/>
                <a:gd name="connsiteX3" fmla="*/ 1008638 w 1008997"/>
                <a:gd name="connsiteY3" fmla="*/ 23725 h 611440"/>
                <a:gd name="connsiteX4" fmla="*/ 972187 w 1008997"/>
                <a:gd name="connsiteY4" fmla="*/ 13577 h 611440"/>
                <a:gd name="connsiteX5" fmla="*/ 793868 w 1008997"/>
                <a:gd name="connsiteY5" fmla="*/ 587265 h 611440"/>
                <a:gd name="connsiteX6" fmla="*/ 817064 w 1008997"/>
                <a:gd name="connsiteY6" fmla="*/ 574010 h 611440"/>
                <a:gd name="connsiteX7" fmla="*/ 23427 w 1008997"/>
                <a:gd name="connsiteY7" fmla="*/ 246366 h 611440"/>
                <a:gd name="connsiteX8" fmla="*/ 13279 w 1008997"/>
                <a:gd name="connsiteY8" fmla="*/ 282817 h 611440"/>
                <a:gd name="connsiteX9" fmla="*/ 13279 w 1008997"/>
                <a:gd name="connsiteY9" fmla="*/ 282817 h 61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997" h="611440">
                  <a:moveTo>
                    <a:pt x="13279" y="282817"/>
                  </a:moveTo>
                  <a:cubicBezTo>
                    <a:pt x="289561" y="363381"/>
                    <a:pt x="530841" y="530103"/>
                    <a:pt x="807123" y="610668"/>
                  </a:cubicBezTo>
                  <a:cubicBezTo>
                    <a:pt x="817478" y="613774"/>
                    <a:pt x="827212" y="607147"/>
                    <a:pt x="830319" y="597413"/>
                  </a:cubicBezTo>
                  <a:cubicBezTo>
                    <a:pt x="894729" y="407495"/>
                    <a:pt x="973016" y="222134"/>
                    <a:pt x="1008638" y="23725"/>
                  </a:cubicBezTo>
                  <a:cubicBezTo>
                    <a:pt x="1012988" y="-92"/>
                    <a:pt x="976537" y="-10241"/>
                    <a:pt x="972187" y="13577"/>
                  </a:cubicBezTo>
                  <a:cubicBezTo>
                    <a:pt x="936565" y="211986"/>
                    <a:pt x="858278" y="397347"/>
                    <a:pt x="793868" y="587265"/>
                  </a:cubicBezTo>
                  <a:cubicBezTo>
                    <a:pt x="801531" y="582915"/>
                    <a:pt x="809401" y="578359"/>
                    <a:pt x="817064" y="574010"/>
                  </a:cubicBezTo>
                  <a:cubicBezTo>
                    <a:pt x="540989" y="493652"/>
                    <a:pt x="299709" y="327138"/>
                    <a:pt x="23427" y="246366"/>
                  </a:cubicBezTo>
                  <a:cubicBezTo>
                    <a:pt x="24" y="239531"/>
                    <a:pt x="-10124" y="275982"/>
                    <a:pt x="13279" y="282817"/>
                  </a:cubicBezTo>
                  <a:lnTo>
                    <a:pt x="13279" y="282817"/>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6" name="Freeform: Shape 15">
              <a:extLst>
                <a:ext uri="{FF2B5EF4-FFF2-40B4-BE49-F238E27FC236}">
                  <a16:creationId xmlns:a16="http://schemas.microsoft.com/office/drawing/2014/main" id="{F6E5FDF8-9617-49CD-9751-A80FFF290B9B}"/>
                </a:ext>
              </a:extLst>
            </p:cNvPr>
            <p:cNvSpPr/>
            <p:nvPr/>
          </p:nvSpPr>
          <p:spPr>
            <a:xfrm>
              <a:off x="10645958" y="4782571"/>
              <a:ext cx="1185080" cy="627779"/>
            </a:xfrm>
            <a:custGeom>
              <a:avLst/>
              <a:gdLst>
                <a:gd name="connsiteX0" fmla="*/ 8975 w 1185080"/>
                <a:gd name="connsiteY0" fmla="*/ 292506 h 627779"/>
                <a:gd name="connsiteX1" fmla="*/ 438309 w 1185080"/>
                <a:gd name="connsiteY1" fmla="*/ 490294 h 627779"/>
                <a:gd name="connsiteX2" fmla="*/ 780243 w 1185080"/>
                <a:gd name="connsiteY2" fmla="*/ 626778 h 627779"/>
                <a:gd name="connsiteX3" fmla="*/ 968297 w 1185080"/>
                <a:gd name="connsiteY3" fmla="*/ 462334 h 627779"/>
                <a:gd name="connsiteX4" fmla="*/ 1182860 w 1185080"/>
                <a:gd name="connsiteY4" fmla="*/ 28651 h 627779"/>
                <a:gd name="connsiteX5" fmla="*/ 1150137 w 1185080"/>
                <a:gd name="connsiteY5" fmla="*/ 9597 h 627779"/>
                <a:gd name="connsiteX6" fmla="*/ 964155 w 1185080"/>
                <a:gd name="connsiteY6" fmla="*/ 372657 h 627779"/>
                <a:gd name="connsiteX7" fmla="*/ 729916 w 1185080"/>
                <a:gd name="connsiteY7" fmla="*/ 579143 h 627779"/>
                <a:gd name="connsiteX8" fmla="*/ 418633 w 1185080"/>
                <a:gd name="connsiteY8" fmla="*/ 440588 h 627779"/>
                <a:gd name="connsiteX9" fmla="*/ 28028 w 1185080"/>
                <a:gd name="connsiteY9" fmla="*/ 259783 h 627779"/>
                <a:gd name="connsiteX10" fmla="*/ 8975 w 1185080"/>
                <a:gd name="connsiteY10" fmla="*/ 292506 h 627779"/>
                <a:gd name="connsiteX11" fmla="*/ 8975 w 1185080"/>
                <a:gd name="connsiteY11" fmla="*/ 292506 h 62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5080" h="627779">
                  <a:moveTo>
                    <a:pt x="8975" y="292506"/>
                  </a:moveTo>
                  <a:cubicBezTo>
                    <a:pt x="144630" y="375349"/>
                    <a:pt x="294369" y="424641"/>
                    <a:pt x="438309" y="490294"/>
                  </a:cubicBezTo>
                  <a:cubicBezTo>
                    <a:pt x="548904" y="540621"/>
                    <a:pt x="657221" y="612280"/>
                    <a:pt x="780243" y="626778"/>
                  </a:cubicBezTo>
                  <a:cubicBezTo>
                    <a:pt x="881519" y="638790"/>
                    <a:pt x="934745" y="540414"/>
                    <a:pt x="968297" y="462334"/>
                  </a:cubicBezTo>
                  <a:cubicBezTo>
                    <a:pt x="1032500" y="313010"/>
                    <a:pt x="1109959" y="173626"/>
                    <a:pt x="1182860" y="28651"/>
                  </a:cubicBezTo>
                  <a:cubicBezTo>
                    <a:pt x="1193837" y="6905"/>
                    <a:pt x="1161114" y="-12149"/>
                    <a:pt x="1150137" y="9597"/>
                  </a:cubicBezTo>
                  <a:cubicBezTo>
                    <a:pt x="1089041" y="131169"/>
                    <a:pt x="1016346" y="246942"/>
                    <a:pt x="964155" y="372657"/>
                  </a:cubicBezTo>
                  <a:cubicBezTo>
                    <a:pt x="917348" y="485323"/>
                    <a:pt x="879862" y="617872"/>
                    <a:pt x="729916" y="579143"/>
                  </a:cubicBezTo>
                  <a:cubicBezTo>
                    <a:pt x="619735" y="550562"/>
                    <a:pt x="523637" y="482631"/>
                    <a:pt x="418633" y="440588"/>
                  </a:cubicBezTo>
                  <a:cubicBezTo>
                    <a:pt x="285670" y="387361"/>
                    <a:pt x="150636" y="334549"/>
                    <a:pt x="28028" y="259783"/>
                  </a:cubicBezTo>
                  <a:cubicBezTo>
                    <a:pt x="7111" y="246942"/>
                    <a:pt x="-11736" y="279665"/>
                    <a:pt x="8975" y="292506"/>
                  </a:cubicBezTo>
                  <a:lnTo>
                    <a:pt x="8975" y="292506"/>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7" name="Freeform: Shape 16">
              <a:extLst>
                <a:ext uri="{FF2B5EF4-FFF2-40B4-BE49-F238E27FC236}">
                  <a16:creationId xmlns:a16="http://schemas.microsoft.com/office/drawing/2014/main" id="{1F546BA0-7172-4179-9723-141C606D245B}"/>
                </a:ext>
              </a:extLst>
            </p:cNvPr>
            <p:cNvSpPr/>
            <p:nvPr/>
          </p:nvSpPr>
          <p:spPr>
            <a:xfrm>
              <a:off x="10705272" y="5222868"/>
              <a:ext cx="1308052" cy="693850"/>
            </a:xfrm>
            <a:custGeom>
              <a:avLst/>
              <a:gdLst>
                <a:gd name="connsiteX0" fmla="*/ 6408 w 1308052"/>
                <a:gd name="connsiteY0" fmla="*/ 340154 h 693850"/>
                <a:gd name="connsiteX1" fmla="*/ 390385 w 1308052"/>
                <a:gd name="connsiteY1" fmla="*/ 497556 h 693850"/>
                <a:gd name="connsiteX2" fmla="*/ 928037 w 1308052"/>
                <a:gd name="connsiteY2" fmla="*/ 693065 h 693850"/>
                <a:gd name="connsiteX3" fmla="*/ 949369 w 1308052"/>
                <a:gd name="connsiteY3" fmla="*/ 684367 h 693850"/>
                <a:gd name="connsiteX4" fmla="*/ 1307251 w 1308052"/>
                <a:gd name="connsiteY4" fmla="*/ 23486 h 693850"/>
                <a:gd name="connsiteX5" fmla="*/ 1270800 w 1308052"/>
                <a:gd name="connsiteY5" fmla="*/ 13338 h 693850"/>
                <a:gd name="connsiteX6" fmla="*/ 1101178 w 1308052"/>
                <a:gd name="connsiteY6" fmla="*/ 380540 h 693850"/>
                <a:gd name="connsiteX7" fmla="*/ 987684 w 1308052"/>
                <a:gd name="connsiteY7" fmla="*/ 561138 h 693850"/>
                <a:gd name="connsiteX8" fmla="*/ 939427 w 1308052"/>
                <a:gd name="connsiteY8" fmla="*/ 632383 h 693850"/>
                <a:gd name="connsiteX9" fmla="*/ 834838 w 1308052"/>
                <a:gd name="connsiteY9" fmla="*/ 621406 h 693850"/>
                <a:gd name="connsiteX10" fmla="*/ 420002 w 1308052"/>
                <a:gd name="connsiteY10" fmla="*/ 466904 h 693850"/>
                <a:gd name="connsiteX11" fmla="*/ 33125 w 1308052"/>
                <a:gd name="connsiteY11" fmla="*/ 313230 h 693850"/>
                <a:gd name="connsiteX12" fmla="*/ 6408 w 1308052"/>
                <a:gd name="connsiteY12" fmla="*/ 340154 h 693850"/>
                <a:gd name="connsiteX13" fmla="*/ 6408 w 1308052"/>
                <a:gd name="connsiteY13" fmla="*/ 340154 h 69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052" h="693850">
                  <a:moveTo>
                    <a:pt x="6408" y="340154"/>
                  </a:moveTo>
                  <a:cubicBezTo>
                    <a:pt x="116175" y="430039"/>
                    <a:pt x="257422" y="458205"/>
                    <a:pt x="390385" y="497556"/>
                  </a:cubicBezTo>
                  <a:cubicBezTo>
                    <a:pt x="573468" y="551818"/>
                    <a:pt x="745782" y="636525"/>
                    <a:pt x="928037" y="693065"/>
                  </a:cubicBezTo>
                  <a:cubicBezTo>
                    <a:pt x="936528" y="695758"/>
                    <a:pt x="944605" y="691201"/>
                    <a:pt x="949369" y="684367"/>
                  </a:cubicBezTo>
                  <a:cubicBezTo>
                    <a:pt x="1090409" y="481401"/>
                    <a:pt x="1239112" y="263938"/>
                    <a:pt x="1307251" y="23486"/>
                  </a:cubicBezTo>
                  <a:cubicBezTo>
                    <a:pt x="1313878" y="-124"/>
                    <a:pt x="1277427" y="-10065"/>
                    <a:pt x="1270800" y="13338"/>
                  </a:cubicBezTo>
                  <a:cubicBezTo>
                    <a:pt x="1233935" y="143609"/>
                    <a:pt x="1169317" y="264145"/>
                    <a:pt x="1101178" y="380540"/>
                  </a:cubicBezTo>
                  <a:cubicBezTo>
                    <a:pt x="1065349" y="441844"/>
                    <a:pt x="1026827" y="501698"/>
                    <a:pt x="987684" y="561138"/>
                  </a:cubicBezTo>
                  <a:cubicBezTo>
                    <a:pt x="971943" y="585162"/>
                    <a:pt x="955789" y="608773"/>
                    <a:pt x="939427" y="632383"/>
                  </a:cubicBezTo>
                  <a:cubicBezTo>
                    <a:pt x="915817" y="666763"/>
                    <a:pt x="867768" y="633418"/>
                    <a:pt x="834838" y="621406"/>
                  </a:cubicBezTo>
                  <a:cubicBezTo>
                    <a:pt x="695869" y="570872"/>
                    <a:pt x="560628" y="512882"/>
                    <a:pt x="420002" y="466904"/>
                  </a:cubicBezTo>
                  <a:cubicBezTo>
                    <a:pt x="288488" y="423825"/>
                    <a:pt x="143099" y="403529"/>
                    <a:pt x="33125" y="313230"/>
                  </a:cubicBezTo>
                  <a:cubicBezTo>
                    <a:pt x="14485" y="298111"/>
                    <a:pt x="-12439" y="324621"/>
                    <a:pt x="6408" y="340154"/>
                  </a:cubicBezTo>
                  <a:lnTo>
                    <a:pt x="6408" y="340154"/>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8" name="Freeform: Shape 17">
              <a:extLst>
                <a:ext uri="{FF2B5EF4-FFF2-40B4-BE49-F238E27FC236}">
                  <a16:creationId xmlns:a16="http://schemas.microsoft.com/office/drawing/2014/main" id="{C022B3B9-DC65-46E7-923F-AE1EF007AF04}"/>
                </a:ext>
              </a:extLst>
            </p:cNvPr>
            <p:cNvSpPr/>
            <p:nvPr/>
          </p:nvSpPr>
          <p:spPr>
            <a:xfrm>
              <a:off x="10850062" y="5765432"/>
              <a:ext cx="1225541" cy="680327"/>
            </a:xfrm>
            <a:custGeom>
              <a:avLst/>
              <a:gdLst>
                <a:gd name="connsiteX0" fmla="*/ 13428 w 1225541"/>
                <a:gd name="connsiteY0" fmla="*/ 348289 h 680327"/>
                <a:gd name="connsiteX1" fmla="*/ 949968 w 1225541"/>
                <a:gd name="connsiteY1" fmla="*/ 679662 h 680327"/>
                <a:gd name="connsiteX2" fmla="*/ 971300 w 1225541"/>
                <a:gd name="connsiteY2" fmla="*/ 670963 h 680327"/>
                <a:gd name="connsiteX3" fmla="*/ 1224593 w 1225541"/>
                <a:gd name="connsiteY3" fmla="*/ 23338 h 680327"/>
                <a:gd name="connsiteX4" fmla="*/ 1188142 w 1225541"/>
                <a:gd name="connsiteY4" fmla="*/ 13189 h 680327"/>
                <a:gd name="connsiteX5" fmla="*/ 1057250 w 1225541"/>
                <a:gd name="connsiteY5" fmla="*/ 391368 h 680327"/>
                <a:gd name="connsiteX6" fmla="*/ 973993 w 1225541"/>
                <a:gd name="connsiteY6" fmla="*/ 582321 h 680327"/>
                <a:gd name="connsiteX7" fmla="*/ 908133 w 1225541"/>
                <a:gd name="connsiteY7" fmla="*/ 627056 h 680327"/>
                <a:gd name="connsiteX8" fmla="*/ 804372 w 1225541"/>
                <a:gd name="connsiteY8" fmla="*/ 591434 h 680327"/>
                <a:gd name="connsiteX9" fmla="*/ 23576 w 1225541"/>
                <a:gd name="connsiteY9" fmla="*/ 311839 h 680327"/>
                <a:gd name="connsiteX10" fmla="*/ 13428 w 1225541"/>
                <a:gd name="connsiteY10" fmla="*/ 348289 h 680327"/>
                <a:gd name="connsiteX11" fmla="*/ 13428 w 1225541"/>
                <a:gd name="connsiteY11" fmla="*/ 348289 h 6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41" h="680327">
                  <a:moveTo>
                    <a:pt x="13428" y="348289"/>
                  </a:moveTo>
                  <a:cubicBezTo>
                    <a:pt x="336516" y="426162"/>
                    <a:pt x="632887" y="582735"/>
                    <a:pt x="949968" y="679662"/>
                  </a:cubicBezTo>
                  <a:cubicBezTo>
                    <a:pt x="957838" y="681940"/>
                    <a:pt x="967572" y="678212"/>
                    <a:pt x="971300" y="670963"/>
                  </a:cubicBezTo>
                  <a:cubicBezTo>
                    <a:pt x="1078996" y="464891"/>
                    <a:pt x="1155212" y="244736"/>
                    <a:pt x="1224593" y="23338"/>
                  </a:cubicBezTo>
                  <a:cubicBezTo>
                    <a:pt x="1231842" y="-65"/>
                    <a:pt x="1195391" y="-10007"/>
                    <a:pt x="1188142" y="13189"/>
                  </a:cubicBezTo>
                  <a:cubicBezTo>
                    <a:pt x="1148170" y="140561"/>
                    <a:pt x="1105920" y="266896"/>
                    <a:pt x="1057250" y="391368"/>
                  </a:cubicBezTo>
                  <a:cubicBezTo>
                    <a:pt x="1031983" y="455985"/>
                    <a:pt x="1003816" y="519568"/>
                    <a:pt x="973993" y="582321"/>
                  </a:cubicBezTo>
                  <a:cubicBezTo>
                    <a:pt x="955560" y="620843"/>
                    <a:pt x="953489" y="641347"/>
                    <a:pt x="908133" y="627056"/>
                  </a:cubicBezTo>
                  <a:cubicBezTo>
                    <a:pt x="873339" y="615872"/>
                    <a:pt x="838752" y="603653"/>
                    <a:pt x="804372" y="591434"/>
                  </a:cubicBezTo>
                  <a:cubicBezTo>
                    <a:pt x="543830" y="498235"/>
                    <a:pt x="293644" y="376870"/>
                    <a:pt x="23576" y="311839"/>
                  </a:cubicBezTo>
                  <a:cubicBezTo>
                    <a:pt x="-34" y="306040"/>
                    <a:pt x="-10182" y="342697"/>
                    <a:pt x="13428" y="348289"/>
                  </a:cubicBezTo>
                  <a:lnTo>
                    <a:pt x="13428" y="348289"/>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19" name="Graphic 153">
            <a:extLst>
              <a:ext uri="{FF2B5EF4-FFF2-40B4-BE49-F238E27FC236}">
                <a16:creationId xmlns:a16="http://schemas.microsoft.com/office/drawing/2014/main" id="{9AF86EE5-700D-410A-A89B-32EBF3C114B3}"/>
              </a:ext>
            </a:extLst>
          </p:cNvPr>
          <p:cNvGrpSpPr/>
          <p:nvPr/>
        </p:nvGrpSpPr>
        <p:grpSpPr>
          <a:xfrm>
            <a:off x="11161825" y="3187825"/>
            <a:ext cx="1068908" cy="1281259"/>
            <a:chOff x="11161825" y="3187825"/>
            <a:chExt cx="1068908" cy="1281259"/>
          </a:xfrm>
        </p:grpSpPr>
        <p:sp>
          <p:nvSpPr>
            <p:cNvPr id="20" name="Freeform: Shape 19">
              <a:extLst>
                <a:ext uri="{FF2B5EF4-FFF2-40B4-BE49-F238E27FC236}">
                  <a16:creationId xmlns:a16="http://schemas.microsoft.com/office/drawing/2014/main" id="{CB356B4D-3784-43F2-A28E-F75020CB9D06}"/>
                </a:ext>
              </a:extLst>
            </p:cNvPr>
            <p:cNvSpPr/>
            <p:nvPr/>
          </p:nvSpPr>
          <p:spPr>
            <a:xfrm>
              <a:off x="11161825" y="3187825"/>
              <a:ext cx="1065500" cy="1267823"/>
            </a:xfrm>
            <a:custGeom>
              <a:avLst/>
              <a:gdLst>
                <a:gd name="connsiteX0" fmla="*/ 996210 w 1065500"/>
                <a:gd name="connsiteY0" fmla="*/ 1267823 h 1267823"/>
                <a:gd name="connsiteX1" fmla="*/ 199371 w 1065500"/>
                <a:gd name="connsiteY1" fmla="*/ 961111 h 1267823"/>
                <a:gd name="connsiteX2" fmla="*/ 59 w 1065500"/>
                <a:gd name="connsiteY2" fmla="*/ 814786 h 1267823"/>
                <a:gd name="connsiteX3" fmla="*/ 163096 w 1065500"/>
                <a:gd name="connsiteY3" fmla="*/ 788701 h 1267823"/>
                <a:gd name="connsiteX4" fmla="*/ 576188 w 1065500"/>
                <a:gd name="connsiteY4" fmla="*/ 936656 h 1267823"/>
                <a:gd name="connsiteX5" fmla="*/ 95232 w 1065500"/>
                <a:gd name="connsiteY5" fmla="*/ 448566 h 1267823"/>
                <a:gd name="connsiteX6" fmla="*/ 362407 w 1065500"/>
                <a:gd name="connsiteY6" fmla="*/ 547407 h 1267823"/>
                <a:gd name="connsiteX7" fmla="*/ 674010 w 1065500"/>
                <a:gd name="connsiteY7" fmla="*/ 768729 h 1267823"/>
                <a:gd name="connsiteX8" fmla="*/ 451466 w 1065500"/>
                <a:gd name="connsiteY8" fmla="*/ 409845 h 1267823"/>
                <a:gd name="connsiteX9" fmla="*/ 346511 w 1065500"/>
                <a:gd name="connsiteY9" fmla="*/ 135741 h 1267823"/>
                <a:gd name="connsiteX10" fmla="*/ 574966 w 1065500"/>
                <a:gd name="connsiteY10" fmla="*/ 260871 h 1267823"/>
                <a:gd name="connsiteX11" fmla="*/ 808311 w 1065500"/>
                <a:gd name="connsiteY11" fmla="*/ 639319 h 1267823"/>
                <a:gd name="connsiteX12" fmla="*/ 705598 w 1065500"/>
                <a:gd name="connsiteY12" fmla="*/ 166514 h 1267823"/>
                <a:gd name="connsiteX13" fmla="*/ 912451 w 1065500"/>
                <a:gd name="connsiteY13" fmla="*/ 133703 h 1267823"/>
                <a:gd name="connsiteX14" fmla="*/ 1050827 w 1065500"/>
                <a:gd name="connsiteY14" fmla="*/ 883262 h 1267823"/>
                <a:gd name="connsiteX15" fmla="*/ 1065501 w 1065500"/>
                <a:gd name="connsiteY15" fmla="*/ 1260283 h 12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5500" h="1267823">
                  <a:moveTo>
                    <a:pt x="996210" y="1267823"/>
                  </a:moveTo>
                  <a:cubicBezTo>
                    <a:pt x="733518" y="1153902"/>
                    <a:pt x="462063" y="1069938"/>
                    <a:pt x="199371" y="961111"/>
                  </a:cubicBezTo>
                  <a:cubicBezTo>
                    <a:pt x="149034" y="938286"/>
                    <a:pt x="2913" y="889172"/>
                    <a:pt x="59" y="814786"/>
                  </a:cubicBezTo>
                  <a:cubicBezTo>
                    <a:pt x="-2998" y="735510"/>
                    <a:pt x="112758" y="775658"/>
                    <a:pt x="163096" y="788701"/>
                  </a:cubicBezTo>
                  <a:cubicBezTo>
                    <a:pt x="293932" y="833332"/>
                    <a:pt x="429456" y="867773"/>
                    <a:pt x="576188" y="936656"/>
                  </a:cubicBezTo>
                  <a:cubicBezTo>
                    <a:pt x="481627" y="806227"/>
                    <a:pt x="16159" y="585924"/>
                    <a:pt x="95232" y="448566"/>
                  </a:cubicBezTo>
                  <a:cubicBezTo>
                    <a:pt x="156574" y="342185"/>
                    <a:pt x="305956" y="505018"/>
                    <a:pt x="362407" y="547407"/>
                  </a:cubicBezTo>
                  <a:cubicBezTo>
                    <a:pt x="464712" y="623015"/>
                    <a:pt x="576392" y="688230"/>
                    <a:pt x="674010" y="768729"/>
                  </a:cubicBezTo>
                  <a:cubicBezTo>
                    <a:pt x="630194" y="661125"/>
                    <a:pt x="510159" y="516838"/>
                    <a:pt x="451466" y="409845"/>
                  </a:cubicBezTo>
                  <a:cubicBezTo>
                    <a:pt x="403574" y="327308"/>
                    <a:pt x="320425" y="231117"/>
                    <a:pt x="346511" y="135741"/>
                  </a:cubicBezTo>
                  <a:cubicBezTo>
                    <a:pt x="384825" y="-29741"/>
                    <a:pt x="532984" y="202993"/>
                    <a:pt x="574966" y="260871"/>
                  </a:cubicBezTo>
                  <a:cubicBezTo>
                    <a:pt x="638346" y="357674"/>
                    <a:pt x="743301" y="502776"/>
                    <a:pt x="808311" y="639319"/>
                  </a:cubicBezTo>
                  <a:cubicBezTo>
                    <a:pt x="823188" y="509501"/>
                    <a:pt x="715788" y="300203"/>
                    <a:pt x="705598" y="166514"/>
                  </a:cubicBezTo>
                  <a:cubicBezTo>
                    <a:pt x="692148" y="-41561"/>
                    <a:pt x="835620" y="-57050"/>
                    <a:pt x="912451" y="133703"/>
                  </a:cubicBezTo>
                  <a:cubicBezTo>
                    <a:pt x="1011087" y="373162"/>
                    <a:pt x="1030652" y="620977"/>
                    <a:pt x="1050827" y="883262"/>
                  </a:cubicBezTo>
                  <a:cubicBezTo>
                    <a:pt x="1060202" y="997183"/>
                    <a:pt x="1061017" y="1146158"/>
                    <a:pt x="1065501" y="1260283"/>
                  </a:cubicBezTo>
                </a:path>
              </a:pathLst>
            </a:custGeom>
            <a:solidFill>
              <a:srgbClr val="FFDB69"/>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1" name="Freeform: Shape 20">
              <a:extLst>
                <a:ext uri="{FF2B5EF4-FFF2-40B4-BE49-F238E27FC236}">
                  <a16:creationId xmlns:a16="http://schemas.microsoft.com/office/drawing/2014/main" id="{27B476EC-8FCE-440C-A1E7-2768425702BE}"/>
                </a:ext>
              </a:extLst>
            </p:cNvPr>
            <p:cNvSpPr/>
            <p:nvPr/>
          </p:nvSpPr>
          <p:spPr>
            <a:xfrm>
              <a:off x="11581671" y="3386307"/>
              <a:ext cx="649062" cy="1076344"/>
            </a:xfrm>
            <a:custGeom>
              <a:avLst/>
              <a:gdLst>
                <a:gd name="connsiteX0" fmla="*/ 2885 w 649062"/>
                <a:gd name="connsiteY0" fmla="*/ 27541 h 1076344"/>
                <a:gd name="connsiteX1" fmla="*/ 362583 w 649062"/>
                <a:gd name="connsiteY1" fmla="*/ 612433 h 1076344"/>
                <a:gd name="connsiteX2" fmla="*/ 517264 w 649062"/>
                <a:gd name="connsiteY2" fmla="*/ 884907 h 1076344"/>
                <a:gd name="connsiteX3" fmla="*/ 617531 w 649062"/>
                <a:gd name="connsiteY3" fmla="*/ 1070565 h 1076344"/>
                <a:gd name="connsiteX4" fmla="*/ 643821 w 649062"/>
                <a:gd name="connsiteY4" fmla="*/ 1044275 h 1076344"/>
                <a:gd name="connsiteX5" fmla="*/ 541719 w 649062"/>
                <a:gd name="connsiteY5" fmla="*/ 849243 h 1076344"/>
                <a:gd name="connsiteX6" fmla="*/ 379702 w 649062"/>
                <a:gd name="connsiteY6" fmla="*/ 570451 h 1076344"/>
                <a:gd name="connsiteX7" fmla="*/ 35288 w 649062"/>
                <a:gd name="connsiteY7" fmla="*/ 8791 h 1076344"/>
                <a:gd name="connsiteX8" fmla="*/ 2885 w 649062"/>
                <a:gd name="connsiteY8" fmla="*/ 27541 h 1076344"/>
                <a:gd name="connsiteX9" fmla="*/ 2885 w 649062"/>
                <a:gd name="connsiteY9" fmla="*/ 27541 h 107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062" h="1076344">
                  <a:moveTo>
                    <a:pt x="2885" y="27541"/>
                  </a:moveTo>
                  <a:cubicBezTo>
                    <a:pt x="123124" y="222573"/>
                    <a:pt x="237249" y="420662"/>
                    <a:pt x="362583" y="612433"/>
                  </a:cubicBezTo>
                  <a:cubicBezTo>
                    <a:pt x="419238" y="699046"/>
                    <a:pt x="473855" y="790957"/>
                    <a:pt x="517264" y="884907"/>
                  </a:cubicBezTo>
                  <a:cubicBezTo>
                    <a:pt x="546406" y="948084"/>
                    <a:pt x="569028" y="1019004"/>
                    <a:pt x="617531" y="1070565"/>
                  </a:cubicBezTo>
                  <a:cubicBezTo>
                    <a:pt x="634038" y="1088091"/>
                    <a:pt x="660328" y="1061801"/>
                    <a:pt x="643821" y="1044275"/>
                  </a:cubicBezTo>
                  <a:cubicBezTo>
                    <a:pt x="594298" y="991696"/>
                    <a:pt x="571473" y="913846"/>
                    <a:pt x="541719" y="849243"/>
                  </a:cubicBezTo>
                  <a:cubicBezTo>
                    <a:pt x="497088" y="752644"/>
                    <a:pt x="437784" y="659306"/>
                    <a:pt x="379702" y="570451"/>
                  </a:cubicBezTo>
                  <a:cubicBezTo>
                    <a:pt x="259463" y="386424"/>
                    <a:pt x="150636" y="195875"/>
                    <a:pt x="35288" y="8791"/>
                  </a:cubicBezTo>
                  <a:cubicBezTo>
                    <a:pt x="22449" y="-11588"/>
                    <a:pt x="-9751" y="7161"/>
                    <a:pt x="2885" y="27541"/>
                  </a:cubicBezTo>
                  <a:lnTo>
                    <a:pt x="2885" y="27541"/>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2" name="Freeform: Shape 21">
              <a:extLst>
                <a:ext uri="{FF2B5EF4-FFF2-40B4-BE49-F238E27FC236}">
                  <a16:creationId xmlns:a16="http://schemas.microsoft.com/office/drawing/2014/main" id="{7FF31C83-9929-4985-BEEA-C1C535C3D6CF}"/>
                </a:ext>
              </a:extLst>
            </p:cNvPr>
            <p:cNvSpPr/>
            <p:nvPr/>
          </p:nvSpPr>
          <p:spPr>
            <a:xfrm>
              <a:off x="11345328" y="3703811"/>
              <a:ext cx="879995" cy="764358"/>
            </a:xfrm>
            <a:custGeom>
              <a:avLst/>
              <a:gdLst>
                <a:gd name="connsiteX0" fmla="*/ 6086 w 879995"/>
                <a:gd name="connsiteY0" fmla="*/ 31014 h 764358"/>
                <a:gd name="connsiteX1" fmla="*/ 445469 w 879995"/>
                <a:gd name="connsiteY1" fmla="*/ 375428 h 764358"/>
                <a:gd name="connsiteX2" fmla="*/ 848779 w 879995"/>
                <a:gd name="connsiteY2" fmla="*/ 758359 h 764358"/>
                <a:gd name="connsiteX3" fmla="*/ 875069 w 879995"/>
                <a:gd name="connsiteY3" fmla="*/ 732070 h 764358"/>
                <a:gd name="connsiteX4" fmla="*/ 531266 w 879995"/>
                <a:gd name="connsiteY4" fmla="*/ 390509 h 764358"/>
                <a:gd name="connsiteX5" fmla="*/ 32172 w 879995"/>
                <a:gd name="connsiteY5" fmla="*/ 4928 h 764358"/>
                <a:gd name="connsiteX6" fmla="*/ 6086 w 879995"/>
                <a:gd name="connsiteY6" fmla="*/ 31014 h 764358"/>
                <a:gd name="connsiteX7" fmla="*/ 6086 w 879995"/>
                <a:gd name="connsiteY7" fmla="*/ 31014 h 76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995" h="764358">
                  <a:moveTo>
                    <a:pt x="6086" y="31014"/>
                  </a:moveTo>
                  <a:cubicBezTo>
                    <a:pt x="147316" y="152476"/>
                    <a:pt x="294049" y="267009"/>
                    <a:pt x="445469" y="375428"/>
                  </a:cubicBezTo>
                  <a:cubicBezTo>
                    <a:pt x="601576" y="487108"/>
                    <a:pt x="722426" y="615295"/>
                    <a:pt x="848779" y="758359"/>
                  </a:cubicBezTo>
                  <a:cubicBezTo>
                    <a:pt x="864675" y="776293"/>
                    <a:pt x="890965" y="750004"/>
                    <a:pt x="875069" y="732070"/>
                  </a:cubicBezTo>
                  <a:cubicBezTo>
                    <a:pt x="767261" y="609996"/>
                    <a:pt x="663733" y="486904"/>
                    <a:pt x="531266" y="390509"/>
                  </a:cubicBezTo>
                  <a:cubicBezTo>
                    <a:pt x="360894" y="266398"/>
                    <a:pt x="192355" y="142490"/>
                    <a:pt x="32172" y="4928"/>
                  </a:cubicBezTo>
                  <a:cubicBezTo>
                    <a:pt x="14442" y="-10968"/>
                    <a:pt x="-12052" y="15322"/>
                    <a:pt x="6086" y="31014"/>
                  </a:cubicBezTo>
                  <a:lnTo>
                    <a:pt x="6086" y="31014"/>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3" name="Freeform: Shape 22">
              <a:extLst>
                <a:ext uri="{FF2B5EF4-FFF2-40B4-BE49-F238E27FC236}">
                  <a16:creationId xmlns:a16="http://schemas.microsoft.com/office/drawing/2014/main" id="{3ECD860E-64BE-4740-B45E-DF93D446DF4F}"/>
                </a:ext>
              </a:extLst>
            </p:cNvPr>
            <p:cNvSpPr/>
            <p:nvPr/>
          </p:nvSpPr>
          <p:spPr>
            <a:xfrm>
              <a:off x="11239302" y="4015204"/>
              <a:ext cx="970593" cy="453881"/>
            </a:xfrm>
            <a:custGeom>
              <a:avLst/>
              <a:gdLst>
                <a:gd name="connsiteX0" fmla="*/ 13271 w 970593"/>
                <a:gd name="connsiteY0" fmla="*/ 36523 h 453881"/>
                <a:gd name="connsiteX1" fmla="*/ 478332 w 970593"/>
                <a:gd name="connsiteY1" fmla="*/ 217086 h 453881"/>
                <a:gd name="connsiteX2" fmla="*/ 944004 w 970593"/>
                <a:gd name="connsiteY2" fmla="*/ 450227 h 453881"/>
                <a:gd name="connsiteX3" fmla="*/ 962753 w 970593"/>
                <a:gd name="connsiteY3" fmla="*/ 418028 h 453881"/>
                <a:gd name="connsiteX4" fmla="*/ 536414 w 970593"/>
                <a:gd name="connsiteY4" fmla="*/ 198744 h 453881"/>
                <a:gd name="connsiteX5" fmla="*/ 23257 w 970593"/>
                <a:gd name="connsiteY5" fmla="*/ 655 h 453881"/>
                <a:gd name="connsiteX6" fmla="*/ 13271 w 970593"/>
                <a:gd name="connsiteY6" fmla="*/ 36523 h 453881"/>
                <a:gd name="connsiteX7" fmla="*/ 13271 w 970593"/>
                <a:gd name="connsiteY7" fmla="*/ 36523 h 45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93" h="453881">
                  <a:moveTo>
                    <a:pt x="13271" y="36523"/>
                  </a:moveTo>
                  <a:cubicBezTo>
                    <a:pt x="175492" y="76671"/>
                    <a:pt x="323244" y="156762"/>
                    <a:pt x="478332" y="217086"/>
                  </a:cubicBezTo>
                  <a:cubicBezTo>
                    <a:pt x="642591" y="281281"/>
                    <a:pt x="802366" y="342420"/>
                    <a:pt x="944004" y="450227"/>
                  </a:cubicBezTo>
                  <a:cubicBezTo>
                    <a:pt x="963161" y="464697"/>
                    <a:pt x="981502" y="432497"/>
                    <a:pt x="962753" y="418028"/>
                  </a:cubicBezTo>
                  <a:cubicBezTo>
                    <a:pt x="833751" y="319798"/>
                    <a:pt x="687630" y="254992"/>
                    <a:pt x="536414" y="198744"/>
                  </a:cubicBezTo>
                  <a:cubicBezTo>
                    <a:pt x="364818" y="135160"/>
                    <a:pt x="201782" y="44879"/>
                    <a:pt x="23257" y="655"/>
                  </a:cubicBezTo>
                  <a:cubicBezTo>
                    <a:pt x="-179" y="-5255"/>
                    <a:pt x="-9961" y="30613"/>
                    <a:pt x="13271" y="36523"/>
                  </a:cubicBezTo>
                  <a:lnTo>
                    <a:pt x="13271" y="36523"/>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4" name="Freeform: Shape 23">
              <a:extLst>
                <a:ext uri="{FF2B5EF4-FFF2-40B4-BE49-F238E27FC236}">
                  <a16:creationId xmlns:a16="http://schemas.microsoft.com/office/drawing/2014/main" id="{FFDC15BE-3AC2-40FC-BDCB-95D853ADCDFE}"/>
                </a:ext>
              </a:extLst>
            </p:cNvPr>
            <p:cNvSpPr/>
            <p:nvPr/>
          </p:nvSpPr>
          <p:spPr>
            <a:xfrm>
              <a:off x="11926029" y="3314013"/>
              <a:ext cx="284246" cy="1128593"/>
            </a:xfrm>
            <a:custGeom>
              <a:avLst/>
              <a:gdLst>
                <a:gd name="connsiteX0" fmla="*/ 284178 w 284246"/>
                <a:gd name="connsiteY0" fmla="*/ 1110659 h 1128593"/>
                <a:gd name="connsiteX1" fmla="*/ 234452 w 284246"/>
                <a:gd name="connsiteY1" fmla="*/ 872626 h 1128593"/>
                <a:gd name="connsiteX2" fmla="*/ 173517 w 284246"/>
                <a:gd name="connsiteY2" fmla="*/ 585479 h 1128593"/>
                <a:gd name="connsiteX3" fmla="*/ 110340 w 284246"/>
                <a:gd name="connsiteY3" fmla="*/ 299758 h 1128593"/>
                <a:gd name="connsiteX4" fmla="*/ 37178 w 284246"/>
                <a:gd name="connsiteY4" fmla="*/ 12610 h 1128593"/>
                <a:gd name="connsiteX5" fmla="*/ 1310 w 284246"/>
                <a:gd name="connsiteY5" fmla="*/ 22392 h 1128593"/>
                <a:gd name="connsiteX6" fmla="*/ 126032 w 284246"/>
                <a:gd name="connsiteY6" fmla="*/ 540440 h 1128593"/>
                <a:gd name="connsiteX7" fmla="*/ 185948 w 284246"/>
                <a:gd name="connsiteY7" fmla="*/ 836962 h 1128593"/>
                <a:gd name="connsiteX8" fmla="*/ 246679 w 284246"/>
                <a:gd name="connsiteY8" fmla="*/ 1110455 h 1128593"/>
                <a:gd name="connsiteX9" fmla="*/ 284178 w 284246"/>
                <a:gd name="connsiteY9" fmla="*/ 1110659 h 1128593"/>
                <a:gd name="connsiteX10" fmla="*/ 284178 w 284246"/>
                <a:gd name="connsiteY10" fmla="*/ 1110659 h 112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246" h="1128593">
                  <a:moveTo>
                    <a:pt x="284178" y="1110659"/>
                  </a:moveTo>
                  <a:cubicBezTo>
                    <a:pt x="285808" y="1027918"/>
                    <a:pt x="258296" y="950680"/>
                    <a:pt x="234452" y="872626"/>
                  </a:cubicBezTo>
                  <a:cubicBezTo>
                    <a:pt x="206124" y="779492"/>
                    <a:pt x="193081" y="680855"/>
                    <a:pt x="173517" y="585479"/>
                  </a:cubicBezTo>
                  <a:cubicBezTo>
                    <a:pt x="153952" y="489899"/>
                    <a:pt x="129905" y="395338"/>
                    <a:pt x="110340" y="299758"/>
                  </a:cubicBezTo>
                  <a:cubicBezTo>
                    <a:pt x="90572" y="202547"/>
                    <a:pt x="72842" y="105337"/>
                    <a:pt x="37178" y="12610"/>
                  </a:cubicBezTo>
                  <a:cubicBezTo>
                    <a:pt x="28618" y="-9603"/>
                    <a:pt x="-7250" y="-25"/>
                    <a:pt x="1310" y="22392"/>
                  </a:cubicBezTo>
                  <a:cubicBezTo>
                    <a:pt x="64079" y="186244"/>
                    <a:pt x="89146" y="369252"/>
                    <a:pt x="126032" y="540440"/>
                  </a:cubicBezTo>
                  <a:cubicBezTo>
                    <a:pt x="147227" y="639077"/>
                    <a:pt x="164142" y="738529"/>
                    <a:pt x="185948" y="836962"/>
                  </a:cubicBezTo>
                  <a:cubicBezTo>
                    <a:pt x="206328" y="929078"/>
                    <a:pt x="248513" y="1014264"/>
                    <a:pt x="246679" y="1110455"/>
                  </a:cubicBezTo>
                  <a:cubicBezTo>
                    <a:pt x="246475" y="1134707"/>
                    <a:pt x="283770" y="1134503"/>
                    <a:pt x="284178" y="1110659"/>
                  </a:cubicBezTo>
                  <a:lnTo>
                    <a:pt x="284178" y="1110659"/>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25" name="Graphic 154">
            <a:extLst>
              <a:ext uri="{FF2B5EF4-FFF2-40B4-BE49-F238E27FC236}">
                <a16:creationId xmlns:a16="http://schemas.microsoft.com/office/drawing/2014/main" id="{B31CE3C3-DB7A-4E06-9AA2-EEAA04A23463}"/>
              </a:ext>
            </a:extLst>
          </p:cNvPr>
          <p:cNvGrpSpPr/>
          <p:nvPr/>
        </p:nvGrpSpPr>
        <p:grpSpPr>
          <a:xfrm>
            <a:off x="9887102" y="4984376"/>
            <a:ext cx="1734184" cy="1380521"/>
            <a:chOff x="9167261" y="3475651"/>
            <a:chExt cx="1734184" cy="1380521"/>
          </a:xfrm>
        </p:grpSpPr>
        <p:sp>
          <p:nvSpPr>
            <p:cNvPr id="26" name="Freeform: Shape 25">
              <a:extLst>
                <a:ext uri="{FF2B5EF4-FFF2-40B4-BE49-F238E27FC236}">
                  <a16:creationId xmlns:a16="http://schemas.microsoft.com/office/drawing/2014/main" id="{D114148C-A5A8-4F19-B1BF-84CAB99B8F32}"/>
                </a:ext>
              </a:extLst>
            </p:cNvPr>
            <p:cNvSpPr/>
            <p:nvPr/>
          </p:nvSpPr>
          <p:spPr>
            <a:xfrm>
              <a:off x="9167261" y="3475651"/>
              <a:ext cx="1726833" cy="1380521"/>
            </a:xfrm>
            <a:custGeom>
              <a:avLst/>
              <a:gdLst>
                <a:gd name="connsiteX0" fmla="*/ 1726834 w 1726833"/>
                <a:gd name="connsiteY0" fmla="*/ 1380521 h 1380521"/>
                <a:gd name="connsiteX1" fmla="*/ 695820 w 1726833"/>
                <a:gd name="connsiteY1" fmla="*/ 1058460 h 1380521"/>
                <a:gd name="connsiteX2" fmla="*/ 287875 w 1726833"/>
                <a:gd name="connsiteY2" fmla="*/ 488963 h 1380521"/>
                <a:gd name="connsiteX3" fmla="*/ 0 w 1726833"/>
                <a:gd name="connsiteY3" fmla="*/ 14730 h 1380521"/>
                <a:gd name="connsiteX4" fmla="*/ 1726834 w 1726833"/>
                <a:gd name="connsiteY4" fmla="*/ 1380521 h 1380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833" h="1380521">
                  <a:moveTo>
                    <a:pt x="1726834" y="1380521"/>
                  </a:moveTo>
                  <a:cubicBezTo>
                    <a:pt x="1402271" y="1347794"/>
                    <a:pt x="956387" y="1275252"/>
                    <a:pt x="695820" y="1058460"/>
                  </a:cubicBezTo>
                  <a:cubicBezTo>
                    <a:pt x="515090" y="905037"/>
                    <a:pt x="392728" y="691164"/>
                    <a:pt x="287875" y="488963"/>
                  </a:cubicBezTo>
                  <a:cubicBezTo>
                    <a:pt x="200116" y="326160"/>
                    <a:pt x="87759" y="177533"/>
                    <a:pt x="0" y="14730"/>
                  </a:cubicBezTo>
                  <a:cubicBezTo>
                    <a:pt x="796086" y="-102421"/>
                    <a:pt x="1725583" y="490839"/>
                    <a:pt x="1726834" y="1380521"/>
                  </a:cubicBezTo>
                </a:path>
              </a:pathLst>
            </a:custGeom>
            <a:solidFill>
              <a:srgbClr val="11564F"/>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7" name="Freeform: Shape 26">
              <a:extLst>
                <a:ext uri="{FF2B5EF4-FFF2-40B4-BE49-F238E27FC236}">
                  <a16:creationId xmlns:a16="http://schemas.microsoft.com/office/drawing/2014/main" id="{3BB5F1D1-BA24-4966-B717-00F7B8CC12AA}"/>
                </a:ext>
              </a:extLst>
            </p:cNvPr>
            <p:cNvSpPr/>
            <p:nvPr/>
          </p:nvSpPr>
          <p:spPr>
            <a:xfrm>
              <a:off x="9470928" y="3641271"/>
              <a:ext cx="1430516" cy="1197398"/>
            </a:xfrm>
            <a:custGeom>
              <a:avLst/>
              <a:gdLst>
                <a:gd name="connsiteX0" fmla="*/ 1426084 w 1430516"/>
                <a:gd name="connsiteY0" fmla="*/ 1163829 h 1197398"/>
                <a:gd name="connsiteX1" fmla="*/ 783629 w 1430516"/>
                <a:gd name="connsiteY1" fmla="*/ 612051 h 1197398"/>
                <a:gd name="connsiteX2" fmla="*/ 27774 w 1430516"/>
                <a:gd name="connsiteY2" fmla="*/ 3365 h 1197398"/>
                <a:gd name="connsiteX3" fmla="*/ 8596 w 1430516"/>
                <a:gd name="connsiteY3" fmla="*/ 36301 h 1197398"/>
                <a:gd name="connsiteX4" fmla="*/ 725887 w 1430516"/>
                <a:gd name="connsiteY4" fmla="*/ 616012 h 1197398"/>
                <a:gd name="connsiteX5" fmla="*/ 1399194 w 1430516"/>
                <a:gd name="connsiteY5" fmla="*/ 1190720 h 1197398"/>
                <a:gd name="connsiteX6" fmla="*/ 1426084 w 1430516"/>
                <a:gd name="connsiteY6" fmla="*/ 1163829 h 1197398"/>
                <a:gd name="connsiteX7" fmla="*/ 1426084 w 1430516"/>
                <a:gd name="connsiteY7" fmla="*/ 1163829 h 119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516" h="1197398">
                  <a:moveTo>
                    <a:pt x="1426084" y="1163829"/>
                  </a:moveTo>
                  <a:cubicBezTo>
                    <a:pt x="1250149" y="940784"/>
                    <a:pt x="1009384" y="780065"/>
                    <a:pt x="783629" y="612051"/>
                  </a:cubicBezTo>
                  <a:cubicBezTo>
                    <a:pt x="523895" y="418814"/>
                    <a:pt x="295221" y="186805"/>
                    <a:pt x="27774" y="3365"/>
                  </a:cubicBezTo>
                  <a:cubicBezTo>
                    <a:pt x="7554" y="-10601"/>
                    <a:pt x="-11624" y="22543"/>
                    <a:pt x="8596" y="36301"/>
                  </a:cubicBezTo>
                  <a:cubicBezTo>
                    <a:pt x="262910" y="210569"/>
                    <a:pt x="480953" y="429863"/>
                    <a:pt x="725887" y="616012"/>
                  </a:cubicBezTo>
                  <a:cubicBezTo>
                    <a:pt x="960398" y="794240"/>
                    <a:pt x="1214712" y="956834"/>
                    <a:pt x="1399194" y="1190720"/>
                  </a:cubicBezTo>
                  <a:cubicBezTo>
                    <a:pt x="1414411" y="1210106"/>
                    <a:pt x="1441093" y="1183007"/>
                    <a:pt x="1426084" y="1163829"/>
                  </a:cubicBezTo>
                  <a:lnTo>
                    <a:pt x="1426084" y="1163829"/>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8" name="Freeform: Shape 27">
              <a:extLst>
                <a:ext uri="{FF2B5EF4-FFF2-40B4-BE49-F238E27FC236}">
                  <a16:creationId xmlns:a16="http://schemas.microsoft.com/office/drawing/2014/main" id="{5DD92B20-8CF7-46A2-8123-D8F7C497E832}"/>
                </a:ext>
              </a:extLst>
            </p:cNvPr>
            <p:cNvSpPr/>
            <p:nvPr/>
          </p:nvSpPr>
          <p:spPr>
            <a:xfrm>
              <a:off x="10419392" y="4372509"/>
              <a:ext cx="354555" cy="325891"/>
            </a:xfrm>
            <a:custGeom>
              <a:avLst/>
              <a:gdLst>
                <a:gd name="connsiteX0" fmla="*/ 18396 w 354555"/>
                <a:gd name="connsiteY0" fmla="*/ 316066 h 325891"/>
                <a:gd name="connsiteX1" fmla="*/ 335455 w 354555"/>
                <a:gd name="connsiteY1" fmla="*/ 325863 h 325891"/>
                <a:gd name="connsiteX2" fmla="*/ 354424 w 354555"/>
                <a:gd name="connsiteY2" fmla="*/ 306894 h 325891"/>
                <a:gd name="connsiteX3" fmla="*/ 312108 w 354555"/>
                <a:gd name="connsiteY3" fmla="*/ 8596 h 325891"/>
                <a:gd name="connsiteX4" fmla="*/ 279172 w 354555"/>
                <a:gd name="connsiteY4" fmla="*/ 27774 h 325891"/>
                <a:gd name="connsiteX5" fmla="*/ 316277 w 354555"/>
                <a:gd name="connsiteY5" fmla="*/ 306894 h 325891"/>
                <a:gd name="connsiteX6" fmla="*/ 335247 w 354555"/>
                <a:gd name="connsiteY6" fmla="*/ 287925 h 325891"/>
                <a:gd name="connsiteX7" fmla="*/ 18188 w 354555"/>
                <a:gd name="connsiteY7" fmla="*/ 278127 h 325891"/>
                <a:gd name="connsiteX8" fmla="*/ 18396 w 354555"/>
                <a:gd name="connsiteY8" fmla="*/ 316066 h 325891"/>
                <a:gd name="connsiteX9" fmla="*/ 18396 w 354555"/>
                <a:gd name="connsiteY9" fmla="*/ 316066 h 32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555" h="325891">
                  <a:moveTo>
                    <a:pt x="18396" y="316066"/>
                  </a:moveTo>
                  <a:cubicBezTo>
                    <a:pt x="123874" y="323570"/>
                    <a:pt x="229769" y="319610"/>
                    <a:pt x="335455" y="325863"/>
                  </a:cubicBezTo>
                  <a:cubicBezTo>
                    <a:pt x="344836" y="326489"/>
                    <a:pt x="355884" y="316691"/>
                    <a:pt x="354424" y="306894"/>
                  </a:cubicBezTo>
                  <a:cubicBezTo>
                    <a:pt x="340875" y="206211"/>
                    <a:pt x="373394" y="98023"/>
                    <a:pt x="312108" y="8596"/>
                  </a:cubicBezTo>
                  <a:cubicBezTo>
                    <a:pt x="298350" y="-11624"/>
                    <a:pt x="265206" y="7554"/>
                    <a:pt x="279172" y="27774"/>
                  </a:cubicBezTo>
                  <a:cubicBezTo>
                    <a:pt x="335455" y="110113"/>
                    <a:pt x="303770" y="213924"/>
                    <a:pt x="316277" y="306894"/>
                  </a:cubicBezTo>
                  <a:cubicBezTo>
                    <a:pt x="322531" y="300640"/>
                    <a:pt x="328993" y="294178"/>
                    <a:pt x="335247" y="287925"/>
                  </a:cubicBezTo>
                  <a:cubicBezTo>
                    <a:pt x="229560" y="281671"/>
                    <a:pt x="123874" y="285632"/>
                    <a:pt x="18188" y="278127"/>
                  </a:cubicBezTo>
                  <a:cubicBezTo>
                    <a:pt x="-6201" y="276251"/>
                    <a:pt x="-5993" y="314398"/>
                    <a:pt x="18396" y="316066"/>
                  </a:cubicBezTo>
                  <a:lnTo>
                    <a:pt x="18396" y="31606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9" name="Freeform: Shape 28">
              <a:extLst>
                <a:ext uri="{FF2B5EF4-FFF2-40B4-BE49-F238E27FC236}">
                  <a16:creationId xmlns:a16="http://schemas.microsoft.com/office/drawing/2014/main" id="{C2D7D26D-28C3-4420-897F-5E2B52E2A043}"/>
                </a:ext>
              </a:extLst>
            </p:cNvPr>
            <p:cNvSpPr/>
            <p:nvPr/>
          </p:nvSpPr>
          <p:spPr>
            <a:xfrm>
              <a:off x="10118723" y="4162542"/>
              <a:ext cx="490559" cy="400638"/>
            </a:xfrm>
            <a:custGeom>
              <a:avLst/>
              <a:gdLst>
                <a:gd name="connsiteX0" fmla="*/ 18266 w 490559"/>
                <a:gd name="connsiteY0" fmla="*/ 354058 h 400638"/>
                <a:gd name="connsiteX1" fmla="*/ 466025 w 490559"/>
                <a:gd name="connsiteY1" fmla="*/ 400127 h 400638"/>
                <a:gd name="connsiteX2" fmla="*/ 490206 w 490559"/>
                <a:gd name="connsiteY2" fmla="*/ 381783 h 400638"/>
                <a:gd name="connsiteX3" fmla="*/ 405574 w 490559"/>
                <a:gd name="connsiteY3" fmla="*/ 9484 h 400638"/>
                <a:gd name="connsiteX4" fmla="*/ 372638 w 490559"/>
                <a:gd name="connsiteY4" fmla="*/ 28662 h 400638"/>
                <a:gd name="connsiteX5" fmla="*/ 452059 w 490559"/>
                <a:gd name="connsiteY5" fmla="*/ 381783 h 400638"/>
                <a:gd name="connsiteX6" fmla="*/ 476240 w 490559"/>
                <a:gd name="connsiteY6" fmla="*/ 363439 h 400638"/>
                <a:gd name="connsiteX7" fmla="*/ 18474 w 490559"/>
                <a:gd name="connsiteY7" fmla="*/ 316120 h 400638"/>
                <a:gd name="connsiteX8" fmla="*/ 18266 w 490559"/>
                <a:gd name="connsiteY8" fmla="*/ 354058 h 400638"/>
                <a:gd name="connsiteX9" fmla="*/ 18266 w 490559"/>
                <a:gd name="connsiteY9" fmla="*/ 354058 h 40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59" h="400638">
                  <a:moveTo>
                    <a:pt x="18266" y="354058"/>
                  </a:moveTo>
                  <a:cubicBezTo>
                    <a:pt x="169187" y="347596"/>
                    <a:pt x="318648" y="368233"/>
                    <a:pt x="466025" y="400127"/>
                  </a:cubicBezTo>
                  <a:cubicBezTo>
                    <a:pt x="478324" y="402837"/>
                    <a:pt x="489789" y="394499"/>
                    <a:pt x="490206" y="381783"/>
                  </a:cubicBezTo>
                  <a:cubicBezTo>
                    <a:pt x="494167" y="256919"/>
                    <a:pt x="464775" y="119548"/>
                    <a:pt x="405574" y="9484"/>
                  </a:cubicBezTo>
                  <a:cubicBezTo>
                    <a:pt x="393900" y="-12195"/>
                    <a:pt x="361173" y="7191"/>
                    <a:pt x="372638" y="28662"/>
                  </a:cubicBezTo>
                  <a:cubicBezTo>
                    <a:pt x="428504" y="132680"/>
                    <a:pt x="455811" y="264215"/>
                    <a:pt x="452059" y="381783"/>
                  </a:cubicBezTo>
                  <a:cubicBezTo>
                    <a:pt x="459980" y="375738"/>
                    <a:pt x="468110" y="369484"/>
                    <a:pt x="476240" y="363439"/>
                  </a:cubicBezTo>
                  <a:cubicBezTo>
                    <a:pt x="325736" y="330920"/>
                    <a:pt x="172730" y="309449"/>
                    <a:pt x="18474" y="316120"/>
                  </a:cubicBezTo>
                  <a:cubicBezTo>
                    <a:pt x="-6123" y="316954"/>
                    <a:pt x="-6123" y="355101"/>
                    <a:pt x="18266" y="354058"/>
                  </a:cubicBezTo>
                  <a:lnTo>
                    <a:pt x="18266" y="354058"/>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0" name="Freeform: Shape 29">
              <a:extLst>
                <a:ext uri="{FF2B5EF4-FFF2-40B4-BE49-F238E27FC236}">
                  <a16:creationId xmlns:a16="http://schemas.microsoft.com/office/drawing/2014/main" id="{B79C4CC5-857F-4A62-A271-DA00E21D8B6A}"/>
                </a:ext>
              </a:extLst>
            </p:cNvPr>
            <p:cNvSpPr/>
            <p:nvPr/>
          </p:nvSpPr>
          <p:spPr>
            <a:xfrm>
              <a:off x="9921004" y="3898954"/>
              <a:ext cx="376821" cy="424839"/>
            </a:xfrm>
            <a:custGeom>
              <a:avLst/>
              <a:gdLst>
                <a:gd name="connsiteX0" fmla="*/ 18370 w 376821"/>
                <a:gd name="connsiteY0" fmla="*/ 424826 h 424839"/>
                <a:gd name="connsiteX1" fmla="*/ 353564 w 376821"/>
                <a:gd name="connsiteY1" fmla="*/ 418781 h 424839"/>
                <a:gd name="connsiteX2" fmla="*/ 371908 w 376821"/>
                <a:gd name="connsiteY2" fmla="*/ 404814 h 424839"/>
                <a:gd name="connsiteX3" fmla="*/ 299783 w 376821"/>
                <a:gd name="connsiteY3" fmla="*/ 9794 h 424839"/>
                <a:gd name="connsiteX4" fmla="*/ 266847 w 376821"/>
                <a:gd name="connsiteY4" fmla="*/ 28972 h 424839"/>
                <a:gd name="connsiteX5" fmla="*/ 336888 w 376821"/>
                <a:gd name="connsiteY5" fmla="*/ 324351 h 424839"/>
                <a:gd name="connsiteX6" fmla="*/ 337513 w 376821"/>
                <a:gd name="connsiteY6" fmla="*/ 373338 h 424839"/>
                <a:gd name="connsiteX7" fmla="*/ 242458 w 376821"/>
                <a:gd name="connsiteY7" fmla="*/ 380425 h 424839"/>
                <a:gd name="connsiteX8" fmla="*/ 18370 w 376821"/>
                <a:gd name="connsiteY8" fmla="*/ 386887 h 424839"/>
                <a:gd name="connsiteX9" fmla="*/ 18370 w 376821"/>
                <a:gd name="connsiteY9" fmla="*/ 424826 h 424839"/>
                <a:gd name="connsiteX10" fmla="*/ 18370 w 376821"/>
                <a:gd name="connsiteY10" fmla="*/ 424826 h 4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821" h="424839">
                  <a:moveTo>
                    <a:pt x="18370" y="424826"/>
                  </a:moveTo>
                  <a:cubicBezTo>
                    <a:pt x="130102" y="420657"/>
                    <a:pt x="241833" y="416905"/>
                    <a:pt x="353564" y="418781"/>
                  </a:cubicBezTo>
                  <a:cubicBezTo>
                    <a:pt x="361277" y="418989"/>
                    <a:pt x="370658" y="412944"/>
                    <a:pt x="371908" y="404814"/>
                  </a:cubicBezTo>
                  <a:cubicBezTo>
                    <a:pt x="390669" y="278908"/>
                    <a:pt x="353356" y="123401"/>
                    <a:pt x="299783" y="9794"/>
                  </a:cubicBezTo>
                  <a:cubicBezTo>
                    <a:pt x="289360" y="-12302"/>
                    <a:pt x="256425" y="6875"/>
                    <a:pt x="266847" y="28972"/>
                  </a:cubicBezTo>
                  <a:cubicBezTo>
                    <a:pt x="309372" y="119232"/>
                    <a:pt x="328967" y="225752"/>
                    <a:pt x="336888" y="324351"/>
                  </a:cubicBezTo>
                  <a:cubicBezTo>
                    <a:pt x="338139" y="340610"/>
                    <a:pt x="337930" y="356870"/>
                    <a:pt x="337513" y="373338"/>
                  </a:cubicBezTo>
                  <a:cubicBezTo>
                    <a:pt x="337096" y="386679"/>
                    <a:pt x="252464" y="380217"/>
                    <a:pt x="242458" y="380425"/>
                  </a:cubicBezTo>
                  <a:cubicBezTo>
                    <a:pt x="167623" y="381050"/>
                    <a:pt x="92997" y="384177"/>
                    <a:pt x="18370" y="386887"/>
                  </a:cubicBezTo>
                  <a:cubicBezTo>
                    <a:pt x="-6019" y="387721"/>
                    <a:pt x="-6227" y="425660"/>
                    <a:pt x="18370" y="424826"/>
                  </a:cubicBezTo>
                  <a:lnTo>
                    <a:pt x="18370" y="42482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1" name="Freeform: Shape 30">
              <a:extLst>
                <a:ext uri="{FF2B5EF4-FFF2-40B4-BE49-F238E27FC236}">
                  <a16:creationId xmlns:a16="http://schemas.microsoft.com/office/drawing/2014/main" id="{7763604D-D438-4F22-A870-60F25A3EB419}"/>
                </a:ext>
              </a:extLst>
            </p:cNvPr>
            <p:cNvSpPr/>
            <p:nvPr/>
          </p:nvSpPr>
          <p:spPr>
            <a:xfrm>
              <a:off x="9713697" y="3805537"/>
              <a:ext cx="344546" cy="309163"/>
            </a:xfrm>
            <a:custGeom>
              <a:avLst/>
              <a:gdLst>
                <a:gd name="connsiteX0" fmla="*/ 18474 w 344546"/>
                <a:gd name="connsiteY0" fmla="*/ 309164 h 309163"/>
                <a:gd name="connsiteX1" fmla="*/ 324277 w 344546"/>
                <a:gd name="connsiteY1" fmla="*/ 308955 h 309163"/>
                <a:gd name="connsiteX2" fmla="*/ 343246 w 344546"/>
                <a:gd name="connsiteY2" fmla="*/ 289986 h 309163"/>
                <a:gd name="connsiteX3" fmla="*/ 340744 w 344546"/>
                <a:gd name="connsiteY3" fmla="*/ 18370 h 309163"/>
                <a:gd name="connsiteX4" fmla="*/ 302597 w 344546"/>
                <a:gd name="connsiteY4" fmla="*/ 18370 h 309163"/>
                <a:gd name="connsiteX5" fmla="*/ 305099 w 344546"/>
                <a:gd name="connsiteY5" fmla="*/ 289986 h 309163"/>
                <a:gd name="connsiteX6" fmla="*/ 324068 w 344546"/>
                <a:gd name="connsiteY6" fmla="*/ 271016 h 309163"/>
                <a:gd name="connsiteX7" fmla="*/ 18266 w 344546"/>
                <a:gd name="connsiteY7" fmla="*/ 271225 h 309163"/>
                <a:gd name="connsiteX8" fmla="*/ 18474 w 344546"/>
                <a:gd name="connsiteY8" fmla="*/ 309164 h 309163"/>
                <a:gd name="connsiteX9" fmla="*/ 18474 w 344546"/>
                <a:gd name="connsiteY9" fmla="*/ 309164 h 30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546" h="309163">
                  <a:moveTo>
                    <a:pt x="18474" y="309164"/>
                  </a:moveTo>
                  <a:cubicBezTo>
                    <a:pt x="120408" y="309164"/>
                    <a:pt x="222342" y="303118"/>
                    <a:pt x="324277" y="308955"/>
                  </a:cubicBezTo>
                  <a:cubicBezTo>
                    <a:pt x="334908" y="309580"/>
                    <a:pt x="343037" y="299783"/>
                    <a:pt x="343246" y="289986"/>
                  </a:cubicBezTo>
                  <a:cubicBezTo>
                    <a:pt x="346164" y="199308"/>
                    <a:pt x="343663" y="108839"/>
                    <a:pt x="340744" y="18370"/>
                  </a:cubicBezTo>
                  <a:cubicBezTo>
                    <a:pt x="339911" y="-6019"/>
                    <a:pt x="301763" y="-6227"/>
                    <a:pt x="302597" y="18370"/>
                  </a:cubicBezTo>
                  <a:cubicBezTo>
                    <a:pt x="305516" y="109048"/>
                    <a:pt x="308017" y="199517"/>
                    <a:pt x="305099" y="289986"/>
                  </a:cubicBezTo>
                  <a:cubicBezTo>
                    <a:pt x="311352" y="283524"/>
                    <a:pt x="317814" y="277270"/>
                    <a:pt x="324068" y="271016"/>
                  </a:cubicBezTo>
                  <a:cubicBezTo>
                    <a:pt x="222134" y="265180"/>
                    <a:pt x="120200" y="271225"/>
                    <a:pt x="18266" y="271225"/>
                  </a:cubicBezTo>
                  <a:cubicBezTo>
                    <a:pt x="-6123" y="271016"/>
                    <a:pt x="-6123" y="309164"/>
                    <a:pt x="18474" y="309164"/>
                  </a:cubicBezTo>
                  <a:lnTo>
                    <a:pt x="18474" y="309164"/>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2" name="Freeform: Shape 31">
              <a:extLst>
                <a:ext uri="{FF2B5EF4-FFF2-40B4-BE49-F238E27FC236}">
                  <a16:creationId xmlns:a16="http://schemas.microsoft.com/office/drawing/2014/main" id="{BE5ACC8D-6C3D-43C5-AC79-12763472D0A6}"/>
                </a:ext>
              </a:extLst>
            </p:cNvPr>
            <p:cNvSpPr/>
            <p:nvPr/>
          </p:nvSpPr>
          <p:spPr>
            <a:xfrm>
              <a:off x="9518610" y="3595780"/>
              <a:ext cx="260260" cy="296175"/>
            </a:xfrm>
            <a:custGeom>
              <a:avLst/>
              <a:gdLst>
                <a:gd name="connsiteX0" fmla="*/ 18240 w 260260"/>
                <a:gd name="connsiteY0" fmla="*/ 291914 h 296175"/>
                <a:gd name="connsiteX1" fmla="*/ 234198 w 260260"/>
                <a:gd name="connsiteY1" fmla="*/ 295875 h 296175"/>
                <a:gd name="connsiteX2" fmla="*/ 257545 w 260260"/>
                <a:gd name="connsiteY2" fmla="*/ 282534 h 296175"/>
                <a:gd name="connsiteX3" fmla="*/ 224609 w 260260"/>
                <a:gd name="connsiteY3" fmla="*/ 18214 h 296175"/>
                <a:gd name="connsiteX4" fmla="*/ 186462 w 260260"/>
                <a:gd name="connsiteY4" fmla="*/ 18214 h 296175"/>
                <a:gd name="connsiteX5" fmla="*/ 220857 w 260260"/>
                <a:gd name="connsiteY5" fmla="*/ 272528 h 296175"/>
                <a:gd name="connsiteX6" fmla="*/ 244204 w 260260"/>
                <a:gd name="connsiteY6" fmla="*/ 259187 h 296175"/>
                <a:gd name="connsiteX7" fmla="*/ 18031 w 260260"/>
                <a:gd name="connsiteY7" fmla="*/ 253975 h 296175"/>
                <a:gd name="connsiteX8" fmla="*/ 18240 w 260260"/>
                <a:gd name="connsiteY8" fmla="*/ 291914 h 296175"/>
                <a:gd name="connsiteX9" fmla="*/ 18240 w 260260"/>
                <a:gd name="connsiteY9" fmla="*/ 291914 h 29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260" h="296175">
                  <a:moveTo>
                    <a:pt x="18240" y="291914"/>
                  </a:moveTo>
                  <a:cubicBezTo>
                    <a:pt x="90573" y="284410"/>
                    <a:pt x="162282" y="284201"/>
                    <a:pt x="234198" y="295875"/>
                  </a:cubicBezTo>
                  <a:cubicBezTo>
                    <a:pt x="243370" y="297334"/>
                    <a:pt x="256086" y="293582"/>
                    <a:pt x="257545" y="282534"/>
                  </a:cubicBezTo>
                  <a:cubicBezTo>
                    <a:pt x="270678" y="190814"/>
                    <a:pt x="232322" y="108266"/>
                    <a:pt x="224609" y="18214"/>
                  </a:cubicBezTo>
                  <a:cubicBezTo>
                    <a:pt x="222525" y="-5967"/>
                    <a:pt x="184378" y="-6175"/>
                    <a:pt x="186462" y="18214"/>
                  </a:cubicBezTo>
                  <a:cubicBezTo>
                    <a:pt x="193758" y="103263"/>
                    <a:pt x="233364" y="186436"/>
                    <a:pt x="220857" y="272528"/>
                  </a:cubicBezTo>
                  <a:cubicBezTo>
                    <a:pt x="228778" y="268150"/>
                    <a:pt x="236491" y="263564"/>
                    <a:pt x="244204" y="259187"/>
                  </a:cubicBezTo>
                  <a:cubicBezTo>
                    <a:pt x="168744" y="246888"/>
                    <a:pt x="93909" y="245846"/>
                    <a:pt x="18031" y="253975"/>
                  </a:cubicBezTo>
                  <a:cubicBezTo>
                    <a:pt x="-5941" y="256477"/>
                    <a:pt x="-6149" y="294624"/>
                    <a:pt x="18240" y="291914"/>
                  </a:cubicBezTo>
                  <a:lnTo>
                    <a:pt x="18240" y="291914"/>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3" name="Freeform: Shape 32">
              <a:extLst>
                <a:ext uri="{FF2B5EF4-FFF2-40B4-BE49-F238E27FC236}">
                  <a16:creationId xmlns:a16="http://schemas.microsoft.com/office/drawing/2014/main" id="{05140C40-D8B2-46BA-A7E1-1A4E69276E44}"/>
                </a:ext>
              </a:extLst>
            </p:cNvPr>
            <p:cNvSpPr/>
            <p:nvPr/>
          </p:nvSpPr>
          <p:spPr>
            <a:xfrm>
              <a:off x="9909618" y="374761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4" name="Freeform: Shape 33">
              <a:extLst>
                <a:ext uri="{FF2B5EF4-FFF2-40B4-BE49-F238E27FC236}">
                  <a16:creationId xmlns:a16="http://schemas.microsoft.com/office/drawing/2014/main" id="{93535D8B-26B9-4458-A6DF-65D0A24BADC3}"/>
                </a:ext>
              </a:extLst>
            </p:cNvPr>
            <p:cNvSpPr/>
            <p:nvPr/>
          </p:nvSpPr>
          <p:spPr>
            <a:xfrm>
              <a:off x="9842495" y="368757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5" name="Freeform: Shape 34">
              <a:extLst>
                <a:ext uri="{FF2B5EF4-FFF2-40B4-BE49-F238E27FC236}">
                  <a16:creationId xmlns:a16="http://schemas.microsoft.com/office/drawing/2014/main" id="{92AC001D-A9D4-4D05-A53A-35B8E00BB9B8}"/>
                </a:ext>
              </a:extLst>
            </p:cNvPr>
            <p:cNvSpPr/>
            <p:nvPr/>
          </p:nvSpPr>
          <p:spPr>
            <a:xfrm>
              <a:off x="9924209" y="3668192"/>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6" name="Freeform: Shape 35">
              <a:extLst>
                <a:ext uri="{FF2B5EF4-FFF2-40B4-BE49-F238E27FC236}">
                  <a16:creationId xmlns:a16="http://schemas.microsoft.com/office/drawing/2014/main" id="{A58BBFED-785C-4EBE-8103-FEB169827FDB}"/>
                </a:ext>
              </a:extLst>
            </p:cNvPr>
            <p:cNvSpPr/>
            <p:nvPr/>
          </p:nvSpPr>
          <p:spPr>
            <a:xfrm>
              <a:off x="9786421" y="427687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7" name="Freeform: Shape 36">
              <a:extLst>
                <a:ext uri="{FF2B5EF4-FFF2-40B4-BE49-F238E27FC236}">
                  <a16:creationId xmlns:a16="http://schemas.microsoft.com/office/drawing/2014/main" id="{91ACA511-DB4C-4713-8033-A333D30E9BE1}"/>
                </a:ext>
              </a:extLst>
            </p:cNvPr>
            <p:cNvSpPr/>
            <p:nvPr/>
          </p:nvSpPr>
          <p:spPr>
            <a:xfrm>
              <a:off x="9711169" y="422163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8" name="Freeform: Shape 37">
              <a:extLst>
                <a:ext uri="{FF2B5EF4-FFF2-40B4-BE49-F238E27FC236}">
                  <a16:creationId xmlns:a16="http://schemas.microsoft.com/office/drawing/2014/main" id="{B0C8227A-E47C-46ED-8471-CE0F10A2059F}"/>
                </a:ext>
              </a:extLst>
            </p:cNvPr>
            <p:cNvSpPr/>
            <p:nvPr/>
          </p:nvSpPr>
          <p:spPr>
            <a:xfrm>
              <a:off x="9809351" y="419266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208"/>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9" name="Freeform: Shape 38">
              <a:extLst>
                <a:ext uri="{FF2B5EF4-FFF2-40B4-BE49-F238E27FC236}">
                  <a16:creationId xmlns:a16="http://schemas.microsoft.com/office/drawing/2014/main" id="{6F75D72A-33D7-4871-A4E2-407D1AC40573}"/>
                </a:ext>
              </a:extLst>
            </p:cNvPr>
            <p:cNvSpPr/>
            <p:nvPr/>
          </p:nvSpPr>
          <p:spPr>
            <a:xfrm>
              <a:off x="9351378" y="3602737"/>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0" name="Freeform: Shape 39">
              <a:extLst>
                <a:ext uri="{FF2B5EF4-FFF2-40B4-BE49-F238E27FC236}">
                  <a16:creationId xmlns:a16="http://schemas.microsoft.com/office/drawing/2014/main" id="{6F2E9B10-B592-412F-A2FA-DB088DDF1FC0}"/>
                </a:ext>
              </a:extLst>
            </p:cNvPr>
            <p:cNvSpPr/>
            <p:nvPr/>
          </p:nvSpPr>
          <p:spPr>
            <a:xfrm>
              <a:off x="9397863" y="3559796"/>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1" name="Freeform: Shape 40">
              <a:extLst>
                <a:ext uri="{FF2B5EF4-FFF2-40B4-BE49-F238E27FC236}">
                  <a16:creationId xmlns:a16="http://schemas.microsoft.com/office/drawing/2014/main" id="{D237A3CB-E172-4D05-A50B-BBD285B7DCF9}"/>
                </a:ext>
              </a:extLst>
            </p:cNvPr>
            <p:cNvSpPr/>
            <p:nvPr/>
          </p:nvSpPr>
          <p:spPr>
            <a:xfrm>
              <a:off x="10271911" y="384600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2" name="Freeform: Shape 41">
              <a:extLst>
                <a:ext uri="{FF2B5EF4-FFF2-40B4-BE49-F238E27FC236}">
                  <a16:creationId xmlns:a16="http://schemas.microsoft.com/office/drawing/2014/main" id="{A86D0CF4-AF4B-41B0-9992-1B90AA7AD166}"/>
                </a:ext>
              </a:extLst>
            </p:cNvPr>
            <p:cNvSpPr/>
            <p:nvPr/>
          </p:nvSpPr>
          <p:spPr>
            <a:xfrm>
              <a:off x="10209583" y="3794307"/>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3" name="Freeform: Shape 42">
              <a:extLst>
                <a:ext uri="{FF2B5EF4-FFF2-40B4-BE49-F238E27FC236}">
                  <a16:creationId xmlns:a16="http://schemas.microsoft.com/office/drawing/2014/main" id="{FF58084F-00A9-44A7-9890-06229A2AFF9A}"/>
                </a:ext>
              </a:extLst>
            </p:cNvPr>
            <p:cNvSpPr/>
            <p:nvPr/>
          </p:nvSpPr>
          <p:spPr>
            <a:xfrm>
              <a:off x="10067209" y="4547660"/>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4" name="Freeform: Shape 43">
              <a:extLst>
                <a:ext uri="{FF2B5EF4-FFF2-40B4-BE49-F238E27FC236}">
                  <a16:creationId xmlns:a16="http://schemas.microsoft.com/office/drawing/2014/main" id="{5CEE918C-B7C5-42A4-96D7-A62E12F025A9}"/>
                </a:ext>
              </a:extLst>
            </p:cNvPr>
            <p:cNvSpPr/>
            <p:nvPr/>
          </p:nvSpPr>
          <p:spPr>
            <a:xfrm>
              <a:off x="9991332" y="4520144"/>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pic>
        <p:nvPicPr>
          <p:cNvPr id="71" name="Graphic 70">
            <a:extLst>
              <a:ext uri="{FF2B5EF4-FFF2-40B4-BE49-F238E27FC236}">
                <a16:creationId xmlns:a16="http://schemas.microsoft.com/office/drawing/2014/main" id="{9FEF3030-06E7-4044-AE60-FEAC52AF48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46101" y="2605828"/>
            <a:ext cx="1433328" cy="961600"/>
          </a:xfrm>
          <a:prstGeom prst="rect">
            <a:avLst/>
          </a:prstGeom>
        </p:spPr>
      </p:pic>
      <p:grpSp>
        <p:nvGrpSpPr>
          <p:cNvPr id="72" name="Graphic 243">
            <a:extLst>
              <a:ext uri="{FF2B5EF4-FFF2-40B4-BE49-F238E27FC236}">
                <a16:creationId xmlns:a16="http://schemas.microsoft.com/office/drawing/2014/main" id="{712B6FDC-51F0-4948-A2D5-2A4A6500FB1B}"/>
              </a:ext>
            </a:extLst>
          </p:cNvPr>
          <p:cNvGrpSpPr/>
          <p:nvPr/>
        </p:nvGrpSpPr>
        <p:grpSpPr>
          <a:xfrm>
            <a:off x="10022800" y="5553654"/>
            <a:ext cx="1630724" cy="1255170"/>
            <a:chOff x="7982733" y="5589867"/>
            <a:chExt cx="1630724" cy="1255170"/>
          </a:xfrm>
        </p:grpSpPr>
        <p:sp>
          <p:nvSpPr>
            <p:cNvPr id="73" name="Freeform: Shape 72">
              <a:extLst>
                <a:ext uri="{FF2B5EF4-FFF2-40B4-BE49-F238E27FC236}">
                  <a16:creationId xmlns:a16="http://schemas.microsoft.com/office/drawing/2014/main" id="{8853DEAE-92C0-48B2-B2E8-06F271769B70}"/>
                </a:ext>
              </a:extLst>
            </p:cNvPr>
            <p:cNvSpPr/>
            <p:nvPr/>
          </p:nvSpPr>
          <p:spPr>
            <a:xfrm>
              <a:off x="7982733" y="5589867"/>
              <a:ext cx="1598486" cy="1219662"/>
            </a:xfrm>
            <a:custGeom>
              <a:avLst/>
              <a:gdLst>
                <a:gd name="connsiteX0" fmla="*/ 1598487 w 1598486"/>
                <a:gd name="connsiteY0" fmla="*/ 1219663 h 1219662"/>
                <a:gd name="connsiteX1" fmla="*/ 768595 w 1598486"/>
                <a:gd name="connsiteY1" fmla="*/ 1212352 h 1219662"/>
                <a:gd name="connsiteX2" fmla="*/ 449515 w 1598486"/>
                <a:gd name="connsiteY2" fmla="*/ 1085711 h 1219662"/>
                <a:gd name="connsiteX3" fmla="*/ 709165 w 1598486"/>
                <a:gd name="connsiteY3" fmla="*/ 993029 h 1219662"/>
                <a:gd name="connsiteX4" fmla="*/ 197175 w 1598486"/>
                <a:gd name="connsiteY4" fmla="*/ 831248 h 1219662"/>
                <a:gd name="connsiteX5" fmla="*/ 471683 w 1598486"/>
                <a:gd name="connsiteY5" fmla="*/ 662628 h 1219662"/>
                <a:gd name="connsiteX6" fmla="*/ 5679 w 1598486"/>
                <a:gd name="connsiteY6" fmla="*/ 216671 h 1219662"/>
                <a:gd name="connsiteX7" fmla="*/ 519557 w 1598486"/>
                <a:gd name="connsiteY7" fmla="*/ 386234 h 1219662"/>
                <a:gd name="connsiteX8" fmla="*/ 470504 w 1598486"/>
                <a:gd name="connsiteY8" fmla="*/ 3715 h 1219662"/>
                <a:gd name="connsiteX9" fmla="*/ 854909 w 1598486"/>
                <a:gd name="connsiteY9" fmla="*/ 444720 h 1219662"/>
                <a:gd name="connsiteX10" fmla="*/ 1007493 w 1598486"/>
                <a:gd name="connsiteY10" fmla="*/ 167854 h 1219662"/>
                <a:gd name="connsiteX11" fmla="*/ 1185781 w 1598486"/>
                <a:gd name="connsiteY11" fmla="*/ 552259 h 1219662"/>
                <a:gd name="connsiteX12" fmla="*/ 1389540 w 1598486"/>
                <a:gd name="connsiteY12" fmla="*/ 392129 h 1219662"/>
                <a:gd name="connsiteX13" fmla="*/ 1482694 w 1598486"/>
                <a:gd name="connsiteY13" fmla="*/ 756254 h 1219662"/>
                <a:gd name="connsiteX14" fmla="*/ 1598487 w 1598486"/>
                <a:gd name="connsiteY14" fmla="*/ 1219663 h 121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8486" h="1219662">
                  <a:moveTo>
                    <a:pt x="1598487" y="1219663"/>
                  </a:moveTo>
                  <a:cubicBezTo>
                    <a:pt x="1346147" y="1206221"/>
                    <a:pt x="981079" y="1226974"/>
                    <a:pt x="768595" y="1212352"/>
                  </a:cubicBezTo>
                  <a:cubicBezTo>
                    <a:pt x="703977" y="1211409"/>
                    <a:pt x="425224" y="1188062"/>
                    <a:pt x="449515" y="1085711"/>
                  </a:cubicBezTo>
                  <a:cubicBezTo>
                    <a:pt x="459891" y="1026988"/>
                    <a:pt x="663414" y="1003641"/>
                    <a:pt x="709165" y="993029"/>
                  </a:cubicBezTo>
                  <a:cubicBezTo>
                    <a:pt x="598560" y="898224"/>
                    <a:pt x="316977" y="931712"/>
                    <a:pt x="197175" y="831248"/>
                  </a:cubicBezTo>
                  <a:cubicBezTo>
                    <a:pt x="8038" y="674420"/>
                    <a:pt x="366738" y="695173"/>
                    <a:pt x="471683" y="662628"/>
                  </a:cubicBezTo>
                  <a:cubicBezTo>
                    <a:pt x="321694" y="536930"/>
                    <a:pt x="54261" y="390243"/>
                    <a:pt x="5679" y="216671"/>
                  </a:cubicBezTo>
                  <a:cubicBezTo>
                    <a:pt x="-53514" y="-2653"/>
                    <a:pt x="366030" y="245206"/>
                    <a:pt x="519557" y="386234"/>
                  </a:cubicBezTo>
                  <a:cubicBezTo>
                    <a:pt x="499983" y="302278"/>
                    <a:pt x="275471" y="-39207"/>
                    <a:pt x="470504" y="3715"/>
                  </a:cubicBezTo>
                  <a:cubicBezTo>
                    <a:pt x="629690" y="30835"/>
                    <a:pt x="743597" y="277751"/>
                    <a:pt x="854909" y="444720"/>
                  </a:cubicBezTo>
                  <a:cubicBezTo>
                    <a:pt x="874012" y="319729"/>
                    <a:pt x="842410" y="-91090"/>
                    <a:pt x="1007493" y="167854"/>
                  </a:cubicBezTo>
                  <a:cubicBezTo>
                    <a:pt x="1091213" y="285062"/>
                    <a:pt x="1121871" y="382460"/>
                    <a:pt x="1185781" y="552259"/>
                  </a:cubicBezTo>
                  <a:cubicBezTo>
                    <a:pt x="1251343" y="488820"/>
                    <a:pt x="1273747" y="274449"/>
                    <a:pt x="1389540" y="392129"/>
                  </a:cubicBezTo>
                  <a:cubicBezTo>
                    <a:pt x="1443781" y="451795"/>
                    <a:pt x="1472317" y="678193"/>
                    <a:pt x="1482694" y="756254"/>
                  </a:cubicBezTo>
                  <a:cubicBezTo>
                    <a:pt x="1508635" y="902941"/>
                    <a:pt x="1543538" y="1087833"/>
                    <a:pt x="1598487" y="1219663"/>
                  </a:cubicBezTo>
                </a:path>
              </a:pathLst>
            </a:custGeom>
            <a:solidFill>
              <a:srgbClr val="CFD690"/>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74" name="Freeform: Shape 73">
              <a:extLst>
                <a:ext uri="{FF2B5EF4-FFF2-40B4-BE49-F238E27FC236}">
                  <a16:creationId xmlns:a16="http://schemas.microsoft.com/office/drawing/2014/main" id="{CFDE5B4E-289A-468C-BCA5-3F4AF664EC54}"/>
                </a:ext>
              </a:extLst>
            </p:cNvPr>
            <p:cNvSpPr/>
            <p:nvPr/>
          </p:nvSpPr>
          <p:spPr>
            <a:xfrm>
              <a:off x="8178631" y="5864164"/>
              <a:ext cx="1434826" cy="980872"/>
            </a:xfrm>
            <a:custGeom>
              <a:avLst/>
              <a:gdLst>
                <a:gd name="connsiteX0" fmla="*/ 1424757 w 1434826"/>
                <a:gd name="connsiteY0" fmla="*/ 940177 h 980872"/>
                <a:gd name="connsiteX1" fmla="*/ 32171 w 1434826"/>
                <a:gd name="connsiteY1" fmla="*/ 2982 h 980872"/>
                <a:gd name="connsiteX2" fmla="*/ 10474 w 1434826"/>
                <a:gd name="connsiteY2" fmla="*/ 40244 h 980872"/>
                <a:gd name="connsiteX3" fmla="*/ 1403061 w 1434826"/>
                <a:gd name="connsiteY3" fmla="*/ 977439 h 980872"/>
                <a:gd name="connsiteX4" fmla="*/ 1424757 w 1434826"/>
                <a:gd name="connsiteY4" fmla="*/ 940177 h 980872"/>
                <a:gd name="connsiteX5" fmla="*/ 1424757 w 1434826"/>
                <a:gd name="connsiteY5" fmla="*/ 940177 h 9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4826" h="980872">
                  <a:moveTo>
                    <a:pt x="1424757" y="940177"/>
                  </a:moveTo>
                  <a:cubicBezTo>
                    <a:pt x="950028" y="643501"/>
                    <a:pt x="518691" y="281499"/>
                    <a:pt x="32171" y="2982"/>
                  </a:cubicBezTo>
                  <a:cubicBezTo>
                    <a:pt x="8116" y="-10696"/>
                    <a:pt x="-13581" y="26329"/>
                    <a:pt x="10474" y="40244"/>
                  </a:cubicBezTo>
                  <a:cubicBezTo>
                    <a:pt x="496995" y="318761"/>
                    <a:pt x="928331" y="680762"/>
                    <a:pt x="1403061" y="977439"/>
                  </a:cubicBezTo>
                  <a:cubicBezTo>
                    <a:pt x="1426644" y="992296"/>
                    <a:pt x="1448104" y="955035"/>
                    <a:pt x="1424757" y="940177"/>
                  </a:cubicBezTo>
                  <a:lnTo>
                    <a:pt x="1424757" y="940177"/>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75" name="Freeform: Shape 74">
              <a:extLst>
                <a:ext uri="{FF2B5EF4-FFF2-40B4-BE49-F238E27FC236}">
                  <a16:creationId xmlns:a16="http://schemas.microsoft.com/office/drawing/2014/main" id="{40E2C9AC-4292-4374-9548-5C30600071D5}"/>
                </a:ext>
              </a:extLst>
            </p:cNvPr>
            <p:cNvSpPr/>
            <p:nvPr/>
          </p:nvSpPr>
          <p:spPr>
            <a:xfrm>
              <a:off x="8349663" y="5784809"/>
              <a:ext cx="528127" cy="613347"/>
            </a:xfrm>
            <a:custGeom>
              <a:avLst/>
              <a:gdLst>
                <a:gd name="connsiteX0" fmla="*/ 26692 w 528127"/>
                <a:gd name="connsiteY0" fmla="*/ 612488 h 613347"/>
                <a:gd name="connsiteX1" fmla="*/ 506138 w 528127"/>
                <a:gd name="connsiteY1" fmla="*/ 556360 h 613347"/>
                <a:gd name="connsiteX2" fmla="*/ 526892 w 528127"/>
                <a:gd name="connsiteY2" fmla="*/ 529003 h 613347"/>
                <a:gd name="connsiteX3" fmla="*/ 211820 w 528127"/>
                <a:gd name="connsiteY3" fmla="*/ 10173 h 613347"/>
                <a:gd name="connsiteX4" fmla="*/ 174559 w 528127"/>
                <a:gd name="connsiteY4" fmla="*/ 31870 h 613347"/>
                <a:gd name="connsiteX5" fmla="*/ 485385 w 528127"/>
                <a:gd name="connsiteY5" fmla="*/ 540559 h 613347"/>
                <a:gd name="connsiteX6" fmla="*/ 506138 w 528127"/>
                <a:gd name="connsiteY6" fmla="*/ 513202 h 613347"/>
                <a:gd name="connsiteX7" fmla="*/ 15373 w 528127"/>
                <a:gd name="connsiteY7" fmla="*/ 570981 h 613347"/>
                <a:gd name="connsiteX8" fmla="*/ 26692 w 528127"/>
                <a:gd name="connsiteY8" fmla="*/ 612488 h 613347"/>
                <a:gd name="connsiteX9" fmla="*/ 26692 w 528127"/>
                <a:gd name="connsiteY9" fmla="*/ 612488 h 6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127" h="613347">
                  <a:moveTo>
                    <a:pt x="26692" y="612488"/>
                  </a:moveTo>
                  <a:cubicBezTo>
                    <a:pt x="183049" y="570038"/>
                    <a:pt x="344830" y="560133"/>
                    <a:pt x="506138" y="556360"/>
                  </a:cubicBezTo>
                  <a:cubicBezTo>
                    <a:pt x="518873" y="556124"/>
                    <a:pt x="532316" y="542681"/>
                    <a:pt x="526892" y="529003"/>
                  </a:cubicBezTo>
                  <a:cubicBezTo>
                    <a:pt x="451897" y="343168"/>
                    <a:pt x="317001" y="179736"/>
                    <a:pt x="211820" y="10173"/>
                  </a:cubicBezTo>
                  <a:cubicBezTo>
                    <a:pt x="197199" y="-13410"/>
                    <a:pt x="159937" y="8287"/>
                    <a:pt x="174559" y="31870"/>
                  </a:cubicBezTo>
                  <a:cubicBezTo>
                    <a:pt x="277382" y="197895"/>
                    <a:pt x="411806" y="358497"/>
                    <a:pt x="485385" y="540559"/>
                  </a:cubicBezTo>
                  <a:cubicBezTo>
                    <a:pt x="492224" y="531361"/>
                    <a:pt x="499299" y="522400"/>
                    <a:pt x="506138" y="513202"/>
                  </a:cubicBezTo>
                  <a:cubicBezTo>
                    <a:pt x="341056" y="517212"/>
                    <a:pt x="175266" y="527588"/>
                    <a:pt x="15373" y="570981"/>
                  </a:cubicBezTo>
                  <a:cubicBezTo>
                    <a:pt x="-11512" y="578292"/>
                    <a:pt x="-192" y="619798"/>
                    <a:pt x="26692" y="612488"/>
                  </a:cubicBezTo>
                  <a:lnTo>
                    <a:pt x="26692" y="612488"/>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76" name="Freeform: Shape 75">
              <a:extLst>
                <a:ext uri="{FF2B5EF4-FFF2-40B4-BE49-F238E27FC236}">
                  <a16:creationId xmlns:a16="http://schemas.microsoft.com/office/drawing/2014/main" id="{648EA499-0577-43DE-8CAC-5E8939B47749}"/>
                </a:ext>
              </a:extLst>
            </p:cNvPr>
            <p:cNvSpPr/>
            <p:nvPr/>
          </p:nvSpPr>
          <p:spPr>
            <a:xfrm>
              <a:off x="8710163" y="5950838"/>
              <a:ext cx="396569" cy="579954"/>
            </a:xfrm>
            <a:custGeom>
              <a:avLst/>
              <a:gdLst>
                <a:gd name="connsiteX0" fmla="*/ 27015 w 396569"/>
                <a:gd name="connsiteY0" fmla="*/ 579467 h 579954"/>
                <a:gd name="connsiteX1" fmla="*/ 380763 w 396569"/>
                <a:gd name="connsiteY1" fmla="*/ 545036 h 579954"/>
                <a:gd name="connsiteX2" fmla="*/ 396564 w 396569"/>
                <a:gd name="connsiteY2" fmla="*/ 524282 h 579954"/>
                <a:gd name="connsiteX3" fmla="*/ 278412 w 396569"/>
                <a:gd name="connsiteY3" fmla="*/ 15358 h 579954"/>
                <a:gd name="connsiteX4" fmla="*/ 236906 w 396569"/>
                <a:gd name="connsiteY4" fmla="*/ 26913 h 579954"/>
                <a:gd name="connsiteX5" fmla="*/ 339021 w 396569"/>
                <a:gd name="connsiteY5" fmla="*/ 405187 h 579954"/>
                <a:gd name="connsiteX6" fmla="*/ 352935 w 396569"/>
                <a:gd name="connsiteY6" fmla="*/ 501171 h 579954"/>
                <a:gd name="connsiteX7" fmla="*/ 213794 w 396569"/>
                <a:gd name="connsiteY7" fmla="*/ 516500 h 579954"/>
                <a:gd name="connsiteX8" fmla="*/ 15460 w 396569"/>
                <a:gd name="connsiteY8" fmla="*/ 538197 h 579954"/>
                <a:gd name="connsiteX9" fmla="*/ 27015 w 396569"/>
                <a:gd name="connsiteY9" fmla="*/ 579467 h 579954"/>
                <a:gd name="connsiteX10" fmla="*/ 27015 w 396569"/>
                <a:gd name="connsiteY10" fmla="*/ 579467 h 57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569" h="579954">
                  <a:moveTo>
                    <a:pt x="27015" y="579467"/>
                  </a:moveTo>
                  <a:cubicBezTo>
                    <a:pt x="143752" y="555884"/>
                    <a:pt x="263319" y="561780"/>
                    <a:pt x="380763" y="545036"/>
                  </a:cubicBezTo>
                  <a:cubicBezTo>
                    <a:pt x="389960" y="543856"/>
                    <a:pt x="396800" y="533008"/>
                    <a:pt x="396564" y="524282"/>
                  </a:cubicBezTo>
                  <a:cubicBezTo>
                    <a:pt x="391611" y="350003"/>
                    <a:pt x="318975" y="183034"/>
                    <a:pt x="278412" y="15358"/>
                  </a:cubicBezTo>
                  <a:cubicBezTo>
                    <a:pt x="271809" y="-11527"/>
                    <a:pt x="230302" y="-207"/>
                    <a:pt x="236906" y="26913"/>
                  </a:cubicBezTo>
                  <a:cubicBezTo>
                    <a:pt x="267800" y="153791"/>
                    <a:pt x="310721" y="277602"/>
                    <a:pt x="339021" y="405187"/>
                  </a:cubicBezTo>
                  <a:cubicBezTo>
                    <a:pt x="346096" y="436789"/>
                    <a:pt x="350105" y="468862"/>
                    <a:pt x="352935" y="501171"/>
                  </a:cubicBezTo>
                  <a:cubicBezTo>
                    <a:pt x="353878" y="512255"/>
                    <a:pt x="225821" y="516028"/>
                    <a:pt x="213794" y="516500"/>
                  </a:cubicBezTo>
                  <a:cubicBezTo>
                    <a:pt x="146818" y="519566"/>
                    <a:pt x="81257" y="524754"/>
                    <a:pt x="15460" y="538197"/>
                  </a:cubicBezTo>
                  <a:cubicBezTo>
                    <a:pt x="-11661" y="543385"/>
                    <a:pt x="-105" y="584891"/>
                    <a:pt x="27015" y="579467"/>
                  </a:cubicBezTo>
                  <a:lnTo>
                    <a:pt x="27015" y="579467"/>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77" name="Freeform: Shape 76">
              <a:extLst>
                <a:ext uri="{FF2B5EF4-FFF2-40B4-BE49-F238E27FC236}">
                  <a16:creationId xmlns:a16="http://schemas.microsoft.com/office/drawing/2014/main" id="{883D7761-F95E-4171-B931-9777D7CDA1D9}"/>
                </a:ext>
              </a:extLst>
            </p:cNvPr>
            <p:cNvSpPr/>
            <p:nvPr/>
          </p:nvSpPr>
          <p:spPr>
            <a:xfrm>
              <a:off x="8916292" y="6173899"/>
              <a:ext cx="458094" cy="550259"/>
            </a:xfrm>
            <a:custGeom>
              <a:avLst/>
              <a:gdLst>
                <a:gd name="connsiteX0" fmla="*/ 20871 w 458094"/>
                <a:gd name="connsiteY0" fmla="*/ 550260 h 550259"/>
                <a:gd name="connsiteX1" fmla="*/ 436878 w 458094"/>
                <a:gd name="connsiteY1" fmla="*/ 541534 h 550259"/>
                <a:gd name="connsiteX2" fmla="*/ 457632 w 458094"/>
                <a:gd name="connsiteY2" fmla="*/ 514177 h 550259"/>
                <a:gd name="connsiteX3" fmla="*/ 389476 w 458094"/>
                <a:gd name="connsiteY3" fmla="*/ 15629 h 550259"/>
                <a:gd name="connsiteX4" fmla="*/ 347970 w 458094"/>
                <a:gd name="connsiteY4" fmla="*/ 27185 h 550259"/>
                <a:gd name="connsiteX5" fmla="*/ 416125 w 458094"/>
                <a:gd name="connsiteY5" fmla="*/ 525733 h 550259"/>
                <a:gd name="connsiteX6" fmla="*/ 436878 w 458094"/>
                <a:gd name="connsiteY6" fmla="*/ 498377 h 550259"/>
                <a:gd name="connsiteX7" fmla="*/ 20871 w 458094"/>
                <a:gd name="connsiteY7" fmla="*/ 507102 h 550259"/>
                <a:gd name="connsiteX8" fmla="*/ 20871 w 458094"/>
                <a:gd name="connsiteY8" fmla="*/ 550260 h 550259"/>
                <a:gd name="connsiteX9" fmla="*/ 20871 w 458094"/>
                <a:gd name="connsiteY9" fmla="*/ 550260 h 5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094" h="550259">
                  <a:moveTo>
                    <a:pt x="20871" y="550260"/>
                  </a:moveTo>
                  <a:cubicBezTo>
                    <a:pt x="159540" y="550260"/>
                    <a:pt x="298209" y="548609"/>
                    <a:pt x="436878" y="541534"/>
                  </a:cubicBezTo>
                  <a:cubicBezTo>
                    <a:pt x="451736" y="540826"/>
                    <a:pt x="460226" y="528327"/>
                    <a:pt x="457632" y="514177"/>
                  </a:cubicBezTo>
                  <a:cubicBezTo>
                    <a:pt x="427209" y="349095"/>
                    <a:pt x="412116" y="181891"/>
                    <a:pt x="389476" y="15629"/>
                  </a:cubicBezTo>
                  <a:cubicBezTo>
                    <a:pt x="385703" y="-11727"/>
                    <a:pt x="344196" y="-172"/>
                    <a:pt x="347970" y="27185"/>
                  </a:cubicBezTo>
                  <a:cubicBezTo>
                    <a:pt x="370610" y="193446"/>
                    <a:pt x="385703" y="360651"/>
                    <a:pt x="416125" y="525733"/>
                  </a:cubicBezTo>
                  <a:cubicBezTo>
                    <a:pt x="422964" y="516536"/>
                    <a:pt x="430039" y="507574"/>
                    <a:pt x="436878" y="498377"/>
                  </a:cubicBezTo>
                  <a:cubicBezTo>
                    <a:pt x="298209" y="505452"/>
                    <a:pt x="159540" y="507102"/>
                    <a:pt x="20871" y="507102"/>
                  </a:cubicBezTo>
                  <a:cubicBezTo>
                    <a:pt x="-6957" y="507102"/>
                    <a:pt x="-6957" y="550260"/>
                    <a:pt x="20871" y="550260"/>
                  </a:cubicBezTo>
                  <a:lnTo>
                    <a:pt x="20871" y="550260"/>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78" name="Graphic 143">
            <a:extLst>
              <a:ext uri="{FF2B5EF4-FFF2-40B4-BE49-F238E27FC236}">
                <a16:creationId xmlns:a16="http://schemas.microsoft.com/office/drawing/2014/main" id="{8B97A4C2-3300-4A68-B6A1-27730643047E}"/>
              </a:ext>
            </a:extLst>
          </p:cNvPr>
          <p:cNvGrpSpPr/>
          <p:nvPr/>
        </p:nvGrpSpPr>
        <p:grpSpPr>
          <a:xfrm flipH="1">
            <a:off x="-614447" y="3386307"/>
            <a:ext cx="1876002" cy="3664187"/>
            <a:chOff x="10445531" y="3270549"/>
            <a:chExt cx="1876002" cy="3664187"/>
          </a:xfrm>
        </p:grpSpPr>
        <p:sp>
          <p:nvSpPr>
            <p:cNvPr id="79" name="Freeform: Shape 78">
              <a:extLst>
                <a:ext uri="{FF2B5EF4-FFF2-40B4-BE49-F238E27FC236}">
                  <a16:creationId xmlns:a16="http://schemas.microsoft.com/office/drawing/2014/main" id="{EA1968D9-6616-4DDD-99D7-AF9045A5B776}"/>
                </a:ext>
              </a:extLst>
            </p:cNvPr>
            <p:cNvSpPr/>
            <p:nvPr/>
          </p:nvSpPr>
          <p:spPr>
            <a:xfrm>
              <a:off x="10445531" y="3270549"/>
              <a:ext cx="1876002" cy="3650892"/>
            </a:xfrm>
            <a:custGeom>
              <a:avLst/>
              <a:gdLst>
                <a:gd name="connsiteX0" fmla="*/ 1562850 w 1876002"/>
                <a:gd name="connsiteY0" fmla="*/ 3650892 h 3650892"/>
                <a:gd name="connsiteX1" fmla="*/ 6436 w 1876002"/>
                <a:gd name="connsiteY1" fmla="*/ 1834145 h 3650892"/>
                <a:gd name="connsiteX2" fmla="*/ 47444 w 1876002"/>
                <a:gd name="connsiteY2" fmla="*/ 9941 h 3650892"/>
                <a:gd name="connsiteX3" fmla="*/ 49100 w 1876002"/>
                <a:gd name="connsiteY3" fmla="*/ 0 h 3650892"/>
                <a:gd name="connsiteX4" fmla="*/ 1624361 w 1876002"/>
                <a:gd name="connsiteY4" fmla="*/ 1400462 h 3650892"/>
                <a:gd name="connsiteX5" fmla="*/ 1674481 w 1876002"/>
                <a:gd name="connsiteY5" fmla="*/ 3352658 h 3650892"/>
                <a:gd name="connsiteX6" fmla="*/ 1562850 w 1876002"/>
                <a:gd name="connsiteY6" fmla="*/ 3650892 h 365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002" h="3650892">
                  <a:moveTo>
                    <a:pt x="1562850" y="3650892"/>
                  </a:moveTo>
                  <a:cubicBezTo>
                    <a:pt x="514885" y="3556451"/>
                    <a:pt x="37088" y="2504345"/>
                    <a:pt x="6436" y="1834145"/>
                  </a:cubicBezTo>
                  <a:cubicBezTo>
                    <a:pt x="-2884" y="1525761"/>
                    <a:pt x="-10547" y="51363"/>
                    <a:pt x="47444" y="9941"/>
                  </a:cubicBezTo>
                  <a:cubicBezTo>
                    <a:pt x="49100" y="0"/>
                    <a:pt x="49100" y="0"/>
                    <a:pt x="49100" y="0"/>
                  </a:cubicBezTo>
                  <a:cubicBezTo>
                    <a:pt x="680572" y="259713"/>
                    <a:pt x="1247011" y="846034"/>
                    <a:pt x="1624361" y="1400462"/>
                  </a:cubicBezTo>
                  <a:cubicBezTo>
                    <a:pt x="2023043" y="2009772"/>
                    <a:pt x="1876204" y="2701097"/>
                    <a:pt x="1674481" y="3352658"/>
                  </a:cubicBezTo>
                  <a:cubicBezTo>
                    <a:pt x="1647764" y="3450412"/>
                    <a:pt x="1612763" y="3536569"/>
                    <a:pt x="1562850" y="3650892"/>
                  </a:cubicBezTo>
                </a:path>
              </a:pathLst>
            </a:custGeom>
            <a:solidFill>
              <a:srgbClr val="459B97"/>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0" name="Freeform: Shape 79">
              <a:extLst>
                <a:ext uri="{FF2B5EF4-FFF2-40B4-BE49-F238E27FC236}">
                  <a16:creationId xmlns:a16="http://schemas.microsoft.com/office/drawing/2014/main" id="{9FEEFF98-DE6B-42BA-A6F6-4F95BCE8806F}"/>
                </a:ext>
              </a:extLst>
            </p:cNvPr>
            <p:cNvSpPr/>
            <p:nvPr/>
          </p:nvSpPr>
          <p:spPr>
            <a:xfrm>
              <a:off x="10625392" y="3521682"/>
              <a:ext cx="1371735" cy="3413054"/>
            </a:xfrm>
            <a:custGeom>
              <a:avLst/>
              <a:gdLst>
                <a:gd name="connsiteX0" fmla="*/ 1788 w 1371735"/>
                <a:gd name="connsiteY0" fmla="*/ 28876 h 3413054"/>
                <a:gd name="connsiteX1" fmla="*/ 431743 w 1371735"/>
                <a:gd name="connsiteY1" fmla="*/ 788961 h 3413054"/>
                <a:gd name="connsiteX2" fmla="*/ 772228 w 1371735"/>
                <a:gd name="connsiteY2" fmla="*/ 1701063 h 3413054"/>
                <a:gd name="connsiteX3" fmla="*/ 1052652 w 1371735"/>
                <a:gd name="connsiteY3" fmla="*/ 2576713 h 3413054"/>
                <a:gd name="connsiteX4" fmla="*/ 1337011 w 1371735"/>
                <a:gd name="connsiteY4" fmla="*/ 3404108 h 3413054"/>
                <a:gd name="connsiteX5" fmla="*/ 1369734 w 1371735"/>
                <a:gd name="connsiteY5" fmla="*/ 3385055 h 3413054"/>
                <a:gd name="connsiteX6" fmla="*/ 1361449 w 1371735"/>
                <a:gd name="connsiteY6" fmla="*/ 3373456 h 3413054"/>
                <a:gd name="connsiteX7" fmla="*/ 1328726 w 1371735"/>
                <a:gd name="connsiteY7" fmla="*/ 3392510 h 3413054"/>
                <a:gd name="connsiteX8" fmla="*/ 1337011 w 1371735"/>
                <a:gd name="connsiteY8" fmla="*/ 3404108 h 3413054"/>
                <a:gd name="connsiteX9" fmla="*/ 1369734 w 1371735"/>
                <a:gd name="connsiteY9" fmla="*/ 3385055 h 3413054"/>
                <a:gd name="connsiteX10" fmla="*/ 1073570 w 1371735"/>
                <a:gd name="connsiteY10" fmla="*/ 2513546 h 3413054"/>
                <a:gd name="connsiteX11" fmla="*/ 790247 w 1371735"/>
                <a:gd name="connsiteY11" fmla="*/ 1635617 h 3413054"/>
                <a:gd name="connsiteX12" fmla="*/ 464673 w 1371735"/>
                <a:gd name="connsiteY12" fmla="*/ 769907 h 3413054"/>
                <a:gd name="connsiteX13" fmla="*/ 34718 w 1371735"/>
                <a:gd name="connsiteY13" fmla="*/ 9822 h 3413054"/>
                <a:gd name="connsiteX14" fmla="*/ 1788 w 1371735"/>
                <a:gd name="connsiteY14" fmla="*/ 28876 h 3413054"/>
                <a:gd name="connsiteX15" fmla="*/ 1788 w 1371735"/>
                <a:gd name="connsiteY15" fmla="*/ 28876 h 341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735" h="3413054">
                  <a:moveTo>
                    <a:pt x="1788" y="28876"/>
                  </a:moveTo>
                  <a:cubicBezTo>
                    <a:pt x="119011" y="296666"/>
                    <a:pt x="297330" y="530284"/>
                    <a:pt x="431743" y="788961"/>
                  </a:cubicBezTo>
                  <a:cubicBezTo>
                    <a:pt x="580861" y="1075805"/>
                    <a:pt x="669296" y="1395786"/>
                    <a:pt x="772228" y="1701063"/>
                  </a:cubicBezTo>
                  <a:cubicBezTo>
                    <a:pt x="870190" y="1992049"/>
                    <a:pt x="966288" y="2281999"/>
                    <a:pt x="1052652" y="2576713"/>
                  </a:cubicBezTo>
                  <a:cubicBezTo>
                    <a:pt x="1134666" y="2856723"/>
                    <a:pt x="1219995" y="3136318"/>
                    <a:pt x="1337011" y="3404108"/>
                  </a:cubicBezTo>
                  <a:cubicBezTo>
                    <a:pt x="1347987" y="3397688"/>
                    <a:pt x="1358757" y="3391475"/>
                    <a:pt x="1369734" y="3385055"/>
                  </a:cubicBezTo>
                  <a:cubicBezTo>
                    <a:pt x="1367041" y="3381120"/>
                    <a:pt x="1364142" y="3377391"/>
                    <a:pt x="1361449" y="3373456"/>
                  </a:cubicBezTo>
                  <a:cubicBezTo>
                    <a:pt x="1347366" y="3353781"/>
                    <a:pt x="1314643" y="3372628"/>
                    <a:pt x="1328726" y="3392510"/>
                  </a:cubicBezTo>
                  <a:cubicBezTo>
                    <a:pt x="1331419" y="3396445"/>
                    <a:pt x="1334318" y="3400173"/>
                    <a:pt x="1337011" y="3404108"/>
                  </a:cubicBezTo>
                  <a:cubicBezTo>
                    <a:pt x="1351301" y="3424198"/>
                    <a:pt x="1379468" y="3407215"/>
                    <a:pt x="1369734" y="3385055"/>
                  </a:cubicBezTo>
                  <a:cubicBezTo>
                    <a:pt x="1246505" y="3103388"/>
                    <a:pt x="1159726" y="2808053"/>
                    <a:pt x="1073570" y="2513546"/>
                  </a:cubicBezTo>
                  <a:cubicBezTo>
                    <a:pt x="986999" y="2217796"/>
                    <a:pt x="888208" y="1927638"/>
                    <a:pt x="790247" y="1635617"/>
                  </a:cubicBezTo>
                  <a:cubicBezTo>
                    <a:pt x="692492" y="1344216"/>
                    <a:pt x="603435" y="1044946"/>
                    <a:pt x="464673" y="769907"/>
                  </a:cubicBezTo>
                  <a:cubicBezTo>
                    <a:pt x="333160" y="509573"/>
                    <a:pt x="152148" y="277819"/>
                    <a:pt x="34718" y="9822"/>
                  </a:cubicBezTo>
                  <a:cubicBezTo>
                    <a:pt x="24777" y="-12338"/>
                    <a:pt x="-7946" y="6923"/>
                    <a:pt x="1788" y="28876"/>
                  </a:cubicBezTo>
                  <a:lnTo>
                    <a:pt x="1788" y="28876"/>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1" name="Freeform: Shape 80">
              <a:extLst>
                <a:ext uri="{FF2B5EF4-FFF2-40B4-BE49-F238E27FC236}">
                  <a16:creationId xmlns:a16="http://schemas.microsoft.com/office/drawing/2014/main" id="{B195D8F4-7CAF-4241-978B-C7D5B91CFDE8}"/>
                </a:ext>
              </a:extLst>
            </p:cNvPr>
            <p:cNvSpPr/>
            <p:nvPr/>
          </p:nvSpPr>
          <p:spPr>
            <a:xfrm>
              <a:off x="10568388" y="3758960"/>
              <a:ext cx="463768" cy="390574"/>
            </a:xfrm>
            <a:custGeom>
              <a:avLst/>
              <a:gdLst>
                <a:gd name="connsiteX0" fmla="*/ 8672 w 463768"/>
                <a:gd name="connsiteY0" fmla="*/ 198150 h 390574"/>
                <a:gd name="connsiteX1" fmla="*/ 410874 w 463768"/>
                <a:gd name="connsiteY1" fmla="*/ 389725 h 390574"/>
                <a:gd name="connsiteX2" fmla="*/ 434899 w 463768"/>
                <a:gd name="connsiteY2" fmla="*/ 371499 h 390574"/>
                <a:gd name="connsiteX3" fmla="*/ 463687 w 463768"/>
                <a:gd name="connsiteY3" fmla="*/ 18174 h 390574"/>
                <a:gd name="connsiteX4" fmla="*/ 425786 w 463768"/>
                <a:gd name="connsiteY4" fmla="*/ 18174 h 390574"/>
                <a:gd name="connsiteX5" fmla="*/ 396998 w 463768"/>
                <a:gd name="connsiteY5" fmla="*/ 371499 h 390574"/>
                <a:gd name="connsiteX6" fmla="*/ 421023 w 463768"/>
                <a:gd name="connsiteY6" fmla="*/ 353274 h 390574"/>
                <a:gd name="connsiteX7" fmla="*/ 27725 w 463768"/>
                <a:gd name="connsiteY7" fmla="*/ 165634 h 390574"/>
                <a:gd name="connsiteX8" fmla="*/ 8672 w 463768"/>
                <a:gd name="connsiteY8" fmla="*/ 198150 h 390574"/>
                <a:gd name="connsiteX9" fmla="*/ 8672 w 463768"/>
                <a:gd name="connsiteY9" fmla="*/ 198150 h 39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768" h="390574">
                  <a:moveTo>
                    <a:pt x="8672" y="198150"/>
                  </a:moveTo>
                  <a:cubicBezTo>
                    <a:pt x="132936" y="280786"/>
                    <a:pt x="269834" y="342090"/>
                    <a:pt x="410874" y="389725"/>
                  </a:cubicBezTo>
                  <a:cubicBezTo>
                    <a:pt x="422680" y="393660"/>
                    <a:pt x="434692" y="383304"/>
                    <a:pt x="434899" y="371499"/>
                  </a:cubicBezTo>
                  <a:cubicBezTo>
                    <a:pt x="435106" y="253034"/>
                    <a:pt x="453746" y="136018"/>
                    <a:pt x="463687" y="18174"/>
                  </a:cubicBezTo>
                  <a:cubicBezTo>
                    <a:pt x="465758" y="-6058"/>
                    <a:pt x="427857" y="-6058"/>
                    <a:pt x="425786" y="18174"/>
                  </a:cubicBezTo>
                  <a:cubicBezTo>
                    <a:pt x="415845" y="136018"/>
                    <a:pt x="397205" y="253034"/>
                    <a:pt x="396998" y="371499"/>
                  </a:cubicBezTo>
                  <a:cubicBezTo>
                    <a:pt x="404868" y="365493"/>
                    <a:pt x="412946" y="359280"/>
                    <a:pt x="421023" y="353274"/>
                  </a:cubicBezTo>
                  <a:cubicBezTo>
                    <a:pt x="282882" y="306675"/>
                    <a:pt x="149505" y="246406"/>
                    <a:pt x="27725" y="165634"/>
                  </a:cubicBezTo>
                  <a:cubicBezTo>
                    <a:pt x="7429" y="151965"/>
                    <a:pt x="-11625" y="184688"/>
                    <a:pt x="8672" y="198150"/>
                  </a:cubicBezTo>
                  <a:lnTo>
                    <a:pt x="8672" y="198150"/>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2" name="Freeform: Shape 81">
              <a:extLst>
                <a:ext uri="{FF2B5EF4-FFF2-40B4-BE49-F238E27FC236}">
                  <a16:creationId xmlns:a16="http://schemas.microsoft.com/office/drawing/2014/main" id="{82C07D56-0FED-499C-B5C6-A5F5ED65B5D8}"/>
                </a:ext>
              </a:extLst>
            </p:cNvPr>
            <p:cNvSpPr/>
            <p:nvPr/>
          </p:nvSpPr>
          <p:spPr>
            <a:xfrm>
              <a:off x="10574138" y="4118909"/>
              <a:ext cx="713804" cy="433172"/>
            </a:xfrm>
            <a:custGeom>
              <a:avLst/>
              <a:gdLst>
                <a:gd name="connsiteX0" fmla="*/ 8928 w 713804"/>
                <a:gd name="connsiteY0" fmla="*/ 166467 h 433172"/>
                <a:gd name="connsiteX1" fmla="*/ 608919 w 713804"/>
                <a:gd name="connsiteY1" fmla="*/ 431150 h 433172"/>
                <a:gd name="connsiteX2" fmla="*/ 636672 w 713804"/>
                <a:gd name="connsiteY2" fmla="*/ 419966 h 433172"/>
                <a:gd name="connsiteX3" fmla="*/ 713508 w 713804"/>
                <a:gd name="connsiteY3" fmla="*/ 23769 h 433172"/>
                <a:gd name="connsiteX4" fmla="*/ 677058 w 713804"/>
                <a:gd name="connsiteY4" fmla="*/ 13828 h 433172"/>
                <a:gd name="connsiteX5" fmla="*/ 600221 w 713804"/>
                <a:gd name="connsiteY5" fmla="*/ 410025 h 433172"/>
                <a:gd name="connsiteX6" fmla="*/ 627973 w 713804"/>
                <a:gd name="connsiteY6" fmla="*/ 398634 h 433172"/>
                <a:gd name="connsiteX7" fmla="*/ 28189 w 713804"/>
                <a:gd name="connsiteY7" fmla="*/ 133951 h 433172"/>
                <a:gd name="connsiteX8" fmla="*/ 8928 w 713804"/>
                <a:gd name="connsiteY8" fmla="*/ 166467 h 433172"/>
                <a:gd name="connsiteX9" fmla="*/ 8928 w 713804"/>
                <a:gd name="connsiteY9" fmla="*/ 166467 h 4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804" h="433172">
                  <a:moveTo>
                    <a:pt x="8928" y="166467"/>
                  </a:moveTo>
                  <a:cubicBezTo>
                    <a:pt x="195947" y="282033"/>
                    <a:pt x="408232" y="344579"/>
                    <a:pt x="608919" y="431150"/>
                  </a:cubicBezTo>
                  <a:cubicBezTo>
                    <a:pt x="619689" y="435706"/>
                    <a:pt x="633565" y="432807"/>
                    <a:pt x="636672" y="419966"/>
                  </a:cubicBezTo>
                  <a:cubicBezTo>
                    <a:pt x="668359" y="289074"/>
                    <a:pt x="691141" y="156525"/>
                    <a:pt x="713508" y="23769"/>
                  </a:cubicBezTo>
                  <a:cubicBezTo>
                    <a:pt x="717443" y="-48"/>
                    <a:pt x="680993" y="-10403"/>
                    <a:pt x="677058" y="13828"/>
                  </a:cubicBezTo>
                  <a:cubicBezTo>
                    <a:pt x="654690" y="146584"/>
                    <a:pt x="631908" y="279133"/>
                    <a:pt x="600221" y="410025"/>
                  </a:cubicBezTo>
                  <a:cubicBezTo>
                    <a:pt x="609540" y="406297"/>
                    <a:pt x="618860" y="402569"/>
                    <a:pt x="627973" y="398634"/>
                  </a:cubicBezTo>
                  <a:cubicBezTo>
                    <a:pt x="427493" y="312063"/>
                    <a:pt x="215000" y="249310"/>
                    <a:pt x="28189" y="133951"/>
                  </a:cubicBezTo>
                  <a:cubicBezTo>
                    <a:pt x="7272" y="120903"/>
                    <a:pt x="-11782" y="153626"/>
                    <a:pt x="8928" y="166467"/>
                  </a:cubicBezTo>
                  <a:lnTo>
                    <a:pt x="8928" y="166467"/>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3" name="Freeform: Shape 82">
              <a:extLst>
                <a:ext uri="{FF2B5EF4-FFF2-40B4-BE49-F238E27FC236}">
                  <a16:creationId xmlns:a16="http://schemas.microsoft.com/office/drawing/2014/main" id="{20B87E71-58DD-4C8B-BD06-45BF40D8744F}"/>
                </a:ext>
              </a:extLst>
            </p:cNvPr>
            <p:cNvSpPr/>
            <p:nvPr/>
          </p:nvSpPr>
          <p:spPr>
            <a:xfrm>
              <a:off x="10548869" y="4399170"/>
              <a:ext cx="1008997" cy="611440"/>
            </a:xfrm>
            <a:custGeom>
              <a:avLst/>
              <a:gdLst>
                <a:gd name="connsiteX0" fmla="*/ 13279 w 1008997"/>
                <a:gd name="connsiteY0" fmla="*/ 282817 h 611440"/>
                <a:gd name="connsiteX1" fmla="*/ 807123 w 1008997"/>
                <a:gd name="connsiteY1" fmla="*/ 610668 h 611440"/>
                <a:gd name="connsiteX2" fmla="*/ 830319 w 1008997"/>
                <a:gd name="connsiteY2" fmla="*/ 597413 h 611440"/>
                <a:gd name="connsiteX3" fmla="*/ 1008638 w 1008997"/>
                <a:gd name="connsiteY3" fmla="*/ 23725 h 611440"/>
                <a:gd name="connsiteX4" fmla="*/ 972187 w 1008997"/>
                <a:gd name="connsiteY4" fmla="*/ 13577 h 611440"/>
                <a:gd name="connsiteX5" fmla="*/ 793868 w 1008997"/>
                <a:gd name="connsiteY5" fmla="*/ 587265 h 611440"/>
                <a:gd name="connsiteX6" fmla="*/ 817064 w 1008997"/>
                <a:gd name="connsiteY6" fmla="*/ 574010 h 611440"/>
                <a:gd name="connsiteX7" fmla="*/ 23427 w 1008997"/>
                <a:gd name="connsiteY7" fmla="*/ 246366 h 611440"/>
                <a:gd name="connsiteX8" fmla="*/ 13279 w 1008997"/>
                <a:gd name="connsiteY8" fmla="*/ 282817 h 611440"/>
                <a:gd name="connsiteX9" fmla="*/ 13279 w 1008997"/>
                <a:gd name="connsiteY9" fmla="*/ 282817 h 61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997" h="611440">
                  <a:moveTo>
                    <a:pt x="13279" y="282817"/>
                  </a:moveTo>
                  <a:cubicBezTo>
                    <a:pt x="289561" y="363381"/>
                    <a:pt x="530841" y="530103"/>
                    <a:pt x="807123" y="610668"/>
                  </a:cubicBezTo>
                  <a:cubicBezTo>
                    <a:pt x="817478" y="613774"/>
                    <a:pt x="827212" y="607147"/>
                    <a:pt x="830319" y="597413"/>
                  </a:cubicBezTo>
                  <a:cubicBezTo>
                    <a:pt x="894729" y="407495"/>
                    <a:pt x="973016" y="222134"/>
                    <a:pt x="1008638" y="23725"/>
                  </a:cubicBezTo>
                  <a:cubicBezTo>
                    <a:pt x="1012988" y="-92"/>
                    <a:pt x="976537" y="-10241"/>
                    <a:pt x="972187" y="13577"/>
                  </a:cubicBezTo>
                  <a:cubicBezTo>
                    <a:pt x="936565" y="211986"/>
                    <a:pt x="858278" y="397347"/>
                    <a:pt x="793868" y="587265"/>
                  </a:cubicBezTo>
                  <a:cubicBezTo>
                    <a:pt x="801531" y="582915"/>
                    <a:pt x="809401" y="578359"/>
                    <a:pt x="817064" y="574010"/>
                  </a:cubicBezTo>
                  <a:cubicBezTo>
                    <a:pt x="540989" y="493652"/>
                    <a:pt x="299709" y="327138"/>
                    <a:pt x="23427" y="246366"/>
                  </a:cubicBezTo>
                  <a:cubicBezTo>
                    <a:pt x="24" y="239531"/>
                    <a:pt x="-10124" y="275982"/>
                    <a:pt x="13279" y="282817"/>
                  </a:cubicBezTo>
                  <a:lnTo>
                    <a:pt x="13279" y="282817"/>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4" name="Freeform: Shape 83">
              <a:extLst>
                <a:ext uri="{FF2B5EF4-FFF2-40B4-BE49-F238E27FC236}">
                  <a16:creationId xmlns:a16="http://schemas.microsoft.com/office/drawing/2014/main" id="{8663C600-602A-4576-8CEA-0CDD0D763A15}"/>
                </a:ext>
              </a:extLst>
            </p:cNvPr>
            <p:cNvSpPr/>
            <p:nvPr/>
          </p:nvSpPr>
          <p:spPr>
            <a:xfrm>
              <a:off x="10645958" y="4782571"/>
              <a:ext cx="1185080" cy="627779"/>
            </a:xfrm>
            <a:custGeom>
              <a:avLst/>
              <a:gdLst>
                <a:gd name="connsiteX0" fmla="*/ 8975 w 1185080"/>
                <a:gd name="connsiteY0" fmla="*/ 292506 h 627779"/>
                <a:gd name="connsiteX1" fmla="*/ 438309 w 1185080"/>
                <a:gd name="connsiteY1" fmla="*/ 490294 h 627779"/>
                <a:gd name="connsiteX2" fmla="*/ 780243 w 1185080"/>
                <a:gd name="connsiteY2" fmla="*/ 626778 h 627779"/>
                <a:gd name="connsiteX3" fmla="*/ 968297 w 1185080"/>
                <a:gd name="connsiteY3" fmla="*/ 462334 h 627779"/>
                <a:gd name="connsiteX4" fmla="*/ 1182860 w 1185080"/>
                <a:gd name="connsiteY4" fmla="*/ 28651 h 627779"/>
                <a:gd name="connsiteX5" fmla="*/ 1150137 w 1185080"/>
                <a:gd name="connsiteY5" fmla="*/ 9597 h 627779"/>
                <a:gd name="connsiteX6" fmla="*/ 964155 w 1185080"/>
                <a:gd name="connsiteY6" fmla="*/ 372657 h 627779"/>
                <a:gd name="connsiteX7" fmla="*/ 729916 w 1185080"/>
                <a:gd name="connsiteY7" fmla="*/ 579143 h 627779"/>
                <a:gd name="connsiteX8" fmla="*/ 418633 w 1185080"/>
                <a:gd name="connsiteY8" fmla="*/ 440588 h 627779"/>
                <a:gd name="connsiteX9" fmla="*/ 28028 w 1185080"/>
                <a:gd name="connsiteY9" fmla="*/ 259783 h 627779"/>
                <a:gd name="connsiteX10" fmla="*/ 8975 w 1185080"/>
                <a:gd name="connsiteY10" fmla="*/ 292506 h 627779"/>
                <a:gd name="connsiteX11" fmla="*/ 8975 w 1185080"/>
                <a:gd name="connsiteY11" fmla="*/ 292506 h 62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5080" h="627779">
                  <a:moveTo>
                    <a:pt x="8975" y="292506"/>
                  </a:moveTo>
                  <a:cubicBezTo>
                    <a:pt x="144630" y="375349"/>
                    <a:pt x="294369" y="424641"/>
                    <a:pt x="438309" y="490294"/>
                  </a:cubicBezTo>
                  <a:cubicBezTo>
                    <a:pt x="548904" y="540621"/>
                    <a:pt x="657221" y="612280"/>
                    <a:pt x="780243" y="626778"/>
                  </a:cubicBezTo>
                  <a:cubicBezTo>
                    <a:pt x="881519" y="638790"/>
                    <a:pt x="934745" y="540414"/>
                    <a:pt x="968297" y="462334"/>
                  </a:cubicBezTo>
                  <a:cubicBezTo>
                    <a:pt x="1032500" y="313010"/>
                    <a:pt x="1109959" y="173626"/>
                    <a:pt x="1182860" y="28651"/>
                  </a:cubicBezTo>
                  <a:cubicBezTo>
                    <a:pt x="1193837" y="6905"/>
                    <a:pt x="1161114" y="-12149"/>
                    <a:pt x="1150137" y="9597"/>
                  </a:cubicBezTo>
                  <a:cubicBezTo>
                    <a:pt x="1089041" y="131169"/>
                    <a:pt x="1016346" y="246942"/>
                    <a:pt x="964155" y="372657"/>
                  </a:cubicBezTo>
                  <a:cubicBezTo>
                    <a:pt x="917348" y="485323"/>
                    <a:pt x="879862" y="617872"/>
                    <a:pt x="729916" y="579143"/>
                  </a:cubicBezTo>
                  <a:cubicBezTo>
                    <a:pt x="619735" y="550562"/>
                    <a:pt x="523637" y="482631"/>
                    <a:pt x="418633" y="440588"/>
                  </a:cubicBezTo>
                  <a:cubicBezTo>
                    <a:pt x="285670" y="387361"/>
                    <a:pt x="150636" y="334549"/>
                    <a:pt x="28028" y="259783"/>
                  </a:cubicBezTo>
                  <a:cubicBezTo>
                    <a:pt x="7111" y="246942"/>
                    <a:pt x="-11736" y="279665"/>
                    <a:pt x="8975" y="292506"/>
                  </a:cubicBezTo>
                  <a:lnTo>
                    <a:pt x="8975" y="292506"/>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5" name="Freeform: Shape 84">
              <a:extLst>
                <a:ext uri="{FF2B5EF4-FFF2-40B4-BE49-F238E27FC236}">
                  <a16:creationId xmlns:a16="http://schemas.microsoft.com/office/drawing/2014/main" id="{43BC640B-F686-4A2F-8662-1FBD082228FD}"/>
                </a:ext>
              </a:extLst>
            </p:cNvPr>
            <p:cNvSpPr/>
            <p:nvPr/>
          </p:nvSpPr>
          <p:spPr>
            <a:xfrm>
              <a:off x="10705272" y="5222868"/>
              <a:ext cx="1308052" cy="693850"/>
            </a:xfrm>
            <a:custGeom>
              <a:avLst/>
              <a:gdLst>
                <a:gd name="connsiteX0" fmla="*/ 6408 w 1308052"/>
                <a:gd name="connsiteY0" fmla="*/ 340154 h 693850"/>
                <a:gd name="connsiteX1" fmla="*/ 390385 w 1308052"/>
                <a:gd name="connsiteY1" fmla="*/ 497556 h 693850"/>
                <a:gd name="connsiteX2" fmla="*/ 928037 w 1308052"/>
                <a:gd name="connsiteY2" fmla="*/ 693065 h 693850"/>
                <a:gd name="connsiteX3" fmla="*/ 949369 w 1308052"/>
                <a:gd name="connsiteY3" fmla="*/ 684367 h 693850"/>
                <a:gd name="connsiteX4" fmla="*/ 1307251 w 1308052"/>
                <a:gd name="connsiteY4" fmla="*/ 23486 h 693850"/>
                <a:gd name="connsiteX5" fmla="*/ 1270800 w 1308052"/>
                <a:gd name="connsiteY5" fmla="*/ 13338 h 693850"/>
                <a:gd name="connsiteX6" fmla="*/ 1101178 w 1308052"/>
                <a:gd name="connsiteY6" fmla="*/ 380540 h 693850"/>
                <a:gd name="connsiteX7" fmla="*/ 987684 w 1308052"/>
                <a:gd name="connsiteY7" fmla="*/ 561138 h 693850"/>
                <a:gd name="connsiteX8" fmla="*/ 939427 w 1308052"/>
                <a:gd name="connsiteY8" fmla="*/ 632383 h 693850"/>
                <a:gd name="connsiteX9" fmla="*/ 834838 w 1308052"/>
                <a:gd name="connsiteY9" fmla="*/ 621406 h 693850"/>
                <a:gd name="connsiteX10" fmla="*/ 420002 w 1308052"/>
                <a:gd name="connsiteY10" fmla="*/ 466904 h 693850"/>
                <a:gd name="connsiteX11" fmla="*/ 33125 w 1308052"/>
                <a:gd name="connsiteY11" fmla="*/ 313230 h 693850"/>
                <a:gd name="connsiteX12" fmla="*/ 6408 w 1308052"/>
                <a:gd name="connsiteY12" fmla="*/ 340154 h 693850"/>
                <a:gd name="connsiteX13" fmla="*/ 6408 w 1308052"/>
                <a:gd name="connsiteY13" fmla="*/ 340154 h 69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052" h="693850">
                  <a:moveTo>
                    <a:pt x="6408" y="340154"/>
                  </a:moveTo>
                  <a:cubicBezTo>
                    <a:pt x="116175" y="430039"/>
                    <a:pt x="257422" y="458205"/>
                    <a:pt x="390385" y="497556"/>
                  </a:cubicBezTo>
                  <a:cubicBezTo>
                    <a:pt x="573468" y="551818"/>
                    <a:pt x="745782" y="636525"/>
                    <a:pt x="928037" y="693065"/>
                  </a:cubicBezTo>
                  <a:cubicBezTo>
                    <a:pt x="936528" y="695758"/>
                    <a:pt x="944605" y="691201"/>
                    <a:pt x="949369" y="684367"/>
                  </a:cubicBezTo>
                  <a:cubicBezTo>
                    <a:pt x="1090409" y="481401"/>
                    <a:pt x="1239112" y="263938"/>
                    <a:pt x="1307251" y="23486"/>
                  </a:cubicBezTo>
                  <a:cubicBezTo>
                    <a:pt x="1313878" y="-124"/>
                    <a:pt x="1277427" y="-10065"/>
                    <a:pt x="1270800" y="13338"/>
                  </a:cubicBezTo>
                  <a:cubicBezTo>
                    <a:pt x="1233935" y="143609"/>
                    <a:pt x="1169317" y="264145"/>
                    <a:pt x="1101178" y="380540"/>
                  </a:cubicBezTo>
                  <a:cubicBezTo>
                    <a:pt x="1065349" y="441844"/>
                    <a:pt x="1026827" y="501698"/>
                    <a:pt x="987684" y="561138"/>
                  </a:cubicBezTo>
                  <a:cubicBezTo>
                    <a:pt x="971943" y="585162"/>
                    <a:pt x="955789" y="608773"/>
                    <a:pt x="939427" y="632383"/>
                  </a:cubicBezTo>
                  <a:cubicBezTo>
                    <a:pt x="915817" y="666763"/>
                    <a:pt x="867768" y="633418"/>
                    <a:pt x="834838" y="621406"/>
                  </a:cubicBezTo>
                  <a:cubicBezTo>
                    <a:pt x="695869" y="570872"/>
                    <a:pt x="560628" y="512882"/>
                    <a:pt x="420002" y="466904"/>
                  </a:cubicBezTo>
                  <a:cubicBezTo>
                    <a:pt x="288488" y="423825"/>
                    <a:pt x="143099" y="403529"/>
                    <a:pt x="33125" y="313230"/>
                  </a:cubicBezTo>
                  <a:cubicBezTo>
                    <a:pt x="14485" y="298111"/>
                    <a:pt x="-12439" y="324621"/>
                    <a:pt x="6408" y="340154"/>
                  </a:cubicBezTo>
                  <a:lnTo>
                    <a:pt x="6408" y="340154"/>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6" name="Freeform: Shape 85">
              <a:extLst>
                <a:ext uri="{FF2B5EF4-FFF2-40B4-BE49-F238E27FC236}">
                  <a16:creationId xmlns:a16="http://schemas.microsoft.com/office/drawing/2014/main" id="{EDE7EB07-A54A-4EF2-B6EF-67A6B0A83F99}"/>
                </a:ext>
              </a:extLst>
            </p:cNvPr>
            <p:cNvSpPr/>
            <p:nvPr/>
          </p:nvSpPr>
          <p:spPr>
            <a:xfrm>
              <a:off x="10850062" y="5765432"/>
              <a:ext cx="1225541" cy="680327"/>
            </a:xfrm>
            <a:custGeom>
              <a:avLst/>
              <a:gdLst>
                <a:gd name="connsiteX0" fmla="*/ 13428 w 1225541"/>
                <a:gd name="connsiteY0" fmla="*/ 348289 h 680327"/>
                <a:gd name="connsiteX1" fmla="*/ 949968 w 1225541"/>
                <a:gd name="connsiteY1" fmla="*/ 679662 h 680327"/>
                <a:gd name="connsiteX2" fmla="*/ 971300 w 1225541"/>
                <a:gd name="connsiteY2" fmla="*/ 670963 h 680327"/>
                <a:gd name="connsiteX3" fmla="*/ 1224593 w 1225541"/>
                <a:gd name="connsiteY3" fmla="*/ 23338 h 680327"/>
                <a:gd name="connsiteX4" fmla="*/ 1188142 w 1225541"/>
                <a:gd name="connsiteY4" fmla="*/ 13189 h 680327"/>
                <a:gd name="connsiteX5" fmla="*/ 1057250 w 1225541"/>
                <a:gd name="connsiteY5" fmla="*/ 391368 h 680327"/>
                <a:gd name="connsiteX6" fmla="*/ 973993 w 1225541"/>
                <a:gd name="connsiteY6" fmla="*/ 582321 h 680327"/>
                <a:gd name="connsiteX7" fmla="*/ 908133 w 1225541"/>
                <a:gd name="connsiteY7" fmla="*/ 627056 h 680327"/>
                <a:gd name="connsiteX8" fmla="*/ 804372 w 1225541"/>
                <a:gd name="connsiteY8" fmla="*/ 591434 h 680327"/>
                <a:gd name="connsiteX9" fmla="*/ 23576 w 1225541"/>
                <a:gd name="connsiteY9" fmla="*/ 311839 h 680327"/>
                <a:gd name="connsiteX10" fmla="*/ 13428 w 1225541"/>
                <a:gd name="connsiteY10" fmla="*/ 348289 h 680327"/>
                <a:gd name="connsiteX11" fmla="*/ 13428 w 1225541"/>
                <a:gd name="connsiteY11" fmla="*/ 348289 h 6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41" h="680327">
                  <a:moveTo>
                    <a:pt x="13428" y="348289"/>
                  </a:moveTo>
                  <a:cubicBezTo>
                    <a:pt x="336516" y="426162"/>
                    <a:pt x="632887" y="582735"/>
                    <a:pt x="949968" y="679662"/>
                  </a:cubicBezTo>
                  <a:cubicBezTo>
                    <a:pt x="957838" y="681940"/>
                    <a:pt x="967572" y="678212"/>
                    <a:pt x="971300" y="670963"/>
                  </a:cubicBezTo>
                  <a:cubicBezTo>
                    <a:pt x="1078996" y="464891"/>
                    <a:pt x="1155212" y="244736"/>
                    <a:pt x="1224593" y="23338"/>
                  </a:cubicBezTo>
                  <a:cubicBezTo>
                    <a:pt x="1231842" y="-65"/>
                    <a:pt x="1195391" y="-10007"/>
                    <a:pt x="1188142" y="13189"/>
                  </a:cubicBezTo>
                  <a:cubicBezTo>
                    <a:pt x="1148170" y="140561"/>
                    <a:pt x="1105920" y="266896"/>
                    <a:pt x="1057250" y="391368"/>
                  </a:cubicBezTo>
                  <a:cubicBezTo>
                    <a:pt x="1031983" y="455985"/>
                    <a:pt x="1003816" y="519568"/>
                    <a:pt x="973993" y="582321"/>
                  </a:cubicBezTo>
                  <a:cubicBezTo>
                    <a:pt x="955560" y="620843"/>
                    <a:pt x="953489" y="641347"/>
                    <a:pt x="908133" y="627056"/>
                  </a:cubicBezTo>
                  <a:cubicBezTo>
                    <a:pt x="873339" y="615872"/>
                    <a:pt x="838752" y="603653"/>
                    <a:pt x="804372" y="591434"/>
                  </a:cubicBezTo>
                  <a:cubicBezTo>
                    <a:pt x="543830" y="498235"/>
                    <a:pt x="293644" y="376870"/>
                    <a:pt x="23576" y="311839"/>
                  </a:cubicBezTo>
                  <a:cubicBezTo>
                    <a:pt x="-34" y="306040"/>
                    <a:pt x="-10182" y="342697"/>
                    <a:pt x="13428" y="348289"/>
                  </a:cubicBezTo>
                  <a:lnTo>
                    <a:pt x="13428" y="348289"/>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87" name="Graphic 153">
            <a:extLst>
              <a:ext uri="{FF2B5EF4-FFF2-40B4-BE49-F238E27FC236}">
                <a16:creationId xmlns:a16="http://schemas.microsoft.com/office/drawing/2014/main" id="{5F17B979-F944-4C43-B265-915CA6ABACC9}"/>
              </a:ext>
            </a:extLst>
          </p:cNvPr>
          <p:cNvGrpSpPr/>
          <p:nvPr/>
        </p:nvGrpSpPr>
        <p:grpSpPr>
          <a:xfrm flipH="1">
            <a:off x="-75591" y="3124096"/>
            <a:ext cx="1068908" cy="1281260"/>
            <a:chOff x="11161825" y="3187825"/>
            <a:chExt cx="1068908" cy="1281260"/>
          </a:xfrm>
        </p:grpSpPr>
        <p:sp>
          <p:nvSpPr>
            <p:cNvPr id="88" name="Freeform: Shape 87">
              <a:extLst>
                <a:ext uri="{FF2B5EF4-FFF2-40B4-BE49-F238E27FC236}">
                  <a16:creationId xmlns:a16="http://schemas.microsoft.com/office/drawing/2014/main" id="{36E7316A-8A89-4CE8-B339-665DA0B64835}"/>
                </a:ext>
              </a:extLst>
            </p:cNvPr>
            <p:cNvSpPr/>
            <p:nvPr/>
          </p:nvSpPr>
          <p:spPr>
            <a:xfrm>
              <a:off x="11161825" y="3187825"/>
              <a:ext cx="1065500" cy="1267823"/>
            </a:xfrm>
            <a:custGeom>
              <a:avLst/>
              <a:gdLst>
                <a:gd name="connsiteX0" fmla="*/ 996210 w 1065500"/>
                <a:gd name="connsiteY0" fmla="*/ 1267823 h 1267823"/>
                <a:gd name="connsiteX1" fmla="*/ 199371 w 1065500"/>
                <a:gd name="connsiteY1" fmla="*/ 961111 h 1267823"/>
                <a:gd name="connsiteX2" fmla="*/ 59 w 1065500"/>
                <a:gd name="connsiteY2" fmla="*/ 814786 h 1267823"/>
                <a:gd name="connsiteX3" fmla="*/ 163096 w 1065500"/>
                <a:gd name="connsiteY3" fmla="*/ 788701 h 1267823"/>
                <a:gd name="connsiteX4" fmla="*/ 576188 w 1065500"/>
                <a:gd name="connsiteY4" fmla="*/ 936656 h 1267823"/>
                <a:gd name="connsiteX5" fmla="*/ 95232 w 1065500"/>
                <a:gd name="connsiteY5" fmla="*/ 448566 h 1267823"/>
                <a:gd name="connsiteX6" fmla="*/ 362407 w 1065500"/>
                <a:gd name="connsiteY6" fmla="*/ 547407 h 1267823"/>
                <a:gd name="connsiteX7" fmla="*/ 674010 w 1065500"/>
                <a:gd name="connsiteY7" fmla="*/ 768729 h 1267823"/>
                <a:gd name="connsiteX8" fmla="*/ 451466 w 1065500"/>
                <a:gd name="connsiteY8" fmla="*/ 409845 h 1267823"/>
                <a:gd name="connsiteX9" fmla="*/ 346511 w 1065500"/>
                <a:gd name="connsiteY9" fmla="*/ 135741 h 1267823"/>
                <a:gd name="connsiteX10" fmla="*/ 574966 w 1065500"/>
                <a:gd name="connsiteY10" fmla="*/ 260871 h 1267823"/>
                <a:gd name="connsiteX11" fmla="*/ 808311 w 1065500"/>
                <a:gd name="connsiteY11" fmla="*/ 639319 h 1267823"/>
                <a:gd name="connsiteX12" fmla="*/ 705598 w 1065500"/>
                <a:gd name="connsiteY12" fmla="*/ 166514 h 1267823"/>
                <a:gd name="connsiteX13" fmla="*/ 912451 w 1065500"/>
                <a:gd name="connsiteY13" fmla="*/ 133703 h 1267823"/>
                <a:gd name="connsiteX14" fmla="*/ 1050827 w 1065500"/>
                <a:gd name="connsiteY14" fmla="*/ 883262 h 1267823"/>
                <a:gd name="connsiteX15" fmla="*/ 1065501 w 1065500"/>
                <a:gd name="connsiteY15" fmla="*/ 1260283 h 12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5500" h="1267823">
                  <a:moveTo>
                    <a:pt x="996210" y="1267823"/>
                  </a:moveTo>
                  <a:cubicBezTo>
                    <a:pt x="733518" y="1153902"/>
                    <a:pt x="462063" y="1069938"/>
                    <a:pt x="199371" y="961111"/>
                  </a:cubicBezTo>
                  <a:cubicBezTo>
                    <a:pt x="149034" y="938286"/>
                    <a:pt x="2913" y="889172"/>
                    <a:pt x="59" y="814786"/>
                  </a:cubicBezTo>
                  <a:cubicBezTo>
                    <a:pt x="-2998" y="735510"/>
                    <a:pt x="112758" y="775658"/>
                    <a:pt x="163096" y="788701"/>
                  </a:cubicBezTo>
                  <a:cubicBezTo>
                    <a:pt x="293932" y="833332"/>
                    <a:pt x="429456" y="867773"/>
                    <a:pt x="576188" y="936656"/>
                  </a:cubicBezTo>
                  <a:cubicBezTo>
                    <a:pt x="481627" y="806227"/>
                    <a:pt x="16159" y="585924"/>
                    <a:pt x="95232" y="448566"/>
                  </a:cubicBezTo>
                  <a:cubicBezTo>
                    <a:pt x="156574" y="342185"/>
                    <a:pt x="305956" y="505018"/>
                    <a:pt x="362407" y="547407"/>
                  </a:cubicBezTo>
                  <a:cubicBezTo>
                    <a:pt x="464712" y="623015"/>
                    <a:pt x="576392" y="688230"/>
                    <a:pt x="674010" y="768729"/>
                  </a:cubicBezTo>
                  <a:cubicBezTo>
                    <a:pt x="630194" y="661125"/>
                    <a:pt x="510159" y="516838"/>
                    <a:pt x="451466" y="409845"/>
                  </a:cubicBezTo>
                  <a:cubicBezTo>
                    <a:pt x="403574" y="327308"/>
                    <a:pt x="320425" y="231117"/>
                    <a:pt x="346511" y="135741"/>
                  </a:cubicBezTo>
                  <a:cubicBezTo>
                    <a:pt x="384825" y="-29741"/>
                    <a:pt x="532984" y="202993"/>
                    <a:pt x="574966" y="260871"/>
                  </a:cubicBezTo>
                  <a:cubicBezTo>
                    <a:pt x="638346" y="357674"/>
                    <a:pt x="743301" y="502776"/>
                    <a:pt x="808311" y="639319"/>
                  </a:cubicBezTo>
                  <a:cubicBezTo>
                    <a:pt x="823188" y="509501"/>
                    <a:pt x="715788" y="300203"/>
                    <a:pt x="705598" y="166514"/>
                  </a:cubicBezTo>
                  <a:cubicBezTo>
                    <a:pt x="692148" y="-41561"/>
                    <a:pt x="835620" y="-57050"/>
                    <a:pt x="912451" y="133703"/>
                  </a:cubicBezTo>
                  <a:cubicBezTo>
                    <a:pt x="1011087" y="373162"/>
                    <a:pt x="1030652" y="620977"/>
                    <a:pt x="1050827" y="883262"/>
                  </a:cubicBezTo>
                  <a:cubicBezTo>
                    <a:pt x="1060202" y="997183"/>
                    <a:pt x="1061017" y="1146158"/>
                    <a:pt x="1065501" y="1260283"/>
                  </a:cubicBezTo>
                </a:path>
              </a:pathLst>
            </a:custGeom>
            <a:solidFill>
              <a:srgbClr val="FFDB69"/>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9" name="Freeform: Shape 88">
              <a:extLst>
                <a:ext uri="{FF2B5EF4-FFF2-40B4-BE49-F238E27FC236}">
                  <a16:creationId xmlns:a16="http://schemas.microsoft.com/office/drawing/2014/main" id="{6D3C2E5A-6747-4A4B-B46B-0C5F0488471F}"/>
                </a:ext>
              </a:extLst>
            </p:cNvPr>
            <p:cNvSpPr/>
            <p:nvPr/>
          </p:nvSpPr>
          <p:spPr>
            <a:xfrm>
              <a:off x="11581671" y="3386307"/>
              <a:ext cx="649062" cy="1076344"/>
            </a:xfrm>
            <a:custGeom>
              <a:avLst/>
              <a:gdLst>
                <a:gd name="connsiteX0" fmla="*/ 2885 w 649062"/>
                <a:gd name="connsiteY0" fmla="*/ 27541 h 1076344"/>
                <a:gd name="connsiteX1" fmla="*/ 362583 w 649062"/>
                <a:gd name="connsiteY1" fmla="*/ 612433 h 1076344"/>
                <a:gd name="connsiteX2" fmla="*/ 517264 w 649062"/>
                <a:gd name="connsiteY2" fmla="*/ 884907 h 1076344"/>
                <a:gd name="connsiteX3" fmla="*/ 617531 w 649062"/>
                <a:gd name="connsiteY3" fmla="*/ 1070565 h 1076344"/>
                <a:gd name="connsiteX4" fmla="*/ 643821 w 649062"/>
                <a:gd name="connsiteY4" fmla="*/ 1044275 h 1076344"/>
                <a:gd name="connsiteX5" fmla="*/ 541719 w 649062"/>
                <a:gd name="connsiteY5" fmla="*/ 849243 h 1076344"/>
                <a:gd name="connsiteX6" fmla="*/ 379702 w 649062"/>
                <a:gd name="connsiteY6" fmla="*/ 570451 h 1076344"/>
                <a:gd name="connsiteX7" fmla="*/ 35288 w 649062"/>
                <a:gd name="connsiteY7" fmla="*/ 8791 h 1076344"/>
                <a:gd name="connsiteX8" fmla="*/ 2885 w 649062"/>
                <a:gd name="connsiteY8" fmla="*/ 27541 h 1076344"/>
                <a:gd name="connsiteX9" fmla="*/ 2885 w 649062"/>
                <a:gd name="connsiteY9" fmla="*/ 27541 h 107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062" h="1076344">
                  <a:moveTo>
                    <a:pt x="2885" y="27541"/>
                  </a:moveTo>
                  <a:cubicBezTo>
                    <a:pt x="123124" y="222573"/>
                    <a:pt x="237249" y="420662"/>
                    <a:pt x="362583" y="612433"/>
                  </a:cubicBezTo>
                  <a:cubicBezTo>
                    <a:pt x="419238" y="699046"/>
                    <a:pt x="473855" y="790957"/>
                    <a:pt x="517264" y="884907"/>
                  </a:cubicBezTo>
                  <a:cubicBezTo>
                    <a:pt x="546406" y="948084"/>
                    <a:pt x="569028" y="1019004"/>
                    <a:pt x="617531" y="1070565"/>
                  </a:cubicBezTo>
                  <a:cubicBezTo>
                    <a:pt x="634038" y="1088091"/>
                    <a:pt x="660328" y="1061801"/>
                    <a:pt x="643821" y="1044275"/>
                  </a:cubicBezTo>
                  <a:cubicBezTo>
                    <a:pt x="594298" y="991696"/>
                    <a:pt x="571473" y="913846"/>
                    <a:pt x="541719" y="849243"/>
                  </a:cubicBezTo>
                  <a:cubicBezTo>
                    <a:pt x="497088" y="752644"/>
                    <a:pt x="437784" y="659306"/>
                    <a:pt x="379702" y="570451"/>
                  </a:cubicBezTo>
                  <a:cubicBezTo>
                    <a:pt x="259463" y="386424"/>
                    <a:pt x="150636" y="195875"/>
                    <a:pt x="35288" y="8791"/>
                  </a:cubicBezTo>
                  <a:cubicBezTo>
                    <a:pt x="22449" y="-11588"/>
                    <a:pt x="-9751" y="7161"/>
                    <a:pt x="2885" y="27541"/>
                  </a:cubicBezTo>
                  <a:lnTo>
                    <a:pt x="2885" y="27541"/>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0" name="Freeform: Shape 89">
              <a:extLst>
                <a:ext uri="{FF2B5EF4-FFF2-40B4-BE49-F238E27FC236}">
                  <a16:creationId xmlns:a16="http://schemas.microsoft.com/office/drawing/2014/main" id="{72CD143B-EC84-4B79-9FE6-4113761BE560}"/>
                </a:ext>
              </a:extLst>
            </p:cNvPr>
            <p:cNvSpPr/>
            <p:nvPr/>
          </p:nvSpPr>
          <p:spPr>
            <a:xfrm>
              <a:off x="11345328" y="3703811"/>
              <a:ext cx="879995" cy="764358"/>
            </a:xfrm>
            <a:custGeom>
              <a:avLst/>
              <a:gdLst>
                <a:gd name="connsiteX0" fmla="*/ 6086 w 879995"/>
                <a:gd name="connsiteY0" fmla="*/ 31014 h 764358"/>
                <a:gd name="connsiteX1" fmla="*/ 445469 w 879995"/>
                <a:gd name="connsiteY1" fmla="*/ 375428 h 764358"/>
                <a:gd name="connsiteX2" fmla="*/ 848779 w 879995"/>
                <a:gd name="connsiteY2" fmla="*/ 758359 h 764358"/>
                <a:gd name="connsiteX3" fmla="*/ 875069 w 879995"/>
                <a:gd name="connsiteY3" fmla="*/ 732070 h 764358"/>
                <a:gd name="connsiteX4" fmla="*/ 531266 w 879995"/>
                <a:gd name="connsiteY4" fmla="*/ 390509 h 764358"/>
                <a:gd name="connsiteX5" fmla="*/ 32172 w 879995"/>
                <a:gd name="connsiteY5" fmla="*/ 4928 h 764358"/>
                <a:gd name="connsiteX6" fmla="*/ 6086 w 879995"/>
                <a:gd name="connsiteY6" fmla="*/ 31014 h 764358"/>
                <a:gd name="connsiteX7" fmla="*/ 6086 w 879995"/>
                <a:gd name="connsiteY7" fmla="*/ 31014 h 76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995" h="764358">
                  <a:moveTo>
                    <a:pt x="6086" y="31014"/>
                  </a:moveTo>
                  <a:cubicBezTo>
                    <a:pt x="147316" y="152476"/>
                    <a:pt x="294049" y="267009"/>
                    <a:pt x="445469" y="375428"/>
                  </a:cubicBezTo>
                  <a:cubicBezTo>
                    <a:pt x="601576" y="487108"/>
                    <a:pt x="722426" y="615295"/>
                    <a:pt x="848779" y="758359"/>
                  </a:cubicBezTo>
                  <a:cubicBezTo>
                    <a:pt x="864675" y="776293"/>
                    <a:pt x="890965" y="750004"/>
                    <a:pt x="875069" y="732070"/>
                  </a:cubicBezTo>
                  <a:cubicBezTo>
                    <a:pt x="767261" y="609996"/>
                    <a:pt x="663733" y="486904"/>
                    <a:pt x="531266" y="390509"/>
                  </a:cubicBezTo>
                  <a:cubicBezTo>
                    <a:pt x="360894" y="266398"/>
                    <a:pt x="192355" y="142490"/>
                    <a:pt x="32172" y="4928"/>
                  </a:cubicBezTo>
                  <a:cubicBezTo>
                    <a:pt x="14442" y="-10968"/>
                    <a:pt x="-12052" y="15322"/>
                    <a:pt x="6086" y="31014"/>
                  </a:cubicBezTo>
                  <a:lnTo>
                    <a:pt x="6086" y="31014"/>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1" name="Freeform: Shape 90">
              <a:extLst>
                <a:ext uri="{FF2B5EF4-FFF2-40B4-BE49-F238E27FC236}">
                  <a16:creationId xmlns:a16="http://schemas.microsoft.com/office/drawing/2014/main" id="{40ACB969-9B37-4021-9A02-6231D650FCF1}"/>
                </a:ext>
              </a:extLst>
            </p:cNvPr>
            <p:cNvSpPr/>
            <p:nvPr/>
          </p:nvSpPr>
          <p:spPr>
            <a:xfrm>
              <a:off x="11239302" y="4015204"/>
              <a:ext cx="970593" cy="453881"/>
            </a:xfrm>
            <a:custGeom>
              <a:avLst/>
              <a:gdLst>
                <a:gd name="connsiteX0" fmla="*/ 13271 w 970593"/>
                <a:gd name="connsiteY0" fmla="*/ 36523 h 453881"/>
                <a:gd name="connsiteX1" fmla="*/ 478332 w 970593"/>
                <a:gd name="connsiteY1" fmla="*/ 217086 h 453881"/>
                <a:gd name="connsiteX2" fmla="*/ 944004 w 970593"/>
                <a:gd name="connsiteY2" fmla="*/ 450227 h 453881"/>
                <a:gd name="connsiteX3" fmla="*/ 962753 w 970593"/>
                <a:gd name="connsiteY3" fmla="*/ 418028 h 453881"/>
                <a:gd name="connsiteX4" fmla="*/ 536414 w 970593"/>
                <a:gd name="connsiteY4" fmla="*/ 198744 h 453881"/>
                <a:gd name="connsiteX5" fmla="*/ 23257 w 970593"/>
                <a:gd name="connsiteY5" fmla="*/ 655 h 453881"/>
                <a:gd name="connsiteX6" fmla="*/ 13271 w 970593"/>
                <a:gd name="connsiteY6" fmla="*/ 36523 h 453881"/>
                <a:gd name="connsiteX7" fmla="*/ 13271 w 970593"/>
                <a:gd name="connsiteY7" fmla="*/ 36523 h 45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93" h="453881">
                  <a:moveTo>
                    <a:pt x="13271" y="36523"/>
                  </a:moveTo>
                  <a:cubicBezTo>
                    <a:pt x="175492" y="76671"/>
                    <a:pt x="323244" y="156762"/>
                    <a:pt x="478332" y="217086"/>
                  </a:cubicBezTo>
                  <a:cubicBezTo>
                    <a:pt x="642591" y="281281"/>
                    <a:pt x="802366" y="342420"/>
                    <a:pt x="944004" y="450227"/>
                  </a:cubicBezTo>
                  <a:cubicBezTo>
                    <a:pt x="963161" y="464697"/>
                    <a:pt x="981502" y="432497"/>
                    <a:pt x="962753" y="418028"/>
                  </a:cubicBezTo>
                  <a:cubicBezTo>
                    <a:pt x="833751" y="319798"/>
                    <a:pt x="687630" y="254992"/>
                    <a:pt x="536414" y="198744"/>
                  </a:cubicBezTo>
                  <a:cubicBezTo>
                    <a:pt x="364818" y="135160"/>
                    <a:pt x="201782" y="44879"/>
                    <a:pt x="23257" y="655"/>
                  </a:cubicBezTo>
                  <a:cubicBezTo>
                    <a:pt x="-179" y="-5255"/>
                    <a:pt x="-9961" y="30613"/>
                    <a:pt x="13271" y="36523"/>
                  </a:cubicBezTo>
                  <a:lnTo>
                    <a:pt x="13271" y="36523"/>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2" name="Freeform: Shape 91">
              <a:extLst>
                <a:ext uri="{FF2B5EF4-FFF2-40B4-BE49-F238E27FC236}">
                  <a16:creationId xmlns:a16="http://schemas.microsoft.com/office/drawing/2014/main" id="{0A37A2C6-40A3-47AA-A027-C5D2B5F0AD21}"/>
                </a:ext>
              </a:extLst>
            </p:cNvPr>
            <p:cNvSpPr/>
            <p:nvPr/>
          </p:nvSpPr>
          <p:spPr>
            <a:xfrm>
              <a:off x="11926029" y="3314013"/>
              <a:ext cx="284246" cy="1128593"/>
            </a:xfrm>
            <a:custGeom>
              <a:avLst/>
              <a:gdLst>
                <a:gd name="connsiteX0" fmla="*/ 284178 w 284246"/>
                <a:gd name="connsiteY0" fmla="*/ 1110659 h 1128593"/>
                <a:gd name="connsiteX1" fmla="*/ 234452 w 284246"/>
                <a:gd name="connsiteY1" fmla="*/ 872626 h 1128593"/>
                <a:gd name="connsiteX2" fmla="*/ 173517 w 284246"/>
                <a:gd name="connsiteY2" fmla="*/ 585479 h 1128593"/>
                <a:gd name="connsiteX3" fmla="*/ 110340 w 284246"/>
                <a:gd name="connsiteY3" fmla="*/ 299758 h 1128593"/>
                <a:gd name="connsiteX4" fmla="*/ 37178 w 284246"/>
                <a:gd name="connsiteY4" fmla="*/ 12610 h 1128593"/>
                <a:gd name="connsiteX5" fmla="*/ 1310 w 284246"/>
                <a:gd name="connsiteY5" fmla="*/ 22392 h 1128593"/>
                <a:gd name="connsiteX6" fmla="*/ 126032 w 284246"/>
                <a:gd name="connsiteY6" fmla="*/ 540440 h 1128593"/>
                <a:gd name="connsiteX7" fmla="*/ 185948 w 284246"/>
                <a:gd name="connsiteY7" fmla="*/ 836962 h 1128593"/>
                <a:gd name="connsiteX8" fmla="*/ 246679 w 284246"/>
                <a:gd name="connsiteY8" fmla="*/ 1110455 h 1128593"/>
                <a:gd name="connsiteX9" fmla="*/ 284178 w 284246"/>
                <a:gd name="connsiteY9" fmla="*/ 1110659 h 1128593"/>
                <a:gd name="connsiteX10" fmla="*/ 284178 w 284246"/>
                <a:gd name="connsiteY10" fmla="*/ 1110659 h 112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246" h="1128593">
                  <a:moveTo>
                    <a:pt x="284178" y="1110659"/>
                  </a:moveTo>
                  <a:cubicBezTo>
                    <a:pt x="285808" y="1027918"/>
                    <a:pt x="258296" y="950680"/>
                    <a:pt x="234452" y="872626"/>
                  </a:cubicBezTo>
                  <a:cubicBezTo>
                    <a:pt x="206124" y="779492"/>
                    <a:pt x="193081" y="680855"/>
                    <a:pt x="173517" y="585479"/>
                  </a:cubicBezTo>
                  <a:cubicBezTo>
                    <a:pt x="153952" y="489899"/>
                    <a:pt x="129905" y="395338"/>
                    <a:pt x="110340" y="299758"/>
                  </a:cubicBezTo>
                  <a:cubicBezTo>
                    <a:pt x="90572" y="202547"/>
                    <a:pt x="72842" y="105337"/>
                    <a:pt x="37178" y="12610"/>
                  </a:cubicBezTo>
                  <a:cubicBezTo>
                    <a:pt x="28618" y="-9603"/>
                    <a:pt x="-7250" y="-25"/>
                    <a:pt x="1310" y="22392"/>
                  </a:cubicBezTo>
                  <a:cubicBezTo>
                    <a:pt x="64079" y="186244"/>
                    <a:pt x="89146" y="369252"/>
                    <a:pt x="126032" y="540440"/>
                  </a:cubicBezTo>
                  <a:cubicBezTo>
                    <a:pt x="147227" y="639077"/>
                    <a:pt x="164142" y="738529"/>
                    <a:pt x="185948" y="836962"/>
                  </a:cubicBezTo>
                  <a:cubicBezTo>
                    <a:pt x="206328" y="929078"/>
                    <a:pt x="248513" y="1014264"/>
                    <a:pt x="246679" y="1110455"/>
                  </a:cubicBezTo>
                  <a:cubicBezTo>
                    <a:pt x="246475" y="1134707"/>
                    <a:pt x="283770" y="1134503"/>
                    <a:pt x="284178" y="1110659"/>
                  </a:cubicBezTo>
                  <a:lnTo>
                    <a:pt x="284178" y="1110659"/>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93" name="Graphic 154">
            <a:extLst>
              <a:ext uri="{FF2B5EF4-FFF2-40B4-BE49-F238E27FC236}">
                <a16:creationId xmlns:a16="http://schemas.microsoft.com/office/drawing/2014/main" id="{0EB511D1-DA50-49F6-91B9-35F9726D9131}"/>
              </a:ext>
            </a:extLst>
          </p:cNvPr>
          <p:cNvGrpSpPr/>
          <p:nvPr/>
        </p:nvGrpSpPr>
        <p:grpSpPr>
          <a:xfrm flipH="1">
            <a:off x="267398" y="4109338"/>
            <a:ext cx="1734183" cy="1380521"/>
            <a:chOff x="9167261" y="3475651"/>
            <a:chExt cx="1734183" cy="1380521"/>
          </a:xfrm>
        </p:grpSpPr>
        <p:sp>
          <p:nvSpPr>
            <p:cNvPr id="94" name="Freeform: Shape 93">
              <a:extLst>
                <a:ext uri="{FF2B5EF4-FFF2-40B4-BE49-F238E27FC236}">
                  <a16:creationId xmlns:a16="http://schemas.microsoft.com/office/drawing/2014/main" id="{D7150E9D-DF79-45CE-A609-BD5CE035BB35}"/>
                </a:ext>
              </a:extLst>
            </p:cNvPr>
            <p:cNvSpPr/>
            <p:nvPr/>
          </p:nvSpPr>
          <p:spPr>
            <a:xfrm>
              <a:off x="9167261" y="3475651"/>
              <a:ext cx="1726833" cy="1380521"/>
            </a:xfrm>
            <a:custGeom>
              <a:avLst/>
              <a:gdLst>
                <a:gd name="connsiteX0" fmla="*/ 1726834 w 1726833"/>
                <a:gd name="connsiteY0" fmla="*/ 1380521 h 1380521"/>
                <a:gd name="connsiteX1" fmla="*/ 695820 w 1726833"/>
                <a:gd name="connsiteY1" fmla="*/ 1058460 h 1380521"/>
                <a:gd name="connsiteX2" fmla="*/ 287875 w 1726833"/>
                <a:gd name="connsiteY2" fmla="*/ 488963 h 1380521"/>
                <a:gd name="connsiteX3" fmla="*/ 0 w 1726833"/>
                <a:gd name="connsiteY3" fmla="*/ 14730 h 1380521"/>
                <a:gd name="connsiteX4" fmla="*/ 1726834 w 1726833"/>
                <a:gd name="connsiteY4" fmla="*/ 1380521 h 1380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833" h="1380521">
                  <a:moveTo>
                    <a:pt x="1726834" y="1380521"/>
                  </a:moveTo>
                  <a:cubicBezTo>
                    <a:pt x="1402271" y="1347794"/>
                    <a:pt x="956387" y="1275252"/>
                    <a:pt x="695820" y="1058460"/>
                  </a:cubicBezTo>
                  <a:cubicBezTo>
                    <a:pt x="515090" y="905037"/>
                    <a:pt x="392728" y="691164"/>
                    <a:pt x="287875" y="488963"/>
                  </a:cubicBezTo>
                  <a:cubicBezTo>
                    <a:pt x="200116" y="326160"/>
                    <a:pt x="87759" y="177533"/>
                    <a:pt x="0" y="14730"/>
                  </a:cubicBezTo>
                  <a:cubicBezTo>
                    <a:pt x="796086" y="-102421"/>
                    <a:pt x="1725583" y="490839"/>
                    <a:pt x="1726834" y="1380521"/>
                  </a:cubicBezTo>
                </a:path>
              </a:pathLst>
            </a:custGeom>
            <a:solidFill>
              <a:srgbClr val="11564F"/>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5" name="Freeform: Shape 94">
              <a:extLst>
                <a:ext uri="{FF2B5EF4-FFF2-40B4-BE49-F238E27FC236}">
                  <a16:creationId xmlns:a16="http://schemas.microsoft.com/office/drawing/2014/main" id="{44AD6995-D7E9-41A0-AC92-F88E29A4D19C}"/>
                </a:ext>
              </a:extLst>
            </p:cNvPr>
            <p:cNvSpPr/>
            <p:nvPr/>
          </p:nvSpPr>
          <p:spPr>
            <a:xfrm>
              <a:off x="9470928" y="3641271"/>
              <a:ext cx="1430516" cy="1197398"/>
            </a:xfrm>
            <a:custGeom>
              <a:avLst/>
              <a:gdLst>
                <a:gd name="connsiteX0" fmla="*/ 1426084 w 1430516"/>
                <a:gd name="connsiteY0" fmla="*/ 1163829 h 1197398"/>
                <a:gd name="connsiteX1" fmla="*/ 783629 w 1430516"/>
                <a:gd name="connsiteY1" fmla="*/ 612051 h 1197398"/>
                <a:gd name="connsiteX2" fmla="*/ 27774 w 1430516"/>
                <a:gd name="connsiteY2" fmla="*/ 3365 h 1197398"/>
                <a:gd name="connsiteX3" fmla="*/ 8596 w 1430516"/>
                <a:gd name="connsiteY3" fmla="*/ 36301 h 1197398"/>
                <a:gd name="connsiteX4" fmla="*/ 725887 w 1430516"/>
                <a:gd name="connsiteY4" fmla="*/ 616012 h 1197398"/>
                <a:gd name="connsiteX5" fmla="*/ 1399194 w 1430516"/>
                <a:gd name="connsiteY5" fmla="*/ 1190720 h 1197398"/>
                <a:gd name="connsiteX6" fmla="*/ 1426084 w 1430516"/>
                <a:gd name="connsiteY6" fmla="*/ 1163829 h 1197398"/>
                <a:gd name="connsiteX7" fmla="*/ 1426084 w 1430516"/>
                <a:gd name="connsiteY7" fmla="*/ 1163829 h 119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516" h="1197398">
                  <a:moveTo>
                    <a:pt x="1426084" y="1163829"/>
                  </a:moveTo>
                  <a:cubicBezTo>
                    <a:pt x="1250149" y="940784"/>
                    <a:pt x="1009384" y="780065"/>
                    <a:pt x="783629" y="612051"/>
                  </a:cubicBezTo>
                  <a:cubicBezTo>
                    <a:pt x="523895" y="418814"/>
                    <a:pt x="295221" y="186805"/>
                    <a:pt x="27774" y="3365"/>
                  </a:cubicBezTo>
                  <a:cubicBezTo>
                    <a:pt x="7554" y="-10601"/>
                    <a:pt x="-11624" y="22543"/>
                    <a:pt x="8596" y="36301"/>
                  </a:cubicBezTo>
                  <a:cubicBezTo>
                    <a:pt x="262910" y="210569"/>
                    <a:pt x="480953" y="429863"/>
                    <a:pt x="725887" y="616012"/>
                  </a:cubicBezTo>
                  <a:cubicBezTo>
                    <a:pt x="960398" y="794240"/>
                    <a:pt x="1214712" y="956834"/>
                    <a:pt x="1399194" y="1190720"/>
                  </a:cubicBezTo>
                  <a:cubicBezTo>
                    <a:pt x="1414411" y="1210106"/>
                    <a:pt x="1441093" y="1183007"/>
                    <a:pt x="1426084" y="1163829"/>
                  </a:cubicBezTo>
                  <a:lnTo>
                    <a:pt x="1426084" y="1163829"/>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6" name="Freeform: Shape 95">
              <a:extLst>
                <a:ext uri="{FF2B5EF4-FFF2-40B4-BE49-F238E27FC236}">
                  <a16:creationId xmlns:a16="http://schemas.microsoft.com/office/drawing/2014/main" id="{6E941C6F-5643-4BC8-9B9E-6B51EE7FA646}"/>
                </a:ext>
              </a:extLst>
            </p:cNvPr>
            <p:cNvSpPr/>
            <p:nvPr/>
          </p:nvSpPr>
          <p:spPr>
            <a:xfrm>
              <a:off x="10419392" y="4372509"/>
              <a:ext cx="354555" cy="325891"/>
            </a:xfrm>
            <a:custGeom>
              <a:avLst/>
              <a:gdLst>
                <a:gd name="connsiteX0" fmla="*/ 18396 w 354555"/>
                <a:gd name="connsiteY0" fmla="*/ 316066 h 325891"/>
                <a:gd name="connsiteX1" fmla="*/ 335455 w 354555"/>
                <a:gd name="connsiteY1" fmla="*/ 325863 h 325891"/>
                <a:gd name="connsiteX2" fmla="*/ 354424 w 354555"/>
                <a:gd name="connsiteY2" fmla="*/ 306894 h 325891"/>
                <a:gd name="connsiteX3" fmla="*/ 312108 w 354555"/>
                <a:gd name="connsiteY3" fmla="*/ 8596 h 325891"/>
                <a:gd name="connsiteX4" fmla="*/ 279172 w 354555"/>
                <a:gd name="connsiteY4" fmla="*/ 27774 h 325891"/>
                <a:gd name="connsiteX5" fmla="*/ 316277 w 354555"/>
                <a:gd name="connsiteY5" fmla="*/ 306894 h 325891"/>
                <a:gd name="connsiteX6" fmla="*/ 335247 w 354555"/>
                <a:gd name="connsiteY6" fmla="*/ 287925 h 325891"/>
                <a:gd name="connsiteX7" fmla="*/ 18188 w 354555"/>
                <a:gd name="connsiteY7" fmla="*/ 278127 h 325891"/>
                <a:gd name="connsiteX8" fmla="*/ 18396 w 354555"/>
                <a:gd name="connsiteY8" fmla="*/ 316066 h 325891"/>
                <a:gd name="connsiteX9" fmla="*/ 18396 w 354555"/>
                <a:gd name="connsiteY9" fmla="*/ 316066 h 32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555" h="325891">
                  <a:moveTo>
                    <a:pt x="18396" y="316066"/>
                  </a:moveTo>
                  <a:cubicBezTo>
                    <a:pt x="123874" y="323570"/>
                    <a:pt x="229769" y="319610"/>
                    <a:pt x="335455" y="325863"/>
                  </a:cubicBezTo>
                  <a:cubicBezTo>
                    <a:pt x="344836" y="326489"/>
                    <a:pt x="355884" y="316691"/>
                    <a:pt x="354424" y="306894"/>
                  </a:cubicBezTo>
                  <a:cubicBezTo>
                    <a:pt x="340875" y="206211"/>
                    <a:pt x="373394" y="98023"/>
                    <a:pt x="312108" y="8596"/>
                  </a:cubicBezTo>
                  <a:cubicBezTo>
                    <a:pt x="298350" y="-11624"/>
                    <a:pt x="265206" y="7554"/>
                    <a:pt x="279172" y="27774"/>
                  </a:cubicBezTo>
                  <a:cubicBezTo>
                    <a:pt x="335455" y="110113"/>
                    <a:pt x="303770" y="213924"/>
                    <a:pt x="316277" y="306894"/>
                  </a:cubicBezTo>
                  <a:cubicBezTo>
                    <a:pt x="322531" y="300640"/>
                    <a:pt x="328993" y="294178"/>
                    <a:pt x="335247" y="287925"/>
                  </a:cubicBezTo>
                  <a:cubicBezTo>
                    <a:pt x="229560" y="281671"/>
                    <a:pt x="123874" y="285632"/>
                    <a:pt x="18188" y="278127"/>
                  </a:cubicBezTo>
                  <a:cubicBezTo>
                    <a:pt x="-6201" y="276251"/>
                    <a:pt x="-5993" y="314398"/>
                    <a:pt x="18396" y="316066"/>
                  </a:cubicBezTo>
                  <a:lnTo>
                    <a:pt x="18396" y="31606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7" name="Freeform: Shape 96">
              <a:extLst>
                <a:ext uri="{FF2B5EF4-FFF2-40B4-BE49-F238E27FC236}">
                  <a16:creationId xmlns:a16="http://schemas.microsoft.com/office/drawing/2014/main" id="{568BFA23-4DB3-45CF-A730-A0F91DE4902B}"/>
                </a:ext>
              </a:extLst>
            </p:cNvPr>
            <p:cNvSpPr/>
            <p:nvPr/>
          </p:nvSpPr>
          <p:spPr>
            <a:xfrm>
              <a:off x="10118723" y="4162542"/>
              <a:ext cx="490559" cy="400638"/>
            </a:xfrm>
            <a:custGeom>
              <a:avLst/>
              <a:gdLst>
                <a:gd name="connsiteX0" fmla="*/ 18266 w 490559"/>
                <a:gd name="connsiteY0" fmla="*/ 354058 h 400638"/>
                <a:gd name="connsiteX1" fmla="*/ 466025 w 490559"/>
                <a:gd name="connsiteY1" fmla="*/ 400127 h 400638"/>
                <a:gd name="connsiteX2" fmla="*/ 490206 w 490559"/>
                <a:gd name="connsiteY2" fmla="*/ 381783 h 400638"/>
                <a:gd name="connsiteX3" fmla="*/ 405574 w 490559"/>
                <a:gd name="connsiteY3" fmla="*/ 9484 h 400638"/>
                <a:gd name="connsiteX4" fmla="*/ 372638 w 490559"/>
                <a:gd name="connsiteY4" fmla="*/ 28662 h 400638"/>
                <a:gd name="connsiteX5" fmla="*/ 452059 w 490559"/>
                <a:gd name="connsiteY5" fmla="*/ 381783 h 400638"/>
                <a:gd name="connsiteX6" fmla="*/ 476240 w 490559"/>
                <a:gd name="connsiteY6" fmla="*/ 363439 h 400638"/>
                <a:gd name="connsiteX7" fmla="*/ 18474 w 490559"/>
                <a:gd name="connsiteY7" fmla="*/ 316120 h 400638"/>
                <a:gd name="connsiteX8" fmla="*/ 18266 w 490559"/>
                <a:gd name="connsiteY8" fmla="*/ 354058 h 400638"/>
                <a:gd name="connsiteX9" fmla="*/ 18266 w 490559"/>
                <a:gd name="connsiteY9" fmla="*/ 354058 h 40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59" h="400638">
                  <a:moveTo>
                    <a:pt x="18266" y="354058"/>
                  </a:moveTo>
                  <a:cubicBezTo>
                    <a:pt x="169187" y="347596"/>
                    <a:pt x="318648" y="368233"/>
                    <a:pt x="466025" y="400127"/>
                  </a:cubicBezTo>
                  <a:cubicBezTo>
                    <a:pt x="478324" y="402837"/>
                    <a:pt x="489789" y="394499"/>
                    <a:pt x="490206" y="381783"/>
                  </a:cubicBezTo>
                  <a:cubicBezTo>
                    <a:pt x="494167" y="256919"/>
                    <a:pt x="464775" y="119548"/>
                    <a:pt x="405574" y="9484"/>
                  </a:cubicBezTo>
                  <a:cubicBezTo>
                    <a:pt x="393900" y="-12195"/>
                    <a:pt x="361173" y="7191"/>
                    <a:pt x="372638" y="28662"/>
                  </a:cubicBezTo>
                  <a:cubicBezTo>
                    <a:pt x="428504" y="132680"/>
                    <a:pt x="455811" y="264215"/>
                    <a:pt x="452059" y="381783"/>
                  </a:cubicBezTo>
                  <a:cubicBezTo>
                    <a:pt x="459980" y="375738"/>
                    <a:pt x="468110" y="369484"/>
                    <a:pt x="476240" y="363439"/>
                  </a:cubicBezTo>
                  <a:cubicBezTo>
                    <a:pt x="325736" y="330920"/>
                    <a:pt x="172730" y="309449"/>
                    <a:pt x="18474" y="316120"/>
                  </a:cubicBezTo>
                  <a:cubicBezTo>
                    <a:pt x="-6123" y="316954"/>
                    <a:pt x="-6123" y="355101"/>
                    <a:pt x="18266" y="354058"/>
                  </a:cubicBezTo>
                  <a:lnTo>
                    <a:pt x="18266" y="354058"/>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8" name="Freeform: Shape 97">
              <a:extLst>
                <a:ext uri="{FF2B5EF4-FFF2-40B4-BE49-F238E27FC236}">
                  <a16:creationId xmlns:a16="http://schemas.microsoft.com/office/drawing/2014/main" id="{2CFF75EE-30F1-4BA2-A495-2FF639EAA5E1}"/>
                </a:ext>
              </a:extLst>
            </p:cNvPr>
            <p:cNvSpPr/>
            <p:nvPr/>
          </p:nvSpPr>
          <p:spPr>
            <a:xfrm>
              <a:off x="9921004" y="3898954"/>
              <a:ext cx="376821" cy="424839"/>
            </a:xfrm>
            <a:custGeom>
              <a:avLst/>
              <a:gdLst>
                <a:gd name="connsiteX0" fmla="*/ 18370 w 376821"/>
                <a:gd name="connsiteY0" fmla="*/ 424826 h 424839"/>
                <a:gd name="connsiteX1" fmla="*/ 353564 w 376821"/>
                <a:gd name="connsiteY1" fmla="*/ 418781 h 424839"/>
                <a:gd name="connsiteX2" fmla="*/ 371908 w 376821"/>
                <a:gd name="connsiteY2" fmla="*/ 404814 h 424839"/>
                <a:gd name="connsiteX3" fmla="*/ 299783 w 376821"/>
                <a:gd name="connsiteY3" fmla="*/ 9794 h 424839"/>
                <a:gd name="connsiteX4" fmla="*/ 266847 w 376821"/>
                <a:gd name="connsiteY4" fmla="*/ 28972 h 424839"/>
                <a:gd name="connsiteX5" fmla="*/ 336888 w 376821"/>
                <a:gd name="connsiteY5" fmla="*/ 324351 h 424839"/>
                <a:gd name="connsiteX6" fmla="*/ 337513 w 376821"/>
                <a:gd name="connsiteY6" fmla="*/ 373338 h 424839"/>
                <a:gd name="connsiteX7" fmla="*/ 242458 w 376821"/>
                <a:gd name="connsiteY7" fmla="*/ 380425 h 424839"/>
                <a:gd name="connsiteX8" fmla="*/ 18370 w 376821"/>
                <a:gd name="connsiteY8" fmla="*/ 386887 h 424839"/>
                <a:gd name="connsiteX9" fmla="*/ 18370 w 376821"/>
                <a:gd name="connsiteY9" fmla="*/ 424826 h 424839"/>
                <a:gd name="connsiteX10" fmla="*/ 18370 w 376821"/>
                <a:gd name="connsiteY10" fmla="*/ 424826 h 4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821" h="424839">
                  <a:moveTo>
                    <a:pt x="18370" y="424826"/>
                  </a:moveTo>
                  <a:cubicBezTo>
                    <a:pt x="130102" y="420657"/>
                    <a:pt x="241833" y="416905"/>
                    <a:pt x="353564" y="418781"/>
                  </a:cubicBezTo>
                  <a:cubicBezTo>
                    <a:pt x="361277" y="418989"/>
                    <a:pt x="370658" y="412944"/>
                    <a:pt x="371908" y="404814"/>
                  </a:cubicBezTo>
                  <a:cubicBezTo>
                    <a:pt x="390669" y="278908"/>
                    <a:pt x="353356" y="123401"/>
                    <a:pt x="299783" y="9794"/>
                  </a:cubicBezTo>
                  <a:cubicBezTo>
                    <a:pt x="289360" y="-12302"/>
                    <a:pt x="256425" y="6875"/>
                    <a:pt x="266847" y="28972"/>
                  </a:cubicBezTo>
                  <a:cubicBezTo>
                    <a:pt x="309372" y="119232"/>
                    <a:pt x="328967" y="225752"/>
                    <a:pt x="336888" y="324351"/>
                  </a:cubicBezTo>
                  <a:cubicBezTo>
                    <a:pt x="338139" y="340610"/>
                    <a:pt x="337930" y="356870"/>
                    <a:pt x="337513" y="373338"/>
                  </a:cubicBezTo>
                  <a:cubicBezTo>
                    <a:pt x="337096" y="386679"/>
                    <a:pt x="252464" y="380217"/>
                    <a:pt x="242458" y="380425"/>
                  </a:cubicBezTo>
                  <a:cubicBezTo>
                    <a:pt x="167623" y="381050"/>
                    <a:pt x="92997" y="384177"/>
                    <a:pt x="18370" y="386887"/>
                  </a:cubicBezTo>
                  <a:cubicBezTo>
                    <a:pt x="-6019" y="387721"/>
                    <a:pt x="-6227" y="425660"/>
                    <a:pt x="18370" y="424826"/>
                  </a:cubicBezTo>
                  <a:lnTo>
                    <a:pt x="18370" y="42482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9" name="Freeform: Shape 98">
              <a:extLst>
                <a:ext uri="{FF2B5EF4-FFF2-40B4-BE49-F238E27FC236}">
                  <a16:creationId xmlns:a16="http://schemas.microsoft.com/office/drawing/2014/main" id="{85C4F285-99B6-4544-917E-382A558B3FA8}"/>
                </a:ext>
              </a:extLst>
            </p:cNvPr>
            <p:cNvSpPr/>
            <p:nvPr/>
          </p:nvSpPr>
          <p:spPr>
            <a:xfrm>
              <a:off x="9713697" y="3805537"/>
              <a:ext cx="344546" cy="309163"/>
            </a:xfrm>
            <a:custGeom>
              <a:avLst/>
              <a:gdLst>
                <a:gd name="connsiteX0" fmla="*/ 18474 w 344546"/>
                <a:gd name="connsiteY0" fmla="*/ 309164 h 309163"/>
                <a:gd name="connsiteX1" fmla="*/ 324277 w 344546"/>
                <a:gd name="connsiteY1" fmla="*/ 308955 h 309163"/>
                <a:gd name="connsiteX2" fmla="*/ 343246 w 344546"/>
                <a:gd name="connsiteY2" fmla="*/ 289986 h 309163"/>
                <a:gd name="connsiteX3" fmla="*/ 340744 w 344546"/>
                <a:gd name="connsiteY3" fmla="*/ 18370 h 309163"/>
                <a:gd name="connsiteX4" fmla="*/ 302597 w 344546"/>
                <a:gd name="connsiteY4" fmla="*/ 18370 h 309163"/>
                <a:gd name="connsiteX5" fmla="*/ 305099 w 344546"/>
                <a:gd name="connsiteY5" fmla="*/ 289986 h 309163"/>
                <a:gd name="connsiteX6" fmla="*/ 324068 w 344546"/>
                <a:gd name="connsiteY6" fmla="*/ 271016 h 309163"/>
                <a:gd name="connsiteX7" fmla="*/ 18266 w 344546"/>
                <a:gd name="connsiteY7" fmla="*/ 271225 h 309163"/>
                <a:gd name="connsiteX8" fmla="*/ 18474 w 344546"/>
                <a:gd name="connsiteY8" fmla="*/ 309164 h 309163"/>
                <a:gd name="connsiteX9" fmla="*/ 18474 w 344546"/>
                <a:gd name="connsiteY9" fmla="*/ 309164 h 30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546" h="309163">
                  <a:moveTo>
                    <a:pt x="18474" y="309164"/>
                  </a:moveTo>
                  <a:cubicBezTo>
                    <a:pt x="120408" y="309164"/>
                    <a:pt x="222342" y="303118"/>
                    <a:pt x="324277" y="308955"/>
                  </a:cubicBezTo>
                  <a:cubicBezTo>
                    <a:pt x="334908" y="309580"/>
                    <a:pt x="343037" y="299783"/>
                    <a:pt x="343246" y="289986"/>
                  </a:cubicBezTo>
                  <a:cubicBezTo>
                    <a:pt x="346164" y="199308"/>
                    <a:pt x="343663" y="108839"/>
                    <a:pt x="340744" y="18370"/>
                  </a:cubicBezTo>
                  <a:cubicBezTo>
                    <a:pt x="339911" y="-6019"/>
                    <a:pt x="301763" y="-6227"/>
                    <a:pt x="302597" y="18370"/>
                  </a:cubicBezTo>
                  <a:cubicBezTo>
                    <a:pt x="305516" y="109048"/>
                    <a:pt x="308017" y="199517"/>
                    <a:pt x="305099" y="289986"/>
                  </a:cubicBezTo>
                  <a:cubicBezTo>
                    <a:pt x="311352" y="283524"/>
                    <a:pt x="317814" y="277270"/>
                    <a:pt x="324068" y="271016"/>
                  </a:cubicBezTo>
                  <a:cubicBezTo>
                    <a:pt x="222134" y="265180"/>
                    <a:pt x="120200" y="271225"/>
                    <a:pt x="18266" y="271225"/>
                  </a:cubicBezTo>
                  <a:cubicBezTo>
                    <a:pt x="-6123" y="271016"/>
                    <a:pt x="-6123" y="309164"/>
                    <a:pt x="18474" y="309164"/>
                  </a:cubicBezTo>
                  <a:lnTo>
                    <a:pt x="18474" y="309164"/>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0" name="Freeform: Shape 99">
              <a:extLst>
                <a:ext uri="{FF2B5EF4-FFF2-40B4-BE49-F238E27FC236}">
                  <a16:creationId xmlns:a16="http://schemas.microsoft.com/office/drawing/2014/main" id="{59EA8A71-921E-4592-ACF4-75E72E1FF52E}"/>
                </a:ext>
              </a:extLst>
            </p:cNvPr>
            <p:cNvSpPr/>
            <p:nvPr/>
          </p:nvSpPr>
          <p:spPr>
            <a:xfrm>
              <a:off x="9518610" y="3595780"/>
              <a:ext cx="260260" cy="296175"/>
            </a:xfrm>
            <a:custGeom>
              <a:avLst/>
              <a:gdLst>
                <a:gd name="connsiteX0" fmla="*/ 18240 w 260260"/>
                <a:gd name="connsiteY0" fmla="*/ 291914 h 296175"/>
                <a:gd name="connsiteX1" fmla="*/ 234198 w 260260"/>
                <a:gd name="connsiteY1" fmla="*/ 295875 h 296175"/>
                <a:gd name="connsiteX2" fmla="*/ 257545 w 260260"/>
                <a:gd name="connsiteY2" fmla="*/ 282534 h 296175"/>
                <a:gd name="connsiteX3" fmla="*/ 224609 w 260260"/>
                <a:gd name="connsiteY3" fmla="*/ 18214 h 296175"/>
                <a:gd name="connsiteX4" fmla="*/ 186462 w 260260"/>
                <a:gd name="connsiteY4" fmla="*/ 18214 h 296175"/>
                <a:gd name="connsiteX5" fmla="*/ 220857 w 260260"/>
                <a:gd name="connsiteY5" fmla="*/ 272528 h 296175"/>
                <a:gd name="connsiteX6" fmla="*/ 244204 w 260260"/>
                <a:gd name="connsiteY6" fmla="*/ 259187 h 296175"/>
                <a:gd name="connsiteX7" fmla="*/ 18031 w 260260"/>
                <a:gd name="connsiteY7" fmla="*/ 253975 h 296175"/>
                <a:gd name="connsiteX8" fmla="*/ 18240 w 260260"/>
                <a:gd name="connsiteY8" fmla="*/ 291914 h 296175"/>
                <a:gd name="connsiteX9" fmla="*/ 18240 w 260260"/>
                <a:gd name="connsiteY9" fmla="*/ 291914 h 29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260" h="296175">
                  <a:moveTo>
                    <a:pt x="18240" y="291914"/>
                  </a:moveTo>
                  <a:cubicBezTo>
                    <a:pt x="90573" y="284410"/>
                    <a:pt x="162282" y="284201"/>
                    <a:pt x="234198" y="295875"/>
                  </a:cubicBezTo>
                  <a:cubicBezTo>
                    <a:pt x="243370" y="297334"/>
                    <a:pt x="256086" y="293582"/>
                    <a:pt x="257545" y="282534"/>
                  </a:cubicBezTo>
                  <a:cubicBezTo>
                    <a:pt x="270678" y="190814"/>
                    <a:pt x="232322" y="108266"/>
                    <a:pt x="224609" y="18214"/>
                  </a:cubicBezTo>
                  <a:cubicBezTo>
                    <a:pt x="222525" y="-5967"/>
                    <a:pt x="184378" y="-6175"/>
                    <a:pt x="186462" y="18214"/>
                  </a:cubicBezTo>
                  <a:cubicBezTo>
                    <a:pt x="193758" y="103263"/>
                    <a:pt x="233364" y="186436"/>
                    <a:pt x="220857" y="272528"/>
                  </a:cubicBezTo>
                  <a:cubicBezTo>
                    <a:pt x="228778" y="268150"/>
                    <a:pt x="236491" y="263564"/>
                    <a:pt x="244204" y="259187"/>
                  </a:cubicBezTo>
                  <a:cubicBezTo>
                    <a:pt x="168744" y="246888"/>
                    <a:pt x="93909" y="245846"/>
                    <a:pt x="18031" y="253975"/>
                  </a:cubicBezTo>
                  <a:cubicBezTo>
                    <a:pt x="-5941" y="256477"/>
                    <a:pt x="-6149" y="294624"/>
                    <a:pt x="18240" y="291914"/>
                  </a:cubicBezTo>
                  <a:lnTo>
                    <a:pt x="18240" y="291914"/>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1" name="Freeform: Shape 100">
              <a:extLst>
                <a:ext uri="{FF2B5EF4-FFF2-40B4-BE49-F238E27FC236}">
                  <a16:creationId xmlns:a16="http://schemas.microsoft.com/office/drawing/2014/main" id="{EF5E80ED-BB26-417B-9774-D119A0D8D0B1}"/>
                </a:ext>
              </a:extLst>
            </p:cNvPr>
            <p:cNvSpPr/>
            <p:nvPr/>
          </p:nvSpPr>
          <p:spPr>
            <a:xfrm>
              <a:off x="9909618" y="374761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2" name="Freeform: Shape 101">
              <a:extLst>
                <a:ext uri="{FF2B5EF4-FFF2-40B4-BE49-F238E27FC236}">
                  <a16:creationId xmlns:a16="http://schemas.microsoft.com/office/drawing/2014/main" id="{7F1D21ED-6E95-4570-944F-8EABF74BEEEE}"/>
                </a:ext>
              </a:extLst>
            </p:cNvPr>
            <p:cNvSpPr/>
            <p:nvPr/>
          </p:nvSpPr>
          <p:spPr>
            <a:xfrm>
              <a:off x="9842495" y="368757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3" name="Freeform: Shape 102">
              <a:extLst>
                <a:ext uri="{FF2B5EF4-FFF2-40B4-BE49-F238E27FC236}">
                  <a16:creationId xmlns:a16="http://schemas.microsoft.com/office/drawing/2014/main" id="{982BD992-15BF-4B90-9F6A-FBBDD4266D32}"/>
                </a:ext>
              </a:extLst>
            </p:cNvPr>
            <p:cNvSpPr/>
            <p:nvPr/>
          </p:nvSpPr>
          <p:spPr>
            <a:xfrm>
              <a:off x="9924209" y="3668192"/>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4" name="Freeform: Shape 103">
              <a:extLst>
                <a:ext uri="{FF2B5EF4-FFF2-40B4-BE49-F238E27FC236}">
                  <a16:creationId xmlns:a16="http://schemas.microsoft.com/office/drawing/2014/main" id="{9FD3495E-061D-48D7-A8ED-B0B3E0C90DAA}"/>
                </a:ext>
              </a:extLst>
            </p:cNvPr>
            <p:cNvSpPr/>
            <p:nvPr/>
          </p:nvSpPr>
          <p:spPr>
            <a:xfrm>
              <a:off x="9786421" y="427687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5" name="Freeform: Shape 104">
              <a:extLst>
                <a:ext uri="{FF2B5EF4-FFF2-40B4-BE49-F238E27FC236}">
                  <a16:creationId xmlns:a16="http://schemas.microsoft.com/office/drawing/2014/main" id="{6756C804-AA5A-4E99-B89B-A4E06B22D3D9}"/>
                </a:ext>
              </a:extLst>
            </p:cNvPr>
            <p:cNvSpPr/>
            <p:nvPr/>
          </p:nvSpPr>
          <p:spPr>
            <a:xfrm>
              <a:off x="9711169" y="422163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6" name="Freeform: Shape 105">
              <a:extLst>
                <a:ext uri="{FF2B5EF4-FFF2-40B4-BE49-F238E27FC236}">
                  <a16:creationId xmlns:a16="http://schemas.microsoft.com/office/drawing/2014/main" id="{9EB7525D-81F0-4A62-9220-9EE91CE546FD}"/>
                </a:ext>
              </a:extLst>
            </p:cNvPr>
            <p:cNvSpPr/>
            <p:nvPr/>
          </p:nvSpPr>
          <p:spPr>
            <a:xfrm>
              <a:off x="9809351" y="419266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208"/>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7" name="Freeform: Shape 106">
              <a:extLst>
                <a:ext uri="{FF2B5EF4-FFF2-40B4-BE49-F238E27FC236}">
                  <a16:creationId xmlns:a16="http://schemas.microsoft.com/office/drawing/2014/main" id="{AA1E8B70-F6CE-4CA6-896B-18C217FE17E8}"/>
                </a:ext>
              </a:extLst>
            </p:cNvPr>
            <p:cNvSpPr/>
            <p:nvPr/>
          </p:nvSpPr>
          <p:spPr>
            <a:xfrm>
              <a:off x="9351378" y="3602737"/>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8" name="Freeform: Shape 107">
              <a:extLst>
                <a:ext uri="{FF2B5EF4-FFF2-40B4-BE49-F238E27FC236}">
                  <a16:creationId xmlns:a16="http://schemas.microsoft.com/office/drawing/2014/main" id="{14BA0F80-914D-4DA6-A244-D0F9DD4BCB1F}"/>
                </a:ext>
              </a:extLst>
            </p:cNvPr>
            <p:cNvSpPr/>
            <p:nvPr/>
          </p:nvSpPr>
          <p:spPr>
            <a:xfrm>
              <a:off x="9397863" y="3559796"/>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9" name="Freeform: Shape 108">
              <a:extLst>
                <a:ext uri="{FF2B5EF4-FFF2-40B4-BE49-F238E27FC236}">
                  <a16:creationId xmlns:a16="http://schemas.microsoft.com/office/drawing/2014/main" id="{745C77CA-D2DB-49D9-86E1-95B0B5BAF4E0}"/>
                </a:ext>
              </a:extLst>
            </p:cNvPr>
            <p:cNvSpPr/>
            <p:nvPr/>
          </p:nvSpPr>
          <p:spPr>
            <a:xfrm>
              <a:off x="10271911" y="384600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10" name="Freeform: Shape 109">
              <a:extLst>
                <a:ext uri="{FF2B5EF4-FFF2-40B4-BE49-F238E27FC236}">
                  <a16:creationId xmlns:a16="http://schemas.microsoft.com/office/drawing/2014/main" id="{81B74302-069F-438B-A4B6-183980C549AA}"/>
                </a:ext>
              </a:extLst>
            </p:cNvPr>
            <p:cNvSpPr/>
            <p:nvPr/>
          </p:nvSpPr>
          <p:spPr>
            <a:xfrm>
              <a:off x="10209583" y="3794307"/>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11" name="Freeform: Shape 110">
              <a:extLst>
                <a:ext uri="{FF2B5EF4-FFF2-40B4-BE49-F238E27FC236}">
                  <a16:creationId xmlns:a16="http://schemas.microsoft.com/office/drawing/2014/main" id="{CEF07532-9B69-4F63-B2F1-DD623EE22710}"/>
                </a:ext>
              </a:extLst>
            </p:cNvPr>
            <p:cNvSpPr/>
            <p:nvPr/>
          </p:nvSpPr>
          <p:spPr>
            <a:xfrm>
              <a:off x="10067209" y="4547660"/>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12" name="Freeform: Shape 111">
              <a:extLst>
                <a:ext uri="{FF2B5EF4-FFF2-40B4-BE49-F238E27FC236}">
                  <a16:creationId xmlns:a16="http://schemas.microsoft.com/office/drawing/2014/main" id="{1A19C230-E8F0-41DD-A58D-40DE6094D70D}"/>
                </a:ext>
              </a:extLst>
            </p:cNvPr>
            <p:cNvSpPr/>
            <p:nvPr/>
          </p:nvSpPr>
          <p:spPr>
            <a:xfrm>
              <a:off x="9991332" y="4520144"/>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pic>
        <p:nvPicPr>
          <p:cNvPr id="139" name="Graphic 138">
            <a:extLst>
              <a:ext uri="{FF2B5EF4-FFF2-40B4-BE49-F238E27FC236}">
                <a16:creationId xmlns:a16="http://schemas.microsoft.com/office/drawing/2014/main" id="{D9426C2D-08C4-461C-B4CE-A005BBCBED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24287" y="2542099"/>
            <a:ext cx="1433328" cy="961600"/>
          </a:xfrm>
          <a:prstGeom prst="rect">
            <a:avLst/>
          </a:prstGeom>
        </p:spPr>
      </p:pic>
      <p:grpSp>
        <p:nvGrpSpPr>
          <p:cNvPr id="140" name="Graphic 243">
            <a:extLst>
              <a:ext uri="{FF2B5EF4-FFF2-40B4-BE49-F238E27FC236}">
                <a16:creationId xmlns:a16="http://schemas.microsoft.com/office/drawing/2014/main" id="{7BDF3D80-AC3E-4B02-9E67-E51808F94685}"/>
              </a:ext>
            </a:extLst>
          </p:cNvPr>
          <p:cNvGrpSpPr/>
          <p:nvPr/>
        </p:nvGrpSpPr>
        <p:grpSpPr>
          <a:xfrm flipH="1">
            <a:off x="355560" y="5449273"/>
            <a:ext cx="1630724" cy="1255169"/>
            <a:chOff x="7982733" y="5589867"/>
            <a:chExt cx="1630724" cy="1255169"/>
          </a:xfrm>
        </p:grpSpPr>
        <p:sp>
          <p:nvSpPr>
            <p:cNvPr id="141" name="Freeform: Shape 140">
              <a:extLst>
                <a:ext uri="{FF2B5EF4-FFF2-40B4-BE49-F238E27FC236}">
                  <a16:creationId xmlns:a16="http://schemas.microsoft.com/office/drawing/2014/main" id="{6028789C-DC36-492C-8451-03C0E1275DC9}"/>
                </a:ext>
              </a:extLst>
            </p:cNvPr>
            <p:cNvSpPr/>
            <p:nvPr/>
          </p:nvSpPr>
          <p:spPr>
            <a:xfrm>
              <a:off x="7982733" y="5589867"/>
              <a:ext cx="1598486" cy="1219662"/>
            </a:xfrm>
            <a:custGeom>
              <a:avLst/>
              <a:gdLst>
                <a:gd name="connsiteX0" fmla="*/ 1598487 w 1598486"/>
                <a:gd name="connsiteY0" fmla="*/ 1219663 h 1219662"/>
                <a:gd name="connsiteX1" fmla="*/ 768595 w 1598486"/>
                <a:gd name="connsiteY1" fmla="*/ 1212352 h 1219662"/>
                <a:gd name="connsiteX2" fmla="*/ 449515 w 1598486"/>
                <a:gd name="connsiteY2" fmla="*/ 1085711 h 1219662"/>
                <a:gd name="connsiteX3" fmla="*/ 709165 w 1598486"/>
                <a:gd name="connsiteY3" fmla="*/ 993029 h 1219662"/>
                <a:gd name="connsiteX4" fmla="*/ 197175 w 1598486"/>
                <a:gd name="connsiteY4" fmla="*/ 831248 h 1219662"/>
                <a:gd name="connsiteX5" fmla="*/ 471683 w 1598486"/>
                <a:gd name="connsiteY5" fmla="*/ 662628 h 1219662"/>
                <a:gd name="connsiteX6" fmla="*/ 5679 w 1598486"/>
                <a:gd name="connsiteY6" fmla="*/ 216671 h 1219662"/>
                <a:gd name="connsiteX7" fmla="*/ 519557 w 1598486"/>
                <a:gd name="connsiteY7" fmla="*/ 386234 h 1219662"/>
                <a:gd name="connsiteX8" fmla="*/ 470504 w 1598486"/>
                <a:gd name="connsiteY8" fmla="*/ 3715 h 1219662"/>
                <a:gd name="connsiteX9" fmla="*/ 854909 w 1598486"/>
                <a:gd name="connsiteY9" fmla="*/ 444720 h 1219662"/>
                <a:gd name="connsiteX10" fmla="*/ 1007493 w 1598486"/>
                <a:gd name="connsiteY10" fmla="*/ 167854 h 1219662"/>
                <a:gd name="connsiteX11" fmla="*/ 1185781 w 1598486"/>
                <a:gd name="connsiteY11" fmla="*/ 552259 h 1219662"/>
                <a:gd name="connsiteX12" fmla="*/ 1389540 w 1598486"/>
                <a:gd name="connsiteY12" fmla="*/ 392129 h 1219662"/>
                <a:gd name="connsiteX13" fmla="*/ 1482694 w 1598486"/>
                <a:gd name="connsiteY13" fmla="*/ 756254 h 1219662"/>
                <a:gd name="connsiteX14" fmla="*/ 1598487 w 1598486"/>
                <a:gd name="connsiteY14" fmla="*/ 1219663 h 121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8486" h="1219662">
                  <a:moveTo>
                    <a:pt x="1598487" y="1219663"/>
                  </a:moveTo>
                  <a:cubicBezTo>
                    <a:pt x="1346147" y="1206221"/>
                    <a:pt x="981079" y="1226974"/>
                    <a:pt x="768595" y="1212352"/>
                  </a:cubicBezTo>
                  <a:cubicBezTo>
                    <a:pt x="703977" y="1211409"/>
                    <a:pt x="425224" y="1188062"/>
                    <a:pt x="449515" y="1085711"/>
                  </a:cubicBezTo>
                  <a:cubicBezTo>
                    <a:pt x="459891" y="1026988"/>
                    <a:pt x="663414" y="1003641"/>
                    <a:pt x="709165" y="993029"/>
                  </a:cubicBezTo>
                  <a:cubicBezTo>
                    <a:pt x="598560" y="898224"/>
                    <a:pt x="316977" y="931712"/>
                    <a:pt x="197175" y="831248"/>
                  </a:cubicBezTo>
                  <a:cubicBezTo>
                    <a:pt x="8038" y="674420"/>
                    <a:pt x="366738" y="695173"/>
                    <a:pt x="471683" y="662628"/>
                  </a:cubicBezTo>
                  <a:cubicBezTo>
                    <a:pt x="321694" y="536930"/>
                    <a:pt x="54261" y="390243"/>
                    <a:pt x="5679" y="216671"/>
                  </a:cubicBezTo>
                  <a:cubicBezTo>
                    <a:pt x="-53514" y="-2653"/>
                    <a:pt x="366030" y="245206"/>
                    <a:pt x="519557" y="386234"/>
                  </a:cubicBezTo>
                  <a:cubicBezTo>
                    <a:pt x="499983" y="302278"/>
                    <a:pt x="275471" y="-39207"/>
                    <a:pt x="470504" y="3715"/>
                  </a:cubicBezTo>
                  <a:cubicBezTo>
                    <a:pt x="629690" y="30835"/>
                    <a:pt x="743597" y="277751"/>
                    <a:pt x="854909" y="444720"/>
                  </a:cubicBezTo>
                  <a:cubicBezTo>
                    <a:pt x="874012" y="319729"/>
                    <a:pt x="842410" y="-91090"/>
                    <a:pt x="1007493" y="167854"/>
                  </a:cubicBezTo>
                  <a:cubicBezTo>
                    <a:pt x="1091213" y="285062"/>
                    <a:pt x="1121871" y="382460"/>
                    <a:pt x="1185781" y="552259"/>
                  </a:cubicBezTo>
                  <a:cubicBezTo>
                    <a:pt x="1251343" y="488820"/>
                    <a:pt x="1273747" y="274449"/>
                    <a:pt x="1389540" y="392129"/>
                  </a:cubicBezTo>
                  <a:cubicBezTo>
                    <a:pt x="1443781" y="451795"/>
                    <a:pt x="1472317" y="678193"/>
                    <a:pt x="1482694" y="756254"/>
                  </a:cubicBezTo>
                  <a:cubicBezTo>
                    <a:pt x="1508635" y="902941"/>
                    <a:pt x="1543538" y="1087833"/>
                    <a:pt x="1598487" y="1219663"/>
                  </a:cubicBezTo>
                </a:path>
              </a:pathLst>
            </a:custGeom>
            <a:solidFill>
              <a:srgbClr val="CFD690"/>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42" name="Freeform: Shape 141">
              <a:extLst>
                <a:ext uri="{FF2B5EF4-FFF2-40B4-BE49-F238E27FC236}">
                  <a16:creationId xmlns:a16="http://schemas.microsoft.com/office/drawing/2014/main" id="{B7E6FEF5-651A-49FF-8CC2-FFC8A6C0B3D2}"/>
                </a:ext>
              </a:extLst>
            </p:cNvPr>
            <p:cNvSpPr/>
            <p:nvPr/>
          </p:nvSpPr>
          <p:spPr>
            <a:xfrm>
              <a:off x="8178631" y="5864164"/>
              <a:ext cx="1434826" cy="980872"/>
            </a:xfrm>
            <a:custGeom>
              <a:avLst/>
              <a:gdLst>
                <a:gd name="connsiteX0" fmla="*/ 1424757 w 1434826"/>
                <a:gd name="connsiteY0" fmla="*/ 940177 h 980872"/>
                <a:gd name="connsiteX1" fmla="*/ 32171 w 1434826"/>
                <a:gd name="connsiteY1" fmla="*/ 2982 h 980872"/>
                <a:gd name="connsiteX2" fmla="*/ 10474 w 1434826"/>
                <a:gd name="connsiteY2" fmla="*/ 40244 h 980872"/>
                <a:gd name="connsiteX3" fmla="*/ 1403061 w 1434826"/>
                <a:gd name="connsiteY3" fmla="*/ 977439 h 980872"/>
                <a:gd name="connsiteX4" fmla="*/ 1424757 w 1434826"/>
                <a:gd name="connsiteY4" fmla="*/ 940177 h 980872"/>
                <a:gd name="connsiteX5" fmla="*/ 1424757 w 1434826"/>
                <a:gd name="connsiteY5" fmla="*/ 940177 h 9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4826" h="980872">
                  <a:moveTo>
                    <a:pt x="1424757" y="940177"/>
                  </a:moveTo>
                  <a:cubicBezTo>
                    <a:pt x="950028" y="643501"/>
                    <a:pt x="518691" y="281499"/>
                    <a:pt x="32171" y="2982"/>
                  </a:cubicBezTo>
                  <a:cubicBezTo>
                    <a:pt x="8116" y="-10696"/>
                    <a:pt x="-13581" y="26329"/>
                    <a:pt x="10474" y="40244"/>
                  </a:cubicBezTo>
                  <a:cubicBezTo>
                    <a:pt x="496995" y="318761"/>
                    <a:pt x="928331" y="680762"/>
                    <a:pt x="1403061" y="977439"/>
                  </a:cubicBezTo>
                  <a:cubicBezTo>
                    <a:pt x="1426644" y="992296"/>
                    <a:pt x="1448104" y="955035"/>
                    <a:pt x="1424757" y="940177"/>
                  </a:cubicBezTo>
                  <a:lnTo>
                    <a:pt x="1424757" y="940177"/>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43" name="Freeform: Shape 142">
              <a:extLst>
                <a:ext uri="{FF2B5EF4-FFF2-40B4-BE49-F238E27FC236}">
                  <a16:creationId xmlns:a16="http://schemas.microsoft.com/office/drawing/2014/main" id="{4320D53C-566D-47CE-AFC2-948D58E91E90}"/>
                </a:ext>
              </a:extLst>
            </p:cNvPr>
            <p:cNvSpPr/>
            <p:nvPr/>
          </p:nvSpPr>
          <p:spPr>
            <a:xfrm>
              <a:off x="8349663" y="5784809"/>
              <a:ext cx="528127" cy="613347"/>
            </a:xfrm>
            <a:custGeom>
              <a:avLst/>
              <a:gdLst>
                <a:gd name="connsiteX0" fmla="*/ 26692 w 528127"/>
                <a:gd name="connsiteY0" fmla="*/ 612488 h 613347"/>
                <a:gd name="connsiteX1" fmla="*/ 506138 w 528127"/>
                <a:gd name="connsiteY1" fmla="*/ 556360 h 613347"/>
                <a:gd name="connsiteX2" fmla="*/ 526892 w 528127"/>
                <a:gd name="connsiteY2" fmla="*/ 529003 h 613347"/>
                <a:gd name="connsiteX3" fmla="*/ 211820 w 528127"/>
                <a:gd name="connsiteY3" fmla="*/ 10173 h 613347"/>
                <a:gd name="connsiteX4" fmla="*/ 174559 w 528127"/>
                <a:gd name="connsiteY4" fmla="*/ 31870 h 613347"/>
                <a:gd name="connsiteX5" fmla="*/ 485385 w 528127"/>
                <a:gd name="connsiteY5" fmla="*/ 540559 h 613347"/>
                <a:gd name="connsiteX6" fmla="*/ 506138 w 528127"/>
                <a:gd name="connsiteY6" fmla="*/ 513202 h 613347"/>
                <a:gd name="connsiteX7" fmla="*/ 15373 w 528127"/>
                <a:gd name="connsiteY7" fmla="*/ 570981 h 613347"/>
                <a:gd name="connsiteX8" fmla="*/ 26692 w 528127"/>
                <a:gd name="connsiteY8" fmla="*/ 612488 h 613347"/>
                <a:gd name="connsiteX9" fmla="*/ 26692 w 528127"/>
                <a:gd name="connsiteY9" fmla="*/ 612488 h 6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127" h="613347">
                  <a:moveTo>
                    <a:pt x="26692" y="612488"/>
                  </a:moveTo>
                  <a:cubicBezTo>
                    <a:pt x="183049" y="570038"/>
                    <a:pt x="344830" y="560133"/>
                    <a:pt x="506138" y="556360"/>
                  </a:cubicBezTo>
                  <a:cubicBezTo>
                    <a:pt x="518873" y="556124"/>
                    <a:pt x="532316" y="542681"/>
                    <a:pt x="526892" y="529003"/>
                  </a:cubicBezTo>
                  <a:cubicBezTo>
                    <a:pt x="451897" y="343168"/>
                    <a:pt x="317001" y="179736"/>
                    <a:pt x="211820" y="10173"/>
                  </a:cubicBezTo>
                  <a:cubicBezTo>
                    <a:pt x="197199" y="-13410"/>
                    <a:pt x="159937" y="8287"/>
                    <a:pt x="174559" y="31870"/>
                  </a:cubicBezTo>
                  <a:cubicBezTo>
                    <a:pt x="277382" y="197895"/>
                    <a:pt x="411806" y="358497"/>
                    <a:pt x="485385" y="540559"/>
                  </a:cubicBezTo>
                  <a:cubicBezTo>
                    <a:pt x="492224" y="531361"/>
                    <a:pt x="499299" y="522400"/>
                    <a:pt x="506138" y="513202"/>
                  </a:cubicBezTo>
                  <a:cubicBezTo>
                    <a:pt x="341056" y="517212"/>
                    <a:pt x="175266" y="527588"/>
                    <a:pt x="15373" y="570981"/>
                  </a:cubicBezTo>
                  <a:cubicBezTo>
                    <a:pt x="-11512" y="578292"/>
                    <a:pt x="-192" y="619798"/>
                    <a:pt x="26692" y="612488"/>
                  </a:cubicBezTo>
                  <a:lnTo>
                    <a:pt x="26692" y="612488"/>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44" name="Freeform: Shape 143">
              <a:extLst>
                <a:ext uri="{FF2B5EF4-FFF2-40B4-BE49-F238E27FC236}">
                  <a16:creationId xmlns:a16="http://schemas.microsoft.com/office/drawing/2014/main" id="{581D1EC4-8332-43D4-8FA9-FED0B8130EA4}"/>
                </a:ext>
              </a:extLst>
            </p:cNvPr>
            <p:cNvSpPr/>
            <p:nvPr/>
          </p:nvSpPr>
          <p:spPr>
            <a:xfrm>
              <a:off x="8710163" y="5950838"/>
              <a:ext cx="396569" cy="579954"/>
            </a:xfrm>
            <a:custGeom>
              <a:avLst/>
              <a:gdLst>
                <a:gd name="connsiteX0" fmla="*/ 27015 w 396569"/>
                <a:gd name="connsiteY0" fmla="*/ 579467 h 579954"/>
                <a:gd name="connsiteX1" fmla="*/ 380763 w 396569"/>
                <a:gd name="connsiteY1" fmla="*/ 545036 h 579954"/>
                <a:gd name="connsiteX2" fmla="*/ 396564 w 396569"/>
                <a:gd name="connsiteY2" fmla="*/ 524282 h 579954"/>
                <a:gd name="connsiteX3" fmla="*/ 278412 w 396569"/>
                <a:gd name="connsiteY3" fmla="*/ 15358 h 579954"/>
                <a:gd name="connsiteX4" fmla="*/ 236906 w 396569"/>
                <a:gd name="connsiteY4" fmla="*/ 26913 h 579954"/>
                <a:gd name="connsiteX5" fmla="*/ 339021 w 396569"/>
                <a:gd name="connsiteY5" fmla="*/ 405187 h 579954"/>
                <a:gd name="connsiteX6" fmla="*/ 352935 w 396569"/>
                <a:gd name="connsiteY6" fmla="*/ 501171 h 579954"/>
                <a:gd name="connsiteX7" fmla="*/ 213794 w 396569"/>
                <a:gd name="connsiteY7" fmla="*/ 516500 h 579954"/>
                <a:gd name="connsiteX8" fmla="*/ 15460 w 396569"/>
                <a:gd name="connsiteY8" fmla="*/ 538197 h 579954"/>
                <a:gd name="connsiteX9" fmla="*/ 27015 w 396569"/>
                <a:gd name="connsiteY9" fmla="*/ 579467 h 579954"/>
                <a:gd name="connsiteX10" fmla="*/ 27015 w 396569"/>
                <a:gd name="connsiteY10" fmla="*/ 579467 h 57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569" h="579954">
                  <a:moveTo>
                    <a:pt x="27015" y="579467"/>
                  </a:moveTo>
                  <a:cubicBezTo>
                    <a:pt x="143752" y="555884"/>
                    <a:pt x="263319" y="561780"/>
                    <a:pt x="380763" y="545036"/>
                  </a:cubicBezTo>
                  <a:cubicBezTo>
                    <a:pt x="389960" y="543856"/>
                    <a:pt x="396800" y="533008"/>
                    <a:pt x="396564" y="524282"/>
                  </a:cubicBezTo>
                  <a:cubicBezTo>
                    <a:pt x="391611" y="350003"/>
                    <a:pt x="318975" y="183034"/>
                    <a:pt x="278412" y="15358"/>
                  </a:cubicBezTo>
                  <a:cubicBezTo>
                    <a:pt x="271809" y="-11527"/>
                    <a:pt x="230302" y="-207"/>
                    <a:pt x="236906" y="26913"/>
                  </a:cubicBezTo>
                  <a:cubicBezTo>
                    <a:pt x="267800" y="153791"/>
                    <a:pt x="310721" y="277602"/>
                    <a:pt x="339021" y="405187"/>
                  </a:cubicBezTo>
                  <a:cubicBezTo>
                    <a:pt x="346096" y="436789"/>
                    <a:pt x="350105" y="468862"/>
                    <a:pt x="352935" y="501171"/>
                  </a:cubicBezTo>
                  <a:cubicBezTo>
                    <a:pt x="353878" y="512255"/>
                    <a:pt x="225821" y="516028"/>
                    <a:pt x="213794" y="516500"/>
                  </a:cubicBezTo>
                  <a:cubicBezTo>
                    <a:pt x="146818" y="519566"/>
                    <a:pt x="81257" y="524754"/>
                    <a:pt x="15460" y="538197"/>
                  </a:cubicBezTo>
                  <a:cubicBezTo>
                    <a:pt x="-11661" y="543385"/>
                    <a:pt x="-105" y="584891"/>
                    <a:pt x="27015" y="579467"/>
                  </a:cubicBezTo>
                  <a:lnTo>
                    <a:pt x="27015" y="579467"/>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45" name="Freeform: Shape 144">
              <a:extLst>
                <a:ext uri="{FF2B5EF4-FFF2-40B4-BE49-F238E27FC236}">
                  <a16:creationId xmlns:a16="http://schemas.microsoft.com/office/drawing/2014/main" id="{7F7A3021-AC94-4378-9EF3-F7F7652BCC55}"/>
                </a:ext>
              </a:extLst>
            </p:cNvPr>
            <p:cNvSpPr/>
            <p:nvPr/>
          </p:nvSpPr>
          <p:spPr>
            <a:xfrm>
              <a:off x="8916292" y="6173899"/>
              <a:ext cx="458094" cy="550259"/>
            </a:xfrm>
            <a:custGeom>
              <a:avLst/>
              <a:gdLst>
                <a:gd name="connsiteX0" fmla="*/ 20871 w 458094"/>
                <a:gd name="connsiteY0" fmla="*/ 550260 h 550259"/>
                <a:gd name="connsiteX1" fmla="*/ 436878 w 458094"/>
                <a:gd name="connsiteY1" fmla="*/ 541534 h 550259"/>
                <a:gd name="connsiteX2" fmla="*/ 457632 w 458094"/>
                <a:gd name="connsiteY2" fmla="*/ 514177 h 550259"/>
                <a:gd name="connsiteX3" fmla="*/ 389476 w 458094"/>
                <a:gd name="connsiteY3" fmla="*/ 15629 h 550259"/>
                <a:gd name="connsiteX4" fmla="*/ 347970 w 458094"/>
                <a:gd name="connsiteY4" fmla="*/ 27185 h 550259"/>
                <a:gd name="connsiteX5" fmla="*/ 416125 w 458094"/>
                <a:gd name="connsiteY5" fmla="*/ 525733 h 550259"/>
                <a:gd name="connsiteX6" fmla="*/ 436878 w 458094"/>
                <a:gd name="connsiteY6" fmla="*/ 498377 h 550259"/>
                <a:gd name="connsiteX7" fmla="*/ 20871 w 458094"/>
                <a:gd name="connsiteY7" fmla="*/ 507102 h 550259"/>
                <a:gd name="connsiteX8" fmla="*/ 20871 w 458094"/>
                <a:gd name="connsiteY8" fmla="*/ 550260 h 550259"/>
                <a:gd name="connsiteX9" fmla="*/ 20871 w 458094"/>
                <a:gd name="connsiteY9" fmla="*/ 550260 h 5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094" h="550259">
                  <a:moveTo>
                    <a:pt x="20871" y="550260"/>
                  </a:moveTo>
                  <a:cubicBezTo>
                    <a:pt x="159540" y="550260"/>
                    <a:pt x="298209" y="548609"/>
                    <a:pt x="436878" y="541534"/>
                  </a:cubicBezTo>
                  <a:cubicBezTo>
                    <a:pt x="451736" y="540826"/>
                    <a:pt x="460226" y="528327"/>
                    <a:pt x="457632" y="514177"/>
                  </a:cubicBezTo>
                  <a:cubicBezTo>
                    <a:pt x="427209" y="349095"/>
                    <a:pt x="412116" y="181891"/>
                    <a:pt x="389476" y="15629"/>
                  </a:cubicBezTo>
                  <a:cubicBezTo>
                    <a:pt x="385703" y="-11727"/>
                    <a:pt x="344196" y="-172"/>
                    <a:pt x="347970" y="27185"/>
                  </a:cubicBezTo>
                  <a:cubicBezTo>
                    <a:pt x="370610" y="193446"/>
                    <a:pt x="385703" y="360651"/>
                    <a:pt x="416125" y="525733"/>
                  </a:cubicBezTo>
                  <a:cubicBezTo>
                    <a:pt x="422964" y="516536"/>
                    <a:pt x="430039" y="507574"/>
                    <a:pt x="436878" y="498377"/>
                  </a:cubicBezTo>
                  <a:cubicBezTo>
                    <a:pt x="298209" y="505452"/>
                    <a:pt x="159540" y="507102"/>
                    <a:pt x="20871" y="507102"/>
                  </a:cubicBezTo>
                  <a:cubicBezTo>
                    <a:pt x="-6957" y="507102"/>
                    <a:pt x="-6957" y="550260"/>
                    <a:pt x="20871" y="550260"/>
                  </a:cubicBezTo>
                  <a:lnTo>
                    <a:pt x="20871" y="550260"/>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pic>
        <p:nvPicPr>
          <p:cNvPr id="150" name="Graphic 149">
            <a:extLst>
              <a:ext uri="{FF2B5EF4-FFF2-40B4-BE49-F238E27FC236}">
                <a16:creationId xmlns:a16="http://schemas.microsoft.com/office/drawing/2014/main" id="{C8FEB1EA-94CD-44BB-9380-9A56DEFD2B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57413" y="5463713"/>
            <a:ext cx="2444487" cy="1145318"/>
          </a:xfrm>
          <a:prstGeom prst="rect">
            <a:avLst/>
          </a:prstGeom>
        </p:spPr>
      </p:pic>
      <p:pic>
        <p:nvPicPr>
          <p:cNvPr id="154" name="Graphic 153">
            <a:extLst>
              <a:ext uri="{FF2B5EF4-FFF2-40B4-BE49-F238E27FC236}">
                <a16:creationId xmlns:a16="http://schemas.microsoft.com/office/drawing/2014/main" id="{4E125F4B-7A9D-4C42-B965-30BF58A305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19354" y="313264"/>
            <a:ext cx="1460633" cy="684352"/>
          </a:xfrm>
          <a:prstGeom prst="rect">
            <a:avLst/>
          </a:prstGeom>
        </p:spPr>
      </p:pic>
      <p:pic>
        <p:nvPicPr>
          <p:cNvPr id="156" name="Graphic 155">
            <a:extLst>
              <a:ext uri="{FF2B5EF4-FFF2-40B4-BE49-F238E27FC236}">
                <a16:creationId xmlns:a16="http://schemas.microsoft.com/office/drawing/2014/main" id="{7967F9D1-D364-43AC-B561-F29775D4C7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3348" y="817618"/>
            <a:ext cx="2444487" cy="1145318"/>
          </a:xfrm>
          <a:prstGeom prst="rect">
            <a:avLst/>
          </a:prstGeom>
        </p:spPr>
      </p:pic>
      <p:pic>
        <p:nvPicPr>
          <p:cNvPr id="158" name="Graphic 157">
            <a:extLst>
              <a:ext uri="{FF2B5EF4-FFF2-40B4-BE49-F238E27FC236}">
                <a16:creationId xmlns:a16="http://schemas.microsoft.com/office/drawing/2014/main" id="{91C03452-DE87-41E8-8D3C-117CDB3F39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35202" y="4449321"/>
            <a:ext cx="1090936" cy="511137"/>
          </a:xfrm>
          <a:prstGeom prst="rect">
            <a:avLst/>
          </a:prstGeom>
        </p:spPr>
      </p:pic>
      <p:sp>
        <p:nvSpPr>
          <p:cNvPr id="114" name="Rectangles 77828">
            <a:extLst>
              <a:ext uri="{FF2B5EF4-FFF2-40B4-BE49-F238E27FC236}">
                <a16:creationId xmlns:a16="http://schemas.microsoft.com/office/drawing/2014/main" id="{3D737733-7F78-45C6-9A09-9CE878241082}"/>
              </a:ext>
            </a:extLst>
          </p:cNvPr>
          <p:cNvSpPr/>
          <p:nvPr/>
        </p:nvSpPr>
        <p:spPr>
          <a:xfrm>
            <a:off x="1963963" y="1885777"/>
            <a:ext cx="8467293" cy="3785652"/>
          </a:xfrm>
          <a:custGeom>
            <a:avLst/>
            <a:gdLst>
              <a:gd name="connsiteX0" fmla="*/ 0 w 8467293"/>
              <a:gd name="connsiteY0" fmla="*/ 0 h 3785652"/>
              <a:gd name="connsiteX1" fmla="*/ 564486 w 8467293"/>
              <a:gd name="connsiteY1" fmla="*/ 0 h 3785652"/>
              <a:gd name="connsiteX2" fmla="*/ 874954 w 8467293"/>
              <a:gd name="connsiteY2" fmla="*/ 0 h 3785652"/>
              <a:gd name="connsiteX3" fmla="*/ 1354767 w 8467293"/>
              <a:gd name="connsiteY3" fmla="*/ 0 h 3785652"/>
              <a:gd name="connsiteX4" fmla="*/ 2088599 w 8467293"/>
              <a:gd name="connsiteY4" fmla="*/ 0 h 3785652"/>
              <a:gd name="connsiteX5" fmla="*/ 2737758 w 8467293"/>
              <a:gd name="connsiteY5" fmla="*/ 0 h 3785652"/>
              <a:gd name="connsiteX6" fmla="*/ 3048225 w 8467293"/>
              <a:gd name="connsiteY6" fmla="*/ 0 h 3785652"/>
              <a:gd name="connsiteX7" fmla="*/ 3612712 w 8467293"/>
              <a:gd name="connsiteY7" fmla="*/ 0 h 3785652"/>
              <a:gd name="connsiteX8" fmla="*/ 3923179 w 8467293"/>
              <a:gd name="connsiteY8" fmla="*/ 0 h 3785652"/>
              <a:gd name="connsiteX9" fmla="*/ 4572338 w 8467293"/>
              <a:gd name="connsiteY9" fmla="*/ 0 h 3785652"/>
              <a:gd name="connsiteX10" fmla="*/ 5136824 w 8467293"/>
              <a:gd name="connsiteY10" fmla="*/ 0 h 3785652"/>
              <a:gd name="connsiteX11" fmla="*/ 5531965 w 8467293"/>
              <a:gd name="connsiteY11" fmla="*/ 0 h 3785652"/>
              <a:gd name="connsiteX12" fmla="*/ 6011778 w 8467293"/>
              <a:gd name="connsiteY12" fmla="*/ 0 h 3785652"/>
              <a:gd name="connsiteX13" fmla="*/ 6491591 w 8467293"/>
              <a:gd name="connsiteY13" fmla="*/ 0 h 3785652"/>
              <a:gd name="connsiteX14" fmla="*/ 6886732 w 8467293"/>
              <a:gd name="connsiteY14" fmla="*/ 0 h 3785652"/>
              <a:gd name="connsiteX15" fmla="*/ 7535891 w 8467293"/>
              <a:gd name="connsiteY15" fmla="*/ 0 h 3785652"/>
              <a:gd name="connsiteX16" fmla="*/ 8467293 w 8467293"/>
              <a:gd name="connsiteY16" fmla="*/ 0 h 3785652"/>
              <a:gd name="connsiteX17" fmla="*/ 8467293 w 8467293"/>
              <a:gd name="connsiteY17" fmla="*/ 502951 h 3785652"/>
              <a:gd name="connsiteX18" fmla="*/ 8467293 w 8467293"/>
              <a:gd name="connsiteY18" fmla="*/ 1043758 h 3785652"/>
              <a:gd name="connsiteX19" fmla="*/ 8467293 w 8467293"/>
              <a:gd name="connsiteY19" fmla="*/ 1470996 h 3785652"/>
              <a:gd name="connsiteX20" fmla="*/ 8467293 w 8467293"/>
              <a:gd name="connsiteY20" fmla="*/ 2011804 h 3785652"/>
              <a:gd name="connsiteX21" fmla="*/ 8467293 w 8467293"/>
              <a:gd name="connsiteY21" fmla="*/ 2476898 h 3785652"/>
              <a:gd name="connsiteX22" fmla="*/ 8467293 w 8467293"/>
              <a:gd name="connsiteY22" fmla="*/ 2941992 h 3785652"/>
              <a:gd name="connsiteX23" fmla="*/ 8467293 w 8467293"/>
              <a:gd name="connsiteY23" fmla="*/ 3785652 h 3785652"/>
              <a:gd name="connsiteX24" fmla="*/ 7902807 w 8467293"/>
              <a:gd name="connsiteY24" fmla="*/ 3785652 h 3785652"/>
              <a:gd name="connsiteX25" fmla="*/ 7253648 w 8467293"/>
              <a:gd name="connsiteY25" fmla="*/ 3785652 h 3785652"/>
              <a:gd name="connsiteX26" fmla="*/ 6773834 w 8467293"/>
              <a:gd name="connsiteY26" fmla="*/ 3785652 h 3785652"/>
              <a:gd name="connsiteX27" fmla="*/ 6294021 w 8467293"/>
              <a:gd name="connsiteY27" fmla="*/ 3785652 h 3785652"/>
              <a:gd name="connsiteX28" fmla="*/ 5983554 w 8467293"/>
              <a:gd name="connsiteY28" fmla="*/ 3785652 h 3785652"/>
              <a:gd name="connsiteX29" fmla="*/ 5419068 w 8467293"/>
              <a:gd name="connsiteY29" fmla="*/ 3785652 h 3785652"/>
              <a:gd name="connsiteX30" fmla="*/ 4685235 w 8467293"/>
              <a:gd name="connsiteY30" fmla="*/ 3785652 h 3785652"/>
              <a:gd name="connsiteX31" fmla="*/ 4036076 w 8467293"/>
              <a:gd name="connsiteY31" fmla="*/ 3785652 h 3785652"/>
              <a:gd name="connsiteX32" fmla="*/ 3640936 w 8467293"/>
              <a:gd name="connsiteY32" fmla="*/ 3785652 h 3785652"/>
              <a:gd name="connsiteX33" fmla="*/ 3161123 w 8467293"/>
              <a:gd name="connsiteY33" fmla="*/ 3785652 h 3785652"/>
              <a:gd name="connsiteX34" fmla="*/ 2427291 w 8467293"/>
              <a:gd name="connsiteY34" fmla="*/ 3785652 h 3785652"/>
              <a:gd name="connsiteX35" fmla="*/ 1778132 w 8467293"/>
              <a:gd name="connsiteY35" fmla="*/ 3785652 h 3785652"/>
              <a:gd name="connsiteX36" fmla="*/ 1213645 w 8467293"/>
              <a:gd name="connsiteY36" fmla="*/ 3785652 h 3785652"/>
              <a:gd name="connsiteX37" fmla="*/ 733832 w 8467293"/>
              <a:gd name="connsiteY37" fmla="*/ 3785652 h 3785652"/>
              <a:gd name="connsiteX38" fmla="*/ 0 w 8467293"/>
              <a:gd name="connsiteY38" fmla="*/ 3785652 h 3785652"/>
              <a:gd name="connsiteX39" fmla="*/ 0 w 8467293"/>
              <a:gd name="connsiteY39" fmla="*/ 3206988 h 3785652"/>
              <a:gd name="connsiteX40" fmla="*/ 0 w 8467293"/>
              <a:gd name="connsiteY40" fmla="*/ 2779750 h 3785652"/>
              <a:gd name="connsiteX41" fmla="*/ 0 w 8467293"/>
              <a:gd name="connsiteY41" fmla="*/ 2201086 h 3785652"/>
              <a:gd name="connsiteX42" fmla="*/ 0 w 8467293"/>
              <a:gd name="connsiteY42" fmla="*/ 1622422 h 3785652"/>
              <a:gd name="connsiteX43" fmla="*/ 0 w 8467293"/>
              <a:gd name="connsiteY43" fmla="*/ 1043758 h 3785652"/>
              <a:gd name="connsiteX44" fmla="*/ 0 w 8467293"/>
              <a:gd name="connsiteY44" fmla="*/ 540807 h 3785652"/>
              <a:gd name="connsiteX45" fmla="*/ 0 w 8467293"/>
              <a:gd name="connsiteY45" fmla="*/ 0 h 378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467293" h="3785652" fill="none" extrusionOk="0">
                <a:moveTo>
                  <a:pt x="0" y="0"/>
                </a:moveTo>
                <a:cubicBezTo>
                  <a:pt x="267655" y="-38906"/>
                  <a:pt x="415005" y="32780"/>
                  <a:pt x="564486" y="0"/>
                </a:cubicBezTo>
                <a:cubicBezTo>
                  <a:pt x="713967" y="-32780"/>
                  <a:pt x="806356" y="29055"/>
                  <a:pt x="874954" y="0"/>
                </a:cubicBezTo>
                <a:cubicBezTo>
                  <a:pt x="943552" y="-29055"/>
                  <a:pt x="1244000" y="44402"/>
                  <a:pt x="1354767" y="0"/>
                </a:cubicBezTo>
                <a:cubicBezTo>
                  <a:pt x="1465534" y="-44402"/>
                  <a:pt x="1871252" y="33436"/>
                  <a:pt x="2088599" y="0"/>
                </a:cubicBezTo>
                <a:cubicBezTo>
                  <a:pt x="2305946" y="-33436"/>
                  <a:pt x="2604851" y="10927"/>
                  <a:pt x="2737758" y="0"/>
                </a:cubicBezTo>
                <a:cubicBezTo>
                  <a:pt x="2870665" y="-10927"/>
                  <a:pt x="2899869" y="30948"/>
                  <a:pt x="3048225" y="0"/>
                </a:cubicBezTo>
                <a:cubicBezTo>
                  <a:pt x="3196581" y="-30948"/>
                  <a:pt x="3436027" y="40759"/>
                  <a:pt x="3612712" y="0"/>
                </a:cubicBezTo>
                <a:cubicBezTo>
                  <a:pt x="3789397" y="-40759"/>
                  <a:pt x="3807897" y="8900"/>
                  <a:pt x="3923179" y="0"/>
                </a:cubicBezTo>
                <a:cubicBezTo>
                  <a:pt x="4038461" y="-8900"/>
                  <a:pt x="4335772" y="73258"/>
                  <a:pt x="4572338" y="0"/>
                </a:cubicBezTo>
                <a:cubicBezTo>
                  <a:pt x="4808904" y="-73258"/>
                  <a:pt x="4955005" y="61198"/>
                  <a:pt x="5136824" y="0"/>
                </a:cubicBezTo>
                <a:cubicBezTo>
                  <a:pt x="5318643" y="-61198"/>
                  <a:pt x="5437741" y="19669"/>
                  <a:pt x="5531965" y="0"/>
                </a:cubicBezTo>
                <a:cubicBezTo>
                  <a:pt x="5626189" y="-19669"/>
                  <a:pt x="5855605" y="48376"/>
                  <a:pt x="6011778" y="0"/>
                </a:cubicBezTo>
                <a:cubicBezTo>
                  <a:pt x="6167951" y="-48376"/>
                  <a:pt x="6322302" y="6195"/>
                  <a:pt x="6491591" y="0"/>
                </a:cubicBezTo>
                <a:cubicBezTo>
                  <a:pt x="6660880" y="-6195"/>
                  <a:pt x="6705625" y="17119"/>
                  <a:pt x="6886732" y="0"/>
                </a:cubicBezTo>
                <a:cubicBezTo>
                  <a:pt x="7067839" y="-17119"/>
                  <a:pt x="7279375" y="65135"/>
                  <a:pt x="7535891" y="0"/>
                </a:cubicBezTo>
                <a:cubicBezTo>
                  <a:pt x="7792407" y="-65135"/>
                  <a:pt x="8182318" y="36855"/>
                  <a:pt x="8467293" y="0"/>
                </a:cubicBezTo>
                <a:cubicBezTo>
                  <a:pt x="8474858" y="214590"/>
                  <a:pt x="8437037" y="362660"/>
                  <a:pt x="8467293" y="502951"/>
                </a:cubicBezTo>
                <a:cubicBezTo>
                  <a:pt x="8497549" y="643242"/>
                  <a:pt x="8417263" y="800541"/>
                  <a:pt x="8467293" y="1043758"/>
                </a:cubicBezTo>
                <a:cubicBezTo>
                  <a:pt x="8517323" y="1286975"/>
                  <a:pt x="8445710" y="1339066"/>
                  <a:pt x="8467293" y="1470996"/>
                </a:cubicBezTo>
                <a:cubicBezTo>
                  <a:pt x="8488876" y="1602926"/>
                  <a:pt x="8411756" y="1747793"/>
                  <a:pt x="8467293" y="2011804"/>
                </a:cubicBezTo>
                <a:cubicBezTo>
                  <a:pt x="8522830" y="2275815"/>
                  <a:pt x="8430586" y="2379435"/>
                  <a:pt x="8467293" y="2476898"/>
                </a:cubicBezTo>
                <a:cubicBezTo>
                  <a:pt x="8504000" y="2574361"/>
                  <a:pt x="8422875" y="2798567"/>
                  <a:pt x="8467293" y="2941992"/>
                </a:cubicBezTo>
                <a:cubicBezTo>
                  <a:pt x="8511711" y="3085417"/>
                  <a:pt x="8407344" y="3386430"/>
                  <a:pt x="8467293" y="3785652"/>
                </a:cubicBezTo>
                <a:cubicBezTo>
                  <a:pt x="8277519" y="3827935"/>
                  <a:pt x="8131269" y="3756747"/>
                  <a:pt x="7902807" y="3785652"/>
                </a:cubicBezTo>
                <a:cubicBezTo>
                  <a:pt x="7674345" y="3814557"/>
                  <a:pt x="7553539" y="3758912"/>
                  <a:pt x="7253648" y="3785652"/>
                </a:cubicBezTo>
                <a:cubicBezTo>
                  <a:pt x="6953757" y="3812392"/>
                  <a:pt x="6887769" y="3745960"/>
                  <a:pt x="6773834" y="3785652"/>
                </a:cubicBezTo>
                <a:cubicBezTo>
                  <a:pt x="6659899" y="3825344"/>
                  <a:pt x="6441844" y="3743776"/>
                  <a:pt x="6294021" y="3785652"/>
                </a:cubicBezTo>
                <a:cubicBezTo>
                  <a:pt x="6146198" y="3827528"/>
                  <a:pt x="6117235" y="3781662"/>
                  <a:pt x="5983554" y="3785652"/>
                </a:cubicBezTo>
                <a:cubicBezTo>
                  <a:pt x="5849873" y="3789642"/>
                  <a:pt x="5578933" y="3754296"/>
                  <a:pt x="5419068" y="3785652"/>
                </a:cubicBezTo>
                <a:cubicBezTo>
                  <a:pt x="5259203" y="3817008"/>
                  <a:pt x="5039729" y="3782953"/>
                  <a:pt x="4685235" y="3785652"/>
                </a:cubicBezTo>
                <a:cubicBezTo>
                  <a:pt x="4330741" y="3788351"/>
                  <a:pt x="4319607" y="3753684"/>
                  <a:pt x="4036076" y="3785652"/>
                </a:cubicBezTo>
                <a:cubicBezTo>
                  <a:pt x="3752545" y="3817620"/>
                  <a:pt x="3729677" y="3742440"/>
                  <a:pt x="3640936" y="3785652"/>
                </a:cubicBezTo>
                <a:cubicBezTo>
                  <a:pt x="3552195" y="3828864"/>
                  <a:pt x="3369375" y="3745794"/>
                  <a:pt x="3161123" y="3785652"/>
                </a:cubicBezTo>
                <a:cubicBezTo>
                  <a:pt x="2952871" y="3825510"/>
                  <a:pt x="2676639" y="3753606"/>
                  <a:pt x="2427291" y="3785652"/>
                </a:cubicBezTo>
                <a:cubicBezTo>
                  <a:pt x="2177943" y="3817698"/>
                  <a:pt x="2077981" y="3774566"/>
                  <a:pt x="1778132" y="3785652"/>
                </a:cubicBezTo>
                <a:cubicBezTo>
                  <a:pt x="1478283" y="3796738"/>
                  <a:pt x="1477587" y="3757855"/>
                  <a:pt x="1213645" y="3785652"/>
                </a:cubicBezTo>
                <a:cubicBezTo>
                  <a:pt x="949703" y="3813449"/>
                  <a:pt x="925157" y="3784151"/>
                  <a:pt x="733832" y="3785652"/>
                </a:cubicBezTo>
                <a:cubicBezTo>
                  <a:pt x="542507" y="3787153"/>
                  <a:pt x="331916" y="3754178"/>
                  <a:pt x="0" y="3785652"/>
                </a:cubicBezTo>
                <a:cubicBezTo>
                  <a:pt x="-60765" y="3572070"/>
                  <a:pt x="37979" y="3460274"/>
                  <a:pt x="0" y="3206988"/>
                </a:cubicBezTo>
                <a:cubicBezTo>
                  <a:pt x="-37979" y="2953702"/>
                  <a:pt x="4429" y="2967460"/>
                  <a:pt x="0" y="2779750"/>
                </a:cubicBezTo>
                <a:cubicBezTo>
                  <a:pt x="-4429" y="2592040"/>
                  <a:pt x="13133" y="2399385"/>
                  <a:pt x="0" y="2201086"/>
                </a:cubicBezTo>
                <a:cubicBezTo>
                  <a:pt x="-13133" y="2002787"/>
                  <a:pt x="3624" y="1791754"/>
                  <a:pt x="0" y="1622422"/>
                </a:cubicBezTo>
                <a:cubicBezTo>
                  <a:pt x="-3624" y="1453090"/>
                  <a:pt x="25043" y="1311807"/>
                  <a:pt x="0" y="1043758"/>
                </a:cubicBezTo>
                <a:cubicBezTo>
                  <a:pt x="-25043" y="775709"/>
                  <a:pt x="45801" y="777506"/>
                  <a:pt x="0" y="540807"/>
                </a:cubicBezTo>
                <a:cubicBezTo>
                  <a:pt x="-45801" y="304108"/>
                  <a:pt x="40717" y="193388"/>
                  <a:pt x="0" y="0"/>
                </a:cubicBezTo>
                <a:close/>
              </a:path>
              <a:path w="8467293" h="3785652" stroke="0" extrusionOk="0">
                <a:moveTo>
                  <a:pt x="0" y="0"/>
                </a:moveTo>
                <a:cubicBezTo>
                  <a:pt x="232976" y="-1604"/>
                  <a:pt x="332059" y="7650"/>
                  <a:pt x="479813" y="0"/>
                </a:cubicBezTo>
                <a:cubicBezTo>
                  <a:pt x="627567" y="-7650"/>
                  <a:pt x="779953" y="44205"/>
                  <a:pt x="874954" y="0"/>
                </a:cubicBezTo>
                <a:cubicBezTo>
                  <a:pt x="969955" y="-44205"/>
                  <a:pt x="1174988" y="13021"/>
                  <a:pt x="1270094" y="0"/>
                </a:cubicBezTo>
                <a:cubicBezTo>
                  <a:pt x="1365200" y="-13021"/>
                  <a:pt x="1562521" y="31716"/>
                  <a:pt x="1665234" y="0"/>
                </a:cubicBezTo>
                <a:cubicBezTo>
                  <a:pt x="1767947" y="-31716"/>
                  <a:pt x="1863450" y="26"/>
                  <a:pt x="1975702" y="0"/>
                </a:cubicBezTo>
                <a:cubicBezTo>
                  <a:pt x="2087954" y="-26"/>
                  <a:pt x="2369789" y="24525"/>
                  <a:pt x="2540188" y="0"/>
                </a:cubicBezTo>
                <a:cubicBezTo>
                  <a:pt x="2710587" y="-24525"/>
                  <a:pt x="3006135" y="24340"/>
                  <a:pt x="3189347" y="0"/>
                </a:cubicBezTo>
                <a:cubicBezTo>
                  <a:pt x="3372559" y="-24340"/>
                  <a:pt x="3474782" y="23644"/>
                  <a:pt x="3753833" y="0"/>
                </a:cubicBezTo>
                <a:cubicBezTo>
                  <a:pt x="4032884" y="-23644"/>
                  <a:pt x="4219376" y="63199"/>
                  <a:pt x="4402992" y="0"/>
                </a:cubicBezTo>
                <a:cubicBezTo>
                  <a:pt x="4586608" y="-63199"/>
                  <a:pt x="4811532" y="26390"/>
                  <a:pt x="4967479" y="0"/>
                </a:cubicBezTo>
                <a:cubicBezTo>
                  <a:pt x="5123426" y="-26390"/>
                  <a:pt x="5476983" y="36027"/>
                  <a:pt x="5701311" y="0"/>
                </a:cubicBezTo>
                <a:cubicBezTo>
                  <a:pt x="5925639" y="-36027"/>
                  <a:pt x="6279816" y="35256"/>
                  <a:pt x="6435143" y="0"/>
                </a:cubicBezTo>
                <a:cubicBezTo>
                  <a:pt x="6590470" y="-35256"/>
                  <a:pt x="6925212" y="4626"/>
                  <a:pt x="7168975" y="0"/>
                </a:cubicBezTo>
                <a:cubicBezTo>
                  <a:pt x="7412738" y="-4626"/>
                  <a:pt x="7580064" y="44125"/>
                  <a:pt x="7818134" y="0"/>
                </a:cubicBezTo>
                <a:cubicBezTo>
                  <a:pt x="8056204" y="-44125"/>
                  <a:pt x="8219557" y="46379"/>
                  <a:pt x="8467293" y="0"/>
                </a:cubicBezTo>
                <a:cubicBezTo>
                  <a:pt x="8525764" y="170416"/>
                  <a:pt x="8461653" y="324174"/>
                  <a:pt x="8467293" y="502951"/>
                </a:cubicBezTo>
                <a:cubicBezTo>
                  <a:pt x="8472933" y="681728"/>
                  <a:pt x="8414951" y="829894"/>
                  <a:pt x="8467293" y="968045"/>
                </a:cubicBezTo>
                <a:cubicBezTo>
                  <a:pt x="8519635" y="1106196"/>
                  <a:pt x="8436146" y="1215764"/>
                  <a:pt x="8467293" y="1395283"/>
                </a:cubicBezTo>
                <a:cubicBezTo>
                  <a:pt x="8498440" y="1574802"/>
                  <a:pt x="8416621" y="1724996"/>
                  <a:pt x="8467293" y="1822521"/>
                </a:cubicBezTo>
                <a:cubicBezTo>
                  <a:pt x="8517965" y="1920046"/>
                  <a:pt x="8429367" y="2124291"/>
                  <a:pt x="8467293" y="2363328"/>
                </a:cubicBezTo>
                <a:cubicBezTo>
                  <a:pt x="8505219" y="2602365"/>
                  <a:pt x="8409608" y="2755151"/>
                  <a:pt x="8467293" y="2866279"/>
                </a:cubicBezTo>
                <a:cubicBezTo>
                  <a:pt x="8524978" y="2977407"/>
                  <a:pt x="8389921" y="3565953"/>
                  <a:pt x="8467293" y="3785652"/>
                </a:cubicBezTo>
                <a:cubicBezTo>
                  <a:pt x="8229243" y="3837752"/>
                  <a:pt x="8155309" y="3757401"/>
                  <a:pt x="7987480" y="3785652"/>
                </a:cubicBezTo>
                <a:cubicBezTo>
                  <a:pt x="7819651" y="3813903"/>
                  <a:pt x="7615259" y="3783581"/>
                  <a:pt x="7507666" y="3785652"/>
                </a:cubicBezTo>
                <a:cubicBezTo>
                  <a:pt x="7400073" y="3787723"/>
                  <a:pt x="7245671" y="3753841"/>
                  <a:pt x="7027853" y="3785652"/>
                </a:cubicBezTo>
                <a:cubicBezTo>
                  <a:pt x="6810035" y="3817463"/>
                  <a:pt x="6605762" y="3736890"/>
                  <a:pt x="6378694" y="3785652"/>
                </a:cubicBezTo>
                <a:cubicBezTo>
                  <a:pt x="6151626" y="3834414"/>
                  <a:pt x="5949544" y="3764215"/>
                  <a:pt x="5644862" y="3785652"/>
                </a:cubicBezTo>
                <a:cubicBezTo>
                  <a:pt x="5340180" y="3807089"/>
                  <a:pt x="5160756" y="3785204"/>
                  <a:pt x="4911030" y="3785652"/>
                </a:cubicBezTo>
                <a:cubicBezTo>
                  <a:pt x="4661304" y="3786100"/>
                  <a:pt x="4563780" y="3745043"/>
                  <a:pt x="4431217" y="3785652"/>
                </a:cubicBezTo>
                <a:cubicBezTo>
                  <a:pt x="4298654" y="3826261"/>
                  <a:pt x="4127449" y="3746220"/>
                  <a:pt x="3866730" y="3785652"/>
                </a:cubicBezTo>
                <a:cubicBezTo>
                  <a:pt x="3606011" y="3825084"/>
                  <a:pt x="3634464" y="3784120"/>
                  <a:pt x="3556263" y="3785652"/>
                </a:cubicBezTo>
                <a:cubicBezTo>
                  <a:pt x="3478062" y="3787184"/>
                  <a:pt x="3243965" y="3754654"/>
                  <a:pt x="3161123" y="3785652"/>
                </a:cubicBezTo>
                <a:cubicBezTo>
                  <a:pt x="3078281" y="3816650"/>
                  <a:pt x="2807406" y="3774789"/>
                  <a:pt x="2511964" y="3785652"/>
                </a:cubicBezTo>
                <a:cubicBezTo>
                  <a:pt x="2216522" y="3796515"/>
                  <a:pt x="2183781" y="3764055"/>
                  <a:pt x="2032150" y="3785652"/>
                </a:cubicBezTo>
                <a:cubicBezTo>
                  <a:pt x="1880519" y="3807249"/>
                  <a:pt x="1745366" y="3741503"/>
                  <a:pt x="1637010" y="3785652"/>
                </a:cubicBezTo>
                <a:cubicBezTo>
                  <a:pt x="1528654" y="3829801"/>
                  <a:pt x="1210580" y="3751642"/>
                  <a:pt x="1072524" y="3785652"/>
                </a:cubicBezTo>
                <a:cubicBezTo>
                  <a:pt x="934468" y="3819662"/>
                  <a:pt x="861312" y="3782681"/>
                  <a:pt x="762056" y="3785652"/>
                </a:cubicBezTo>
                <a:cubicBezTo>
                  <a:pt x="662800" y="3788623"/>
                  <a:pt x="303955" y="3765972"/>
                  <a:pt x="0" y="3785652"/>
                </a:cubicBezTo>
                <a:cubicBezTo>
                  <a:pt x="-22736" y="3489689"/>
                  <a:pt x="44353" y="3349298"/>
                  <a:pt x="0" y="3169132"/>
                </a:cubicBezTo>
                <a:cubicBezTo>
                  <a:pt x="-44353" y="2988966"/>
                  <a:pt x="3526" y="2711786"/>
                  <a:pt x="0" y="2552611"/>
                </a:cubicBezTo>
                <a:cubicBezTo>
                  <a:pt x="-3526" y="2393436"/>
                  <a:pt x="24486" y="2221206"/>
                  <a:pt x="0" y="2049660"/>
                </a:cubicBezTo>
                <a:cubicBezTo>
                  <a:pt x="-24486" y="1878114"/>
                  <a:pt x="5998" y="1816328"/>
                  <a:pt x="0" y="1622422"/>
                </a:cubicBezTo>
                <a:cubicBezTo>
                  <a:pt x="-5998" y="1428516"/>
                  <a:pt x="24052" y="1257386"/>
                  <a:pt x="0" y="1119471"/>
                </a:cubicBezTo>
                <a:cubicBezTo>
                  <a:pt x="-24052" y="981556"/>
                  <a:pt x="55581" y="839604"/>
                  <a:pt x="0" y="578664"/>
                </a:cubicBezTo>
                <a:cubicBezTo>
                  <a:pt x="-55581" y="317724"/>
                  <a:pt x="6174" y="138203"/>
                  <a:pt x="0" y="0"/>
                </a:cubicBezTo>
                <a:close/>
              </a:path>
            </a:pathLst>
          </a:custGeom>
          <a:solidFill>
            <a:schemeClr val="bg1">
              <a:lumMod val="20000"/>
              <a:lumOff val="80000"/>
              <a:alpha val="62000"/>
            </a:schemeClr>
          </a:solidFill>
          <a:ln w="38100">
            <a:solidFill>
              <a:schemeClr val="bg1">
                <a:lumMod val="50000"/>
              </a:schemeClr>
            </a:solidFill>
            <a:extLst>
              <a:ext uri="{C807C97D-BFC1-408E-A445-0C87EB9F89A2}">
                <ask:lineSketchStyleProps xmlns:ask="http://schemas.microsoft.com/office/drawing/2018/sketchyshapes" sd="4000302496">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accent1"/>
          </a:fontRef>
        </p:style>
        <p:txBody>
          <a:bodyPr wrap="square">
            <a:spAutoFit/>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pPr lvl="0" algn="just"/>
            <a:r>
              <a:rPr lang="vi-VN" sz="4000" b="1" dirty="0">
                <a:solidFill>
                  <a:srgbClr val="121212"/>
                </a:solidFill>
              </a:rPr>
              <a:t>Cách làm phát ra âm thanh của nhạc cụ dây là tạo sự rung động của dây; của nhạc cụ gõ là tạo sự rung động của bề mặt bị gõ; của nhạc cụ hơi là thổi làm không khí trong ống rung động.</a:t>
            </a:r>
            <a:endParaRPr kumimoji="0" sz="4000" b="1" i="0" u="none" strike="noStrike" kern="1200" cap="none" spc="0" normalizeH="0" baseline="0" noProof="0" dirty="0">
              <a:ln>
                <a:noFill/>
              </a:ln>
              <a:solidFill>
                <a:srgbClr val="121212"/>
              </a:solidFill>
              <a:effectLst/>
              <a:uLnTx/>
              <a:uFillTx/>
            </a:endParaRPr>
          </a:p>
        </p:txBody>
      </p:sp>
      <p:pic>
        <p:nvPicPr>
          <p:cNvPr id="2" name="Picture 1">
            <a:extLst>
              <a:ext uri="{FF2B5EF4-FFF2-40B4-BE49-F238E27FC236}">
                <a16:creationId xmlns:a16="http://schemas.microsoft.com/office/drawing/2014/main" id="{8F53AACD-BB3D-3E81-7C36-8241AF40AE18}"/>
              </a:ext>
            </a:extLst>
          </p:cNvPr>
          <p:cNvPicPr>
            <a:picLocks noChangeAspect="1"/>
          </p:cNvPicPr>
          <p:nvPr/>
        </p:nvPicPr>
        <p:blipFill>
          <a:blip r:embed="rId9"/>
          <a:stretch>
            <a:fillRect/>
          </a:stretch>
        </p:blipFill>
        <p:spPr>
          <a:xfrm>
            <a:off x="2253221" y="-566560"/>
            <a:ext cx="10229975" cy="3737172"/>
          </a:xfrm>
          <a:prstGeom prst="rect">
            <a:avLst/>
          </a:prstGeom>
        </p:spPr>
      </p:pic>
    </p:spTree>
    <p:extLst>
      <p:ext uri="{BB962C8B-B14F-4D97-AF65-F5344CB8AC3E}">
        <p14:creationId xmlns:p14="http://schemas.microsoft.com/office/powerpoint/2010/main" val="111982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down)">
                                      <p:cBhvr>
                                        <p:cTn id="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Freeform: Shape 178">
            <a:extLst>
              <a:ext uri="{FF2B5EF4-FFF2-40B4-BE49-F238E27FC236}">
                <a16:creationId xmlns:a16="http://schemas.microsoft.com/office/drawing/2014/main" id="{D465AFC0-AA0F-440E-98EC-E9321EF10E2E}"/>
              </a:ext>
            </a:extLst>
          </p:cNvPr>
          <p:cNvSpPr/>
          <p:nvPr/>
        </p:nvSpPr>
        <p:spPr>
          <a:xfrm rot="20589086">
            <a:off x="-2297312" y="2897570"/>
            <a:ext cx="7225270" cy="6141584"/>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rgbClr val="FDD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AFE2DB"/>
              </a:solidFill>
              <a:effectLst/>
              <a:uLnTx/>
              <a:uFillTx/>
              <a:latin typeface="Calibri" panose="020F0502020204030204"/>
              <a:ea typeface="+mn-ea"/>
              <a:cs typeface="Cordia New" panose="020B0304020202020204" pitchFamily="34" charset="-34"/>
            </a:endParaRPr>
          </a:p>
        </p:txBody>
      </p:sp>
      <p:sp>
        <p:nvSpPr>
          <p:cNvPr id="182" name="Freeform: Shape 181">
            <a:extLst>
              <a:ext uri="{FF2B5EF4-FFF2-40B4-BE49-F238E27FC236}">
                <a16:creationId xmlns:a16="http://schemas.microsoft.com/office/drawing/2014/main" id="{7EEBD52A-2B21-4D11-A567-CC7B165518D4}"/>
              </a:ext>
            </a:extLst>
          </p:cNvPr>
          <p:cNvSpPr/>
          <p:nvPr/>
        </p:nvSpPr>
        <p:spPr>
          <a:xfrm rot="21068396">
            <a:off x="2943490" y="1576091"/>
            <a:ext cx="871704" cy="835689"/>
          </a:xfrm>
          <a:custGeom>
            <a:avLst/>
            <a:gdLst>
              <a:gd name="connsiteX0" fmla="*/ 565922 w 573858"/>
              <a:gd name="connsiteY0" fmla="*/ 375577 h 550149"/>
              <a:gd name="connsiteX1" fmla="*/ 215056 w 573858"/>
              <a:gd name="connsiteY1" fmla="*/ 540653 h 550149"/>
              <a:gd name="connsiteX2" fmla="*/ 6813 w 573858"/>
              <a:gd name="connsiteY2" fmla="*/ 223308 h 550149"/>
              <a:gd name="connsiteX3" fmla="*/ 379816 w 573858"/>
              <a:gd name="connsiteY3" fmla="*/ 6369 h 550149"/>
              <a:gd name="connsiteX4" fmla="*/ 565922 w 573858"/>
              <a:gd name="connsiteY4" fmla="*/ 375577 h 550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58" h="550149">
                <a:moveTo>
                  <a:pt x="565922" y="375577"/>
                </a:moveTo>
                <a:cubicBezTo>
                  <a:pt x="530187" y="511243"/>
                  <a:pt x="348983" y="575914"/>
                  <a:pt x="215056" y="540653"/>
                </a:cubicBezTo>
                <a:cubicBezTo>
                  <a:pt x="81129" y="505392"/>
                  <a:pt x="-28922" y="358816"/>
                  <a:pt x="6813" y="223308"/>
                </a:cubicBezTo>
                <a:cubicBezTo>
                  <a:pt x="42548" y="87642"/>
                  <a:pt x="245889" y="-28892"/>
                  <a:pt x="379816" y="6369"/>
                </a:cubicBezTo>
                <a:cubicBezTo>
                  <a:pt x="513585" y="41471"/>
                  <a:pt x="601499" y="239910"/>
                  <a:pt x="565922" y="375577"/>
                </a:cubicBezTo>
                <a:close/>
              </a:path>
            </a:pathLst>
          </a:custGeom>
          <a:solidFill>
            <a:srgbClr val="97D3C9"/>
          </a:solidFill>
          <a:ln w="157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dirty="0">
              <a:ln>
                <a:noFill/>
              </a:ln>
              <a:solidFill>
                <a:srgbClr val="767171"/>
              </a:solidFill>
              <a:effectLst/>
              <a:uLnTx/>
              <a:uFillTx/>
              <a:latin typeface="Calibri" panose="020F0502020204030204"/>
              <a:ea typeface="+mn-ea"/>
              <a:cs typeface="Cordia New" panose="020B0304020202020204" pitchFamily="34" charset="-34"/>
            </a:endParaRPr>
          </a:p>
        </p:txBody>
      </p:sp>
      <p:sp>
        <p:nvSpPr>
          <p:cNvPr id="183" name="Freeform: Shape 182">
            <a:extLst>
              <a:ext uri="{FF2B5EF4-FFF2-40B4-BE49-F238E27FC236}">
                <a16:creationId xmlns:a16="http://schemas.microsoft.com/office/drawing/2014/main" id="{F8E90760-490A-41C4-AA81-741B3171687C}"/>
              </a:ext>
            </a:extLst>
          </p:cNvPr>
          <p:cNvSpPr/>
          <p:nvPr/>
        </p:nvSpPr>
        <p:spPr>
          <a:xfrm rot="21068396">
            <a:off x="3428391" y="-54403"/>
            <a:ext cx="1829104" cy="1753533"/>
          </a:xfrm>
          <a:custGeom>
            <a:avLst/>
            <a:gdLst>
              <a:gd name="connsiteX0" fmla="*/ 565922 w 573858"/>
              <a:gd name="connsiteY0" fmla="*/ 375577 h 550149"/>
              <a:gd name="connsiteX1" fmla="*/ 215056 w 573858"/>
              <a:gd name="connsiteY1" fmla="*/ 540653 h 550149"/>
              <a:gd name="connsiteX2" fmla="*/ 6813 w 573858"/>
              <a:gd name="connsiteY2" fmla="*/ 223308 h 550149"/>
              <a:gd name="connsiteX3" fmla="*/ 379816 w 573858"/>
              <a:gd name="connsiteY3" fmla="*/ 6369 h 550149"/>
              <a:gd name="connsiteX4" fmla="*/ 565922 w 573858"/>
              <a:gd name="connsiteY4" fmla="*/ 375577 h 550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58" h="550149">
                <a:moveTo>
                  <a:pt x="565922" y="375577"/>
                </a:moveTo>
                <a:cubicBezTo>
                  <a:pt x="530187" y="511243"/>
                  <a:pt x="348983" y="575914"/>
                  <a:pt x="215056" y="540653"/>
                </a:cubicBezTo>
                <a:cubicBezTo>
                  <a:pt x="81129" y="505392"/>
                  <a:pt x="-28922" y="358816"/>
                  <a:pt x="6813" y="223308"/>
                </a:cubicBezTo>
                <a:cubicBezTo>
                  <a:pt x="42548" y="87642"/>
                  <a:pt x="245889" y="-28892"/>
                  <a:pt x="379816" y="6369"/>
                </a:cubicBezTo>
                <a:cubicBezTo>
                  <a:pt x="513585" y="41471"/>
                  <a:pt x="601499" y="239910"/>
                  <a:pt x="565922" y="375577"/>
                </a:cubicBezTo>
                <a:close/>
              </a:path>
            </a:pathLst>
          </a:custGeom>
          <a:solidFill>
            <a:srgbClr val="CBD5CD"/>
          </a:solidFill>
          <a:ln w="157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dirty="0">
              <a:ln>
                <a:noFill/>
              </a:ln>
              <a:solidFill>
                <a:srgbClr val="767171"/>
              </a:solidFill>
              <a:effectLst/>
              <a:uLnTx/>
              <a:uFillTx/>
              <a:latin typeface="Calibri" panose="020F0502020204030204"/>
              <a:ea typeface="+mn-ea"/>
              <a:cs typeface="Cordia New" panose="020B0304020202020204" pitchFamily="34" charset="-34"/>
            </a:endParaRPr>
          </a:p>
        </p:txBody>
      </p:sp>
      <p:sp>
        <p:nvSpPr>
          <p:cNvPr id="184" name="Graphic 200">
            <a:extLst>
              <a:ext uri="{FF2B5EF4-FFF2-40B4-BE49-F238E27FC236}">
                <a16:creationId xmlns:a16="http://schemas.microsoft.com/office/drawing/2014/main" id="{DDF24249-78B1-4745-A2A5-62C47193BBCC}"/>
              </a:ext>
            </a:extLst>
          </p:cNvPr>
          <p:cNvSpPr/>
          <p:nvPr/>
        </p:nvSpPr>
        <p:spPr>
          <a:xfrm rot="-2299724">
            <a:off x="10402440" y="5002339"/>
            <a:ext cx="2422941" cy="2422941"/>
          </a:xfrm>
          <a:custGeom>
            <a:avLst/>
            <a:gdLst>
              <a:gd name="connsiteX0" fmla="*/ 725649 w 725649"/>
              <a:gd name="connsiteY0" fmla="*/ 362825 h 725649"/>
              <a:gd name="connsiteX1" fmla="*/ 362825 w 725649"/>
              <a:gd name="connsiteY1" fmla="*/ 725649 h 725649"/>
              <a:gd name="connsiteX2" fmla="*/ 0 w 725649"/>
              <a:gd name="connsiteY2" fmla="*/ 362825 h 725649"/>
              <a:gd name="connsiteX3" fmla="*/ 362825 w 725649"/>
              <a:gd name="connsiteY3" fmla="*/ 0 h 725649"/>
              <a:gd name="connsiteX4" fmla="*/ 725649 w 725649"/>
              <a:gd name="connsiteY4" fmla="*/ 362825 h 725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649" h="725649">
                <a:moveTo>
                  <a:pt x="725649" y="362825"/>
                </a:moveTo>
                <a:cubicBezTo>
                  <a:pt x="725649" y="563207"/>
                  <a:pt x="563207" y="725649"/>
                  <a:pt x="362825" y="725649"/>
                </a:cubicBezTo>
                <a:cubicBezTo>
                  <a:pt x="162442" y="725649"/>
                  <a:pt x="0" y="563207"/>
                  <a:pt x="0" y="362825"/>
                </a:cubicBezTo>
                <a:cubicBezTo>
                  <a:pt x="0" y="162442"/>
                  <a:pt x="162442" y="0"/>
                  <a:pt x="362825" y="0"/>
                </a:cubicBezTo>
                <a:cubicBezTo>
                  <a:pt x="563207" y="0"/>
                  <a:pt x="725649" y="162442"/>
                  <a:pt x="725649" y="362825"/>
                </a:cubicBezTo>
                <a:close/>
              </a:path>
            </a:pathLst>
          </a:custGeom>
          <a:noFill/>
          <a:ln w="38102" cap="flat">
            <a:solidFill>
              <a:srgbClr val="97D3C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nvGrpSpPr>
          <p:cNvPr id="185" name="Graphic 7">
            <a:extLst>
              <a:ext uri="{FF2B5EF4-FFF2-40B4-BE49-F238E27FC236}">
                <a16:creationId xmlns:a16="http://schemas.microsoft.com/office/drawing/2014/main" id="{7E3F8691-FABE-46D3-B09D-E49E4D46538C}"/>
              </a:ext>
            </a:extLst>
          </p:cNvPr>
          <p:cNvGrpSpPr/>
          <p:nvPr/>
        </p:nvGrpSpPr>
        <p:grpSpPr>
          <a:xfrm>
            <a:off x="1309628" y="265553"/>
            <a:ext cx="3233143" cy="6344712"/>
            <a:chOff x="0" y="2213069"/>
            <a:chExt cx="2613113" cy="4606687"/>
          </a:xfrm>
        </p:grpSpPr>
        <p:sp>
          <p:nvSpPr>
            <p:cNvPr id="186" name="Freeform: Shape 185">
              <a:extLst>
                <a:ext uri="{FF2B5EF4-FFF2-40B4-BE49-F238E27FC236}">
                  <a16:creationId xmlns:a16="http://schemas.microsoft.com/office/drawing/2014/main" id="{5D40F48B-7796-4FD1-819B-64F0A5C4BDEC}"/>
                </a:ext>
              </a:extLst>
            </p:cNvPr>
            <p:cNvSpPr/>
            <p:nvPr/>
          </p:nvSpPr>
          <p:spPr>
            <a:xfrm>
              <a:off x="0" y="2213069"/>
              <a:ext cx="2613113" cy="2465592"/>
            </a:xfrm>
            <a:custGeom>
              <a:avLst/>
              <a:gdLst>
                <a:gd name="connsiteX0" fmla="*/ 841518 w 2613113"/>
                <a:gd name="connsiteY0" fmla="*/ 2039175 h 2465592"/>
                <a:gd name="connsiteX1" fmla="*/ 85391 w 2613113"/>
                <a:gd name="connsiteY1" fmla="*/ 1932305 h 2465592"/>
                <a:gd name="connsiteX2" fmla="*/ 467296 w 2613113"/>
                <a:gd name="connsiteY2" fmla="*/ 1183687 h 2465592"/>
                <a:gd name="connsiteX3" fmla="*/ 169386 w 2613113"/>
                <a:gd name="connsiteY3" fmla="*/ 878093 h 2465592"/>
                <a:gd name="connsiteX4" fmla="*/ 199945 w 2613113"/>
                <a:gd name="connsiteY4" fmla="*/ 427386 h 2465592"/>
                <a:gd name="connsiteX5" fmla="*/ 1032558 w 2613113"/>
                <a:gd name="connsiteY5" fmla="*/ 435069 h 2465592"/>
                <a:gd name="connsiteX6" fmla="*/ 1895729 w 2613113"/>
                <a:gd name="connsiteY6" fmla="*/ 60848 h 2465592"/>
                <a:gd name="connsiteX7" fmla="*/ 2048526 w 2613113"/>
                <a:gd name="connsiteY7" fmla="*/ 840025 h 2465592"/>
                <a:gd name="connsiteX8" fmla="*/ 2606104 w 2613113"/>
                <a:gd name="connsiteY8" fmla="*/ 1313783 h 2465592"/>
                <a:gd name="connsiteX9" fmla="*/ 1910922 w 2613113"/>
                <a:gd name="connsiteY9" fmla="*/ 1756806 h 2465592"/>
                <a:gd name="connsiteX10" fmla="*/ 1880362 w 2613113"/>
                <a:gd name="connsiteY10" fmla="*/ 2222706 h 2465592"/>
                <a:gd name="connsiteX11" fmla="*/ 1521333 w 2613113"/>
                <a:gd name="connsiteY11" fmla="*/ 2459498 h 2465592"/>
                <a:gd name="connsiteX12" fmla="*/ 864394 w 2613113"/>
                <a:gd name="connsiteY12" fmla="*/ 2062226 h 246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113" h="2465592">
                  <a:moveTo>
                    <a:pt x="841518" y="2039175"/>
                  </a:moveTo>
                  <a:cubicBezTo>
                    <a:pt x="604726" y="2161413"/>
                    <a:pt x="261064" y="2161413"/>
                    <a:pt x="85391" y="1932305"/>
                  </a:cubicBezTo>
                  <a:cubicBezTo>
                    <a:pt x="-159084" y="1619202"/>
                    <a:pt x="169386" y="1283049"/>
                    <a:pt x="467296" y="1183687"/>
                  </a:cubicBezTo>
                  <a:cubicBezTo>
                    <a:pt x="367935" y="1076642"/>
                    <a:pt x="230505" y="1030890"/>
                    <a:pt x="169386" y="878093"/>
                  </a:cubicBezTo>
                  <a:cubicBezTo>
                    <a:pt x="115951" y="740663"/>
                    <a:pt x="108267" y="549623"/>
                    <a:pt x="199945" y="427386"/>
                  </a:cubicBezTo>
                  <a:cubicBezTo>
                    <a:pt x="444421" y="129475"/>
                    <a:pt x="780399" y="244029"/>
                    <a:pt x="1032558" y="435069"/>
                  </a:cubicBezTo>
                  <a:cubicBezTo>
                    <a:pt x="1116552" y="68357"/>
                    <a:pt x="1567260" y="-99633"/>
                    <a:pt x="1895729" y="60848"/>
                  </a:cubicBezTo>
                  <a:cubicBezTo>
                    <a:pt x="2216516" y="221328"/>
                    <a:pt x="2208832" y="572674"/>
                    <a:pt x="2048526" y="840025"/>
                  </a:cubicBezTo>
                  <a:cubicBezTo>
                    <a:pt x="2315877" y="870584"/>
                    <a:pt x="2667223" y="954579"/>
                    <a:pt x="2606104" y="1313783"/>
                  </a:cubicBezTo>
                  <a:cubicBezTo>
                    <a:pt x="2537302" y="1672812"/>
                    <a:pt x="2224199" y="1756806"/>
                    <a:pt x="1910922" y="1756806"/>
                  </a:cubicBezTo>
                  <a:cubicBezTo>
                    <a:pt x="1918605" y="1955355"/>
                    <a:pt x="1956674" y="2077593"/>
                    <a:pt x="1880362" y="2222706"/>
                  </a:cubicBezTo>
                  <a:cubicBezTo>
                    <a:pt x="1811560" y="2352453"/>
                    <a:pt x="1658938" y="2444131"/>
                    <a:pt x="1521333" y="2459498"/>
                  </a:cubicBezTo>
                  <a:cubicBezTo>
                    <a:pt x="1246299" y="2505424"/>
                    <a:pt x="978948" y="2283825"/>
                    <a:pt x="864394" y="2062226"/>
                  </a:cubicBezTo>
                </a:path>
              </a:pathLst>
            </a:custGeom>
            <a:solidFill>
              <a:srgbClr val="459B97"/>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nvGrpSpPr>
            <p:cNvPr id="187" name="Graphic 7">
              <a:extLst>
                <a:ext uri="{FF2B5EF4-FFF2-40B4-BE49-F238E27FC236}">
                  <a16:creationId xmlns:a16="http://schemas.microsoft.com/office/drawing/2014/main" id="{6DDCE3C3-CB3E-4453-B55F-80D44271A353}"/>
                </a:ext>
              </a:extLst>
            </p:cNvPr>
            <p:cNvGrpSpPr/>
            <p:nvPr/>
          </p:nvGrpSpPr>
          <p:grpSpPr>
            <a:xfrm>
              <a:off x="101106" y="2960878"/>
              <a:ext cx="1687576" cy="3858878"/>
              <a:chOff x="101106" y="2960878"/>
              <a:chExt cx="1687576" cy="3858878"/>
            </a:xfrm>
          </p:grpSpPr>
          <p:sp>
            <p:nvSpPr>
              <p:cNvPr id="201" name="Freeform: Shape 200">
                <a:extLst>
                  <a:ext uri="{FF2B5EF4-FFF2-40B4-BE49-F238E27FC236}">
                    <a16:creationId xmlns:a16="http://schemas.microsoft.com/office/drawing/2014/main" id="{1A8E5E35-4B50-41DA-A278-D6307622E8CB}"/>
                  </a:ext>
                </a:extLst>
              </p:cNvPr>
              <p:cNvSpPr/>
              <p:nvPr/>
            </p:nvSpPr>
            <p:spPr>
              <a:xfrm>
                <a:off x="101106" y="2960878"/>
                <a:ext cx="1687576" cy="3858878"/>
              </a:xfrm>
              <a:custGeom>
                <a:avLst/>
                <a:gdLst>
                  <a:gd name="connsiteX0" fmla="*/ 0 w 1687576"/>
                  <a:gd name="connsiteY0" fmla="*/ 3858879 h 3858878"/>
                  <a:gd name="connsiteX1" fmla="*/ 893207 w 1687576"/>
                  <a:gd name="connsiteY1" fmla="*/ 664986 h 3858878"/>
                  <a:gd name="connsiteX2" fmla="*/ 1061197 w 1687576"/>
                  <a:gd name="connsiteY2" fmla="*/ 363 h 3858878"/>
                  <a:gd name="connsiteX3" fmla="*/ 1061197 w 1687576"/>
                  <a:gd name="connsiteY3" fmla="*/ 363 h 3858878"/>
                  <a:gd name="connsiteX4" fmla="*/ 1000078 w 1687576"/>
                  <a:gd name="connsiteY4" fmla="*/ 810099 h 3858878"/>
                  <a:gd name="connsiteX5" fmla="*/ 1687577 w 1687576"/>
                  <a:gd name="connsiteY5" fmla="*/ 451070 h 3858878"/>
                  <a:gd name="connsiteX6" fmla="*/ 1084247 w 1687576"/>
                  <a:gd name="connsiteY6" fmla="*/ 916970 h 3858878"/>
                  <a:gd name="connsiteX7" fmla="*/ 587788 w 1687576"/>
                  <a:gd name="connsiteY7" fmla="*/ 2322527 h 3858878"/>
                  <a:gd name="connsiteX8" fmla="*/ 542560 w 1687576"/>
                  <a:gd name="connsiteY8" fmla="*/ 3849274 h 38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76" h="3858878">
                    <a:moveTo>
                      <a:pt x="0" y="3858879"/>
                    </a:moveTo>
                    <a:cubicBezTo>
                      <a:pt x="145113" y="2094467"/>
                      <a:pt x="832088" y="894094"/>
                      <a:pt x="893207" y="664986"/>
                    </a:cubicBezTo>
                    <a:cubicBezTo>
                      <a:pt x="962010" y="451070"/>
                      <a:pt x="1000078" y="-14830"/>
                      <a:pt x="1061197" y="363"/>
                    </a:cubicBezTo>
                    <a:lnTo>
                      <a:pt x="1061197" y="363"/>
                    </a:lnTo>
                    <a:cubicBezTo>
                      <a:pt x="1145191" y="46115"/>
                      <a:pt x="1084073" y="527556"/>
                      <a:pt x="1000078" y="810099"/>
                    </a:cubicBezTo>
                    <a:cubicBezTo>
                      <a:pt x="1389666" y="458754"/>
                      <a:pt x="1657017" y="397635"/>
                      <a:pt x="1687577" y="451070"/>
                    </a:cubicBezTo>
                    <a:cubicBezTo>
                      <a:pt x="1687577" y="512189"/>
                      <a:pt x="1313355" y="664986"/>
                      <a:pt x="1084247" y="916970"/>
                    </a:cubicBezTo>
                    <a:cubicBezTo>
                      <a:pt x="778653" y="1199513"/>
                      <a:pt x="664099" y="1917572"/>
                      <a:pt x="587788" y="2322527"/>
                    </a:cubicBezTo>
                    <a:cubicBezTo>
                      <a:pt x="500825" y="2783363"/>
                      <a:pt x="450882" y="3528488"/>
                      <a:pt x="542560" y="3849274"/>
                    </a:cubicBezTo>
                  </a:path>
                </a:pathLst>
              </a:custGeom>
              <a:solidFill>
                <a:srgbClr val="724120"/>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02" name="Freeform: Shape 201">
                <a:extLst>
                  <a:ext uri="{FF2B5EF4-FFF2-40B4-BE49-F238E27FC236}">
                    <a16:creationId xmlns:a16="http://schemas.microsoft.com/office/drawing/2014/main" id="{09EBCC41-2FF6-4536-A17D-CE46A9781822}"/>
                  </a:ext>
                </a:extLst>
              </p:cNvPr>
              <p:cNvSpPr/>
              <p:nvPr/>
            </p:nvSpPr>
            <p:spPr>
              <a:xfrm>
                <a:off x="779057" y="3831456"/>
                <a:ext cx="261635" cy="504625"/>
              </a:xfrm>
              <a:custGeom>
                <a:avLst/>
                <a:gdLst>
                  <a:gd name="connsiteX0" fmla="*/ 232021 w 261635"/>
                  <a:gd name="connsiteY0" fmla="*/ 7974 h 504625"/>
                  <a:gd name="connsiteX1" fmla="*/ 1167 w 261635"/>
                  <a:gd name="connsiteY1" fmla="*/ 485399 h 504625"/>
                  <a:gd name="connsiteX2" fmla="*/ 31901 w 261635"/>
                  <a:gd name="connsiteY2" fmla="*/ 493956 h 504625"/>
                  <a:gd name="connsiteX3" fmla="*/ 259437 w 261635"/>
                  <a:gd name="connsiteY3" fmla="*/ 24214 h 504625"/>
                  <a:gd name="connsiteX4" fmla="*/ 232021 w 261635"/>
                  <a:gd name="connsiteY4" fmla="*/ 7974 h 504625"/>
                  <a:gd name="connsiteX5" fmla="*/ 232021 w 261635"/>
                  <a:gd name="connsiteY5" fmla="*/ 7974 h 50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5" h="504625">
                    <a:moveTo>
                      <a:pt x="232021" y="7974"/>
                    </a:moveTo>
                    <a:cubicBezTo>
                      <a:pt x="146979" y="163041"/>
                      <a:pt x="65254" y="320204"/>
                      <a:pt x="1167" y="485399"/>
                    </a:cubicBezTo>
                    <a:cubicBezTo>
                      <a:pt x="-6342" y="504608"/>
                      <a:pt x="24567" y="512815"/>
                      <a:pt x="31901" y="493956"/>
                    </a:cubicBezTo>
                    <a:cubicBezTo>
                      <a:pt x="94940" y="331380"/>
                      <a:pt x="175617" y="176837"/>
                      <a:pt x="259437" y="24214"/>
                    </a:cubicBezTo>
                    <a:cubicBezTo>
                      <a:pt x="269565" y="5879"/>
                      <a:pt x="241975" y="-10187"/>
                      <a:pt x="232021" y="7974"/>
                    </a:cubicBezTo>
                    <a:lnTo>
                      <a:pt x="232021" y="7974"/>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03" name="Freeform: Shape 202">
                <a:extLst>
                  <a:ext uri="{FF2B5EF4-FFF2-40B4-BE49-F238E27FC236}">
                    <a16:creationId xmlns:a16="http://schemas.microsoft.com/office/drawing/2014/main" id="{C04B2C87-012E-487E-8FC5-3D9A48BE757F}"/>
                  </a:ext>
                </a:extLst>
              </p:cNvPr>
              <p:cNvSpPr/>
              <p:nvPr/>
            </p:nvSpPr>
            <p:spPr>
              <a:xfrm>
                <a:off x="741557" y="4450472"/>
                <a:ext cx="62490" cy="130486"/>
              </a:xfrm>
              <a:custGeom>
                <a:avLst/>
                <a:gdLst>
                  <a:gd name="connsiteX0" fmla="*/ 31158 w 62490"/>
                  <a:gd name="connsiteY0" fmla="*/ 11322 h 130486"/>
                  <a:gd name="connsiteX1" fmla="*/ 598 w 62490"/>
                  <a:gd name="connsiteY1" fmla="*/ 110684 h 130486"/>
                  <a:gd name="connsiteX2" fmla="*/ 31332 w 62490"/>
                  <a:gd name="connsiteY2" fmla="*/ 119240 h 130486"/>
                  <a:gd name="connsiteX3" fmla="*/ 61892 w 62490"/>
                  <a:gd name="connsiteY3" fmla="*/ 19879 h 130486"/>
                  <a:gd name="connsiteX4" fmla="*/ 31158 w 62490"/>
                  <a:gd name="connsiteY4" fmla="*/ 11322 h 130486"/>
                  <a:gd name="connsiteX5" fmla="*/ 31158 w 62490"/>
                  <a:gd name="connsiteY5" fmla="*/ 11322 h 1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0" h="130486">
                    <a:moveTo>
                      <a:pt x="31158" y="11322"/>
                    </a:moveTo>
                    <a:cubicBezTo>
                      <a:pt x="22427" y="44850"/>
                      <a:pt x="9330" y="77156"/>
                      <a:pt x="598" y="110684"/>
                    </a:cubicBezTo>
                    <a:cubicBezTo>
                      <a:pt x="-4640" y="130591"/>
                      <a:pt x="26094" y="138973"/>
                      <a:pt x="31332" y="119240"/>
                    </a:cubicBezTo>
                    <a:cubicBezTo>
                      <a:pt x="40064" y="85712"/>
                      <a:pt x="53161" y="53407"/>
                      <a:pt x="61892" y="19879"/>
                    </a:cubicBezTo>
                    <a:cubicBezTo>
                      <a:pt x="67131" y="-29"/>
                      <a:pt x="36397" y="-8585"/>
                      <a:pt x="31158" y="11322"/>
                    </a:cubicBezTo>
                    <a:lnTo>
                      <a:pt x="31158" y="11322"/>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04" name="Freeform: Shape 203">
                <a:extLst>
                  <a:ext uri="{FF2B5EF4-FFF2-40B4-BE49-F238E27FC236}">
                    <a16:creationId xmlns:a16="http://schemas.microsoft.com/office/drawing/2014/main" id="{823B03BA-50D6-4428-B8D0-6638B46DDBBD}"/>
                  </a:ext>
                </a:extLst>
              </p:cNvPr>
              <p:cNvSpPr/>
              <p:nvPr/>
            </p:nvSpPr>
            <p:spPr>
              <a:xfrm>
                <a:off x="618985" y="4420114"/>
                <a:ext cx="116418" cy="305631"/>
              </a:xfrm>
              <a:custGeom>
                <a:avLst/>
                <a:gdLst>
                  <a:gd name="connsiteX0" fmla="*/ 84927 w 116418"/>
                  <a:gd name="connsiteY0" fmla="*/ 11121 h 305631"/>
                  <a:gd name="connsiteX1" fmla="*/ 932 w 116418"/>
                  <a:gd name="connsiteY1" fmla="*/ 286155 h 305631"/>
                  <a:gd name="connsiteX2" fmla="*/ 31666 w 116418"/>
                  <a:gd name="connsiteY2" fmla="*/ 294712 h 305631"/>
                  <a:gd name="connsiteX3" fmla="*/ 115661 w 116418"/>
                  <a:gd name="connsiteY3" fmla="*/ 19677 h 305631"/>
                  <a:gd name="connsiteX4" fmla="*/ 84927 w 116418"/>
                  <a:gd name="connsiteY4" fmla="*/ 11121 h 305631"/>
                  <a:gd name="connsiteX5" fmla="*/ 84927 w 116418"/>
                  <a:gd name="connsiteY5" fmla="*/ 11121 h 305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418" h="305631">
                    <a:moveTo>
                      <a:pt x="84927" y="11121"/>
                    </a:moveTo>
                    <a:cubicBezTo>
                      <a:pt x="57860" y="103148"/>
                      <a:pt x="31841" y="195350"/>
                      <a:pt x="932" y="286155"/>
                    </a:cubicBezTo>
                    <a:cubicBezTo>
                      <a:pt x="-5703" y="305713"/>
                      <a:pt x="25031" y="313921"/>
                      <a:pt x="31666" y="294712"/>
                    </a:cubicBezTo>
                    <a:cubicBezTo>
                      <a:pt x="62575" y="203907"/>
                      <a:pt x="88594" y="111705"/>
                      <a:pt x="115661" y="19677"/>
                    </a:cubicBezTo>
                    <a:cubicBezTo>
                      <a:pt x="121598" y="-55"/>
                      <a:pt x="90864" y="-8437"/>
                      <a:pt x="84927" y="11121"/>
                    </a:cubicBezTo>
                    <a:lnTo>
                      <a:pt x="84927" y="11121"/>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05" name="Freeform: Shape 204">
                <a:extLst>
                  <a:ext uri="{FF2B5EF4-FFF2-40B4-BE49-F238E27FC236}">
                    <a16:creationId xmlns:a16="http://schemas.microsoft.com/office/drawing/2014/main" id="{E97E362C-B171-41B2-85E7-39FEFD2AB4B8}"/>
                  </a:ext>
                </a:extLst>
              </p:cNvPr>
              <p:cNvSpPr/>
              <p:nvPr/>
            </p:nvSpPr>
            <p:spPr>
              <a:xfrm>
                <a:off x="619494" y="4652988"/>
                <a:ext cx="142468" cy="501041"/>
              </a:xfrm>
              <a:custGeom>
                <a:avLst/>
                <a:gdLst>
                  <a:gd name="connsiteX0" fmla="*/ 111136 w 142468"/>
                  <a:gd name="connsiteY0" fmla="*/ 11372 h 501041"/>
                  <a:gd name="connsiteX1" fmla="*/ 423 w 142468"/>
                  <a:gd name="connsiteY1" fmla="*/ 481113 h 501041"/>
                  <a:gd name="connsiteX2" fmla="*/ 31157 w 142468"/>
                  <a:gd name="connsiteY2" fmla="*/ 489670 h 501041"/>
                  <a:gd name="connsiteX3" fmla="*/ 141870 w 142468"/>
                  <a:gd name="connsiteY3" fmla="*/ 19928 h 501041"/>
                  <a:gd name="connsiteX4" fmla="*/ 111136 w 142468"/>
                  <a:gd name="connsiteY4" fmla="*/ 11372 h 501041"/>
                  <a:gd name="connsiteX5" fmla="*/ 111136 w 142468"/>
                  <a:gd name="connsiteY5" fmla="*/ 11372 h 50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468" h="501041">
                    <a:moveTo>
                      <a:pt x="111136" y="11372"/>
                    </a:moveTo>
                    <a:cubicBezTo>
                      <a:pt x="70448" y="167137"/>
                      <a:pt x="35348" y="324125"/>
                      <a:pt x="423" y="481113"/>
                    </a:cubicBezTo>
                    <a:cubicBezTo>
                      <a:pt x="-3942" y="501195"/>
                      <a:pt x="26792" y="509577"/>
                      <a:pt x="31157" y="489670"/>
                    </a:cubicBezTo>
                    <a:cubicBezTo>
                      <a:pt x="66082" y="332682"/>
                      <a:pt x="101182" y="175519"/>
                      <a:pt x="141870" y="19928"/>
                    </a:cubicBezTo>
                    <a:cubicBezTo>
                      <a:pt x="147108" y="-154"/>
                      <a:pt x="116374" y="-8535"/>
                      <a:pt x="111136" y="11372"/>
                    </a:cubicBezTo>
                    <a:lnTo>
                      <a:pt x="111136" y="11372"/>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06" name="Freeform: Shape 205">
                <a:extLst>
                  <a:ext uri="{FF2B5EF4-FFF2-40B4-BE49-F238E27FC236}">
                    <a16:creationId xmlns:a16="http://schemas.microsoft.com/office/drawing/2014/main" id="{0595C816-887E-445B-84CB-99282104C42C}"/>
                  </a:ext>
                </a:extLst>
              </p:cNvPr>
              <p:cNvSpPr/>
              <p:nvPr/>
            </p:nvSpPr>
            <p:spPr>
              <a:xfrm>
                <a:off x="474473" y="4801818"/>
                <a:ext cx="123305" cy="363637"/>
              </a:xfrm>
              <a:custGeom>
                <a:avLst/>
                <a:gdLst>
                  <a:gd name="connsiteX0" fmla="*/ 92010 w 123305"/>
                  <a:gd name="connsiteY0" fmla="*/ 11322 h 363637"/>
                  <a:gd name="connsiteX1" fmla="*/ 332 w 123305"/>
                  <a:gd name="connsiteY1" fmla="*/ 343633 h 363637"/>
                  <a:gd name="connsiteX2" fmla="*/ 31066 w 123305"/>
                  <a:gd name="connsiteY2" fmla="*/ 352190 h 363637"/>
                  <a:gd name="connsiteX3" fmla="*/ 122744 w 123305"/>
                  <a:gd name="connsiteY3" fmla="*/ 19879 h 363637"/>
                  <a:gd name="connsiteX4" fmla="*/ 92010 w 123305"/>
                  <a:gd name="connsiteY4" fmla="*/ 11322 h 363637"/>
                  <a:gd name="connsiteX5" fmla="*/ 92010 w 123305"/>
                  <a:gd name="connsiteY5" fmla="*/ 11322 h 36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05" h="363637">
                    <a:moveTo>
                      <a:pt x="92010" y="11322"/>
                    </a:moveTo>
                    <a:cubicBezTo>
                      <a:pt x="63371" y="122558"/>
                      <a:pt x="22334" y="230826"/>
                      <a:pt x="332" y="343633"/>
                    </a:cubicBezTo>
                    <a:cubicBezTo>
                      <a:pt x="-3510" y="363715"/>
                      <a:pt x="27224" y="372272"/>
                      <a:pt x="31066" y="352190"/>
                    </a:cubicBezTo>
                    <a:cubicBezTo>
                      <a:pt x="53068" y="239382"/>
                      <a:pt x="94105" y="131115"/>
                      <a:pt x="122744" y="19879"/>
                    </a:cubicBezTo>
                    <a:cubicBezTo>
                      <a:pt x="127808" y="-29"/>
                      <a:pt x="97074" y="-8585"/>
                      <a:pt x="92010" y="11322"/>
                    </a:cubicBezTo>
                    <a:lnTo>
                      <a:pt x="92010" y="11322"/>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07" name="Freeform: Shape 206">
                <a:extLst>
                  <a:ext uri="{FF2B5EF4-FFF2-40B4-BE49-F238E27FC236}">
                    <a16:creationId xmlns:a16="http://schemas.microsoft.com/office/drawing/2014/main" id="{9EEDD42C-3AA3-4E61-BDA6-F8974ECC0500}"/>
                  </a:ext>
                </a:extLst>
              </p:cNvPr>
              <p:cNvSpPr/>
              <p:nvPr/>
            </p:nvSpPr>
            <p:spPr>
              <a:xfrm>
                <a:off x="481952" y="5214157"/>
                <a:ext cx="77238" cy="260559"/>
              </a:xfrm>
              <a:custGeom>
                <a:avLst/>
                <a:gdLst>
                  <a:gd name="connsiteX0" fmla="*/ 46287 w 77238"/>
                  <a:gd name="connsiteY0" fmla="*/ 11447 h 260559"/>
                  <a:gd name="connsiteX1" fmla="*/ 361 w 77238"/>
                  <a:gd name="connsiteY1" fmla="*/ 240555 h 260559"/>
                  <a:gd name="connsiteX2" fmla="*/ 31095 w 77238"/>
                  <a:gd name="connsiteY2" fmla="*/ 249112 h 260559"/>
                  <a:gd name="connsiteX3" fmla="*/ 76847 w 77238"/>
                  <a:gd name="connsiteY3" fmla="*/ 20004 h 260559"/>
                  <a:gd name="connsiteX4" fmla="*/ 46287 w 77238"/>
                  <a:gd name="connsiteY4" fmla="*/ 11447 h 260559"/>
                  <a:gd name="connsiteX5" fmla="*/ 46287 w 77238"/>
                  <a:gd name="connsiteY5" fmla="*/ 11447 h 26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38" h="260559">
                    <a:moveTo>
                      <a:pt x="46287" y="11447"/>
                    </a:moveTo>
                    <a:cubicBezTo>
                      <a:pt x="31095" y="87758"/>
                      <a:pt x="15728" y="164244"/>
                      <a:pt x="361" y="240555"/>
                    </a:cubicBezTo>
                    <a:cubicBezTo>
                      <a:pt x="-3655" y="260637"/>
                      <a:pt x="27079" y="269194"/>
                      <a:pt x="31095" y="249112"/>
                    </a:cubicBezTo>
                    <a:cubicBezTo>
                      <a:pt x="46287" y="172801"/>
                      <a:pt x="61654" y="96315"/>
                      <a:pt x="76847" y="20004"/>
                    </a:cubicBezTo>
                    <a:cubicBezTo>
                      <a:pt x="81038" y="-78"/>
                      <a:pt x="50304" y="-8635"/>
                      <a:pt x="46287" y="11447"/>
                    </a:cubicBezTo>
                    <a:lnTo>
                      <a:pt x="46287" y="11447"/>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08" name="Freeform: Shape 207">
                <a:extLst>
                  <a:ext uri="{FF2B5EF4-FFF2-40B4-BE49-F238E27FC236}">
                    <a16:creationId xmlns:a16="http://schemas.microsoft.com/office/drawing/2014/main" id="{BBBF8553-EA71-4B1B-BA47-78AC979C6B5C}"/>
                  </a:ext>
                </a:extLst>
              </p:cNvPr>
              <p:cNvSpPr/>
              <p:nvPr/>
            </p:nvSpPr>
            <p:spPr>
              <a:xfrm>
                <a:off x="290917" y="5412869"/>
                <a:ext cx="138799" cy="802531"/>
              </a:xfrm>
              <a:custGeom>
                <a:avLst/>
                <a:gdLst>
                  <a:gd name="connsiteX0" fmla="*/ 107575 w 138799"/>
                  <a:gd name="connsiteY0" fmla="*/ 11458 h 802531"/>
                  <a:gd name="connsiteX1" fmla="*/ 6 w 138799"/>
                  <a:gd name="connsiteY1" fmla="*/ 787143 h 802531"/>
                  <a:gd name="connsiteX2" fmla="*/ 31963 w 138799"/>
                  <a:gd name="connsiteY2" fmla="*/ 787143 h 802531"/>
                  <a:gd name="connsiteX3" fmla="*/ 138309 w 138799"/>
                  <a:gd name="connsiteY3" fmla="*/ 19840 h 802531"/>
                  <a:gd name="connsiteX4" fmla="*/ 107575 w 138799"/>
                  <a:gd name="connsiteY4" fmla="*/ 11458 h 802531"/>
                  <a:gd name="connsiteX5" fmla="*/ 107575 w 138799"/>
                  <a:gd name="connsiteY5" fmla="*/ 11458 h 80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799" h="802531">
                    <a:moveTo>
                      <a:pt x="107575" y="11458"/>
                    </a:moveTo>
                    <a:cubicBezTo>
                      <a:pt x="47504" y="268157"/>
                      <a:pt x="7166" y="523285"/>
                      <a:pt x="6" y="787143"/>
                    </a:cubicBezTo>
                    <a:cubicBezTo>
                      <a:pt x="-517" y="807749"/>
                      <a:pt x="31264" y="807574"/>
                      <a:pt x="31963" y="787143"/>
                    </a:cubicBezTo>
                    <a:cubicBezTo>
                      <a:pt x="39122" y="526253"/>
                      <a:pt x="78937" y="273571"/>
                      <a:pt x="138309" y="19840"/>
                    </a:cubicBezTo>
                    <a:cubicBezTo>
                      <a:pt x="143024" y="-67"/>
                      <a:pt x="112290" y="-8624"/>
                      <a:pt x="107575" y="11458"/>
                    </a:cubicBezTo>
                    <a:lnTo>
                      <a:pt x="107575" y="11458"/>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09" name="Freeform: Shape 208">
                <a:extLst>
                  <a:ext uri="{FF2B5EF4-FFF2-40B4-BE49-F238E27FC236}">
                    <a16:creationId xmlns:a16="http://schemas.microsoft.com/office/drawing/2014/main" id="{5BB1CB6A-1761-4A53-8FC8-A89677E7B9BA}"/>
                  </a:ext>
                </a:extLst>
              </p:cNvPr>
              <p:cNvSpPr/>
              <p:nvPr/>
            </p:nvSpPr>
            <p:spPr>
              <a:xfrm>
                <a:off x="462671" y="5550865"/>
                <a:ext cx="85627" cy="515449"/>
              </a:xfrm>
              <a:custGeom>
                <a:avLst/>
                <a:gdLst>
                  <a:gd name="connsiteX0" fmla="*/ 53519 w 85627"/>
                  <a:gd name="connsiteY0" fmla="*/ 15258 h 515449"/>
                  <a:gd name="connsiteX1" fmla="*/ 84 w 85627"/>
                  <a:gd name="connsiteY1" fmla="*/ 500192 h 515449"/>
                  <a:gd name="connsiteX2" fmla="*/ 32040 w 85627"/>
                  <a:gd name="connsiteY2" fmla="*/ 500192 h 515449"/>
                  <a:gd name="connsiteX3" fmla="*/ 85475 w 85627"/>
                  <a:gd name="connsiteY3" fmla="*/ 15258 h 515449"/>
                  <a:gd name="connsiteX4" fmla="*/ 53519 w 85627"/>
                  <a:gd name="connsiteY4" fmla="*/ 15258 h 515449"/>
                  <a:gd name="connsiteX5" fmla="*/ 53519 w 85627"/>
                  <a:gd name="connsiteY5" fmla="*/ 15258 h 51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27" h="515449">
                    <a:moveTo>
                      <a:pt x="53519" y="15258"/>
                    </a:moveTo>
                    <a:cubicBezTo>
                      <a:pt x="33088" y="176611"/>
                      <a:pt x="15800" y="338314"/>
                      <a:pt x="84" y="500192"/>
                    </a:cubicBezTo>
                    <a:cubicBezTo>
                      <a:pt x="-1837" y="520623"/>
                      <a:pt x="29945" y="520448"/>
                      <a:pt x="32040" y="500192"/>
                    </a:cubicBezTo>
                    <a:cubicBezTo>
                      <a:pt x="47931" y="338314"/>
                      <a:pt x="65044" y="176611"/>
                      <a:pt x="85475" y="15258"/>
                    </a:cubicBezTo>
                    <a:cubicBezTo>
                      <a:pt x="88095" y="-5173"/>
                      <a:pt x="56138" y="-4999"/>
                      <a:pt x="53519" y="15258"/>
                    </a:cubicBezTo>
                    <a:lnTo>
                      <a:pt x="53519" y="15258"/>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10" name="Freeform: Shape 209">
                <a:extLst>
                  <a:ext uri="{FF2B5EF4-FFF2-40B4-BE49-F238E27FC236}">
                    <a16:creationId xmlns:a16="http://schemas.microsoft.com/office/drawing/2014/main" id="{C9F4EE32-6E96-4B72-952D-D5491D93EC06}"/>
                  </a:ext>
                </a:extLst>
              </p:cNvPr>
              <p:cNvSpPr/>
              <p:nvPr/>
            </p:nvSpPr>
            <p:spPr>
              <a:xfrm>
                <a:off x="405478" y="6207434"/>
                <a:ext cx="31956" cy="229457"/>
              </a:xfrm>
              <a:custGeom>
                <a:avLst/>
                <a:gdLst>
                  <a:gd name="connsiteX0" fmla="*/ 0 w 31956"/>
                  <a:gd name="connsiteY0" fmla="*/ 15454 h 229457"/>
                  <a:gd name="connsiteX1" fmla="*/ 0 w 31956"/>
                  <a:gd name="connsiteY1" fmla="*/ 214003 h 229457"/>
                  <a:gd name="connsiteX2" fmla="*/ 31956 w 31956"/>
                  <a:gd name="connsiteY2" fmla="*/ 214003 h 229457"/>
                  <a:gd name="connsiteX3" fmla="*/ 31956 w 31956"/>
                  <a:gd name="connsiteY3" fmla="*/ 15454 h 229457"/>
                  <a:gd name="connsiteX4" fmla="*/ 0 w 31956"/>
                  <a:gd name="connsiteY4" fmla="*/ 15454 h 229457"/>
                  <a:gd name="connsiteX5" fmla="*/ 0 w 31956"/>
                  <a:gd name="connsiteY5" fmla="*/ 15454 h 22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56" h="229457">
                    <a:moveTo>
                      <a:pt x="0" y="15454"/>
                    </a:moveTo>
                    <a:cubicBezTo>
                      <a:pt x="0" y="81637"/>
                      <a:pt x="0" y="147820"/>
                      <a:pt x="0" y="214003"/>
                    </a:cubicBezTo>
                    <a:cubicBezTo>
                      <a:pt x="0" y="234609"/>
                      <a:pt x="31956" y="234609"/>
                      <a:pt x="31956" y="214003"/>
                    </a:cubicBezTo>
                    <a:cubicBezTo>
                      <a:pt x="31956" y="147820"/>
                      <a:pt x="31956" y="81637"/>
                      <a:pt x="31956" y="15454"/>
                    </a:cubicBezTo>
                    <a:cubicBezTo>
                      <a:pt x="31956" y="-5151"/>
                      <a:pt x="0" y="-5151"/>
                      <a:pt x="0" y="15454"/>
                    </a:cubicBezTo>
                    <a:lnTo>
                      <a:pt x="0" y="15454"/>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11" name="Freeform: Shape 210">
                <a:extLst>
                  <a:ext uri="{FF2B5EF4-FFF2-40B4-BE49-F238E27FC236}">
                    <a16:creationId xmlns:a16="http://schemas.microsoft.com/office/drawing/2014/main" id="{7951720A-5AFE-40A1-A650-D0AA07B59BF0}"/>
                  </a:ext>
                </a:extLst>
              </p:cNvPr>
              <p:cNvSpPr/>
              <p:nvPr/>
            </p:nvSpPr>
            <p:spPr>
              <a:xfrm>
                <a:off x="1070201" y="3312141"/>
                <a:ext cx="77507" cy="245291"/>
              </a:xfrm>
              <a:custGeom>
                <a:avLst/>
                <a:gdLst>
                  <a:gd name="connsiteX0" fmla="*/ 46175 w 77507"/>
                  <a:gd name="connsiteY0" fmla="*/ 11447 h 245291"/>
                  <a:gd name="connsiteX1" fmla="*/ 423 w 77507"/>
                  <a:gd name="connsiteY1" fmla="*/ 225363 h 245291"/>
                  <a:gd name="connsiteX2" fmla="*/ 31157 w 77507"/>
                  <a:gd name="connsiteY2" fmla="*/ 233920 h 245291"/>
                  <a:gd name="connsiteX3" fmla="*/ 77084 w 77507"/>
                  <a:gd name="connsiteY3" fmla="*/ 20004 h 245291"/>
                  <a:gd name="connsiteX4" fmla="*/ 46175 w 77507"/>
                  <a:gd name="connsiteY4" fmla="*/ 11447 h 245291"/>
                  <a:gd name="connsiteX5" fmla="*/ 46175 w 77507"/>
                  <a:gd name="connsiteY5" fmla="*/ 11447 h 24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7" h="245291">
                    <a:moveTo>
                      <a:pt x="46175" y="11447"/>
                    </a:moveTo>
                    <a:cubicBezTo>
                      <a:pt x="30459" y="82694"/>
                      <a:pt x="16140" y="154116"/>
                      <a:pt x="423" y="225363"/>
                    </a:cubicBezTo>
                    <a:cubicBezTo>
                      <a:pt x="-3942" y="245445"/>
                      <a:pt x="26792" y="253827"/>
                      <a:pt x="31157" y="233920"/>
                    </a:cubicBezTo>
                    <a:cubicBezTo>
                      <a:pt x="46874" y="162673"/>
                      <a:pt x="61368" y="91251"/>
                      <a:pt x="77084" y="20004"/>
                    </a:cubicBezTo>
                    <a:cubicBezTo>
                      <a:pt x="81449" y="-78"/>
                      <a:pt x="50715" y="-8635"/>
                      <a:pt x="46175" y="11447"/>
                    </a:cubicBezTo>
                    <a:lnTo>
                      <a:pt x="46175" y="11447"/>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12" name="Freeform: Shape 211">
                <a:extLst>
                  <a:ext uri="{FF2B5EF4-FFF2-40B4-BE49-F238E27FC236}">
                    <a16:creationId xmlns:a16="http://schemas.microsoft.com/office/drawing/2014/main" id="{4B5AED42-4539-4FF3-A281-99025CE18E5D}"/>
                  </a:ext>
                </a:extLst>
              </p:cNvPr>
              <p:cNvSpPr/>
              <p:nvPr/>
            </p:nvSpPr>
            <p:spPr>
              <a:xfrm>
                <a:off x="1206938" y="3624927"/>
                <a:ext cx="169799" cy="138393"/>
              </a:xfrm>
              <a:custGeom>
                <a:avLst/>
                <a:gdLst>
                  <a:gd name="connsiteX0" fmla="*/ 27834 w 169799"/>
                  <a:gd name="connsiteY0" fmla="*/ 134350 h 138393"/>
                  <a:gd name="connsiteX1" fmla="*/ 162121 w 169799"/>
                  <a:gd name="connsiteY1" fmla="*/ 29925 h 138393"/>
                  <a:gd name="connsiteX2" fmla="*/ 146055 w 169799"/>
                  <a:gd name="connsiteY2" fmla="*/ 2334 h 138393"/>
                  <a:gd name="connsiteX3" fmla="*/ 5307 w 169799"/>
                  <a:gd name="connsiteY3" fmla="*/ 111824 h 138393"/>
                  <a:gd name="connsiteX4" fmla="*/ 27834 w 169799"/>
                  <a:gd name="connsiteY4" fmla="*/ 134350 h 138393"/>
                  <a:gd name="connsiteX5" fmla="*/ 27834 w 169799"/>
                  <a:gd name="connsiteY5" fmla="*/ 13435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99" h="138393">
                    <a:moveTo>
                      <a:pt x="27834" y="134350"/>
                    </a:moveTo>
                    <a:cubicBezTo>
                      <a:pt x="71490" y="97679"/>
                      <a:pt x="112702" y="58912"/>
                      <a:pt x="162121" y="29925"/>
                    </a:cubicBezTo>
                    <a:cubicBezTo>
                      <a:pt x="179758" y="19447"/>
                      <a:pt x="163867" y="-8144"/>
                      <a:pt x="146055" y="2334"/>
                    </a:cubicBezTo>
                    <a:cubicBezTo>
                      <a:pt x="94366" y="32719"/>
                      <a:pt x="51059" y="73406"/>
                      <a:pt x="5307" y="111824"/>
                    </a:cubicBezTo>
                    <a:cubicBezTo>
                      <a:pt x="-10409" y="125095"/>
                      <a:pt x="12293" y="147622"/>
                      <a:pt x="27834" y="134350"/>
                    </a:cubicBezTo>
                    <a:lnTo>
                      <a:pt x="27834" y="134350"/>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188" name="Graphic 7">
              <a:extLst>
                <a:ext uri="{FF2B5EF4-FFF2-40B4-BE49-F238E27FC236}">
                  <a16:creationId xmlns:a16="http://schemas.microsoft.com/office/drawing/2014/main" id="{2B8232CD-A0C1-4B6D-BAE9-FA99F2F11AC3}"/>
                </a:ext>
              </a:extLst>
            </p:cNvPr>
            <p:cNvGrpSpPr/>
            <p:nvPr/>
          </p:nvGrpSpPr>
          <p:grpSpPr>
            <a:xfrm>
              <a:off x="199901" y="2459662"/>
              <a:ext cx="2180577" cy="1990110"/>
              <a:chOff x="199901" y="2459662"/>
              <a:chExt cx="2180577" cy="1990110"/>
            </a:xfrm>
          </p:grpSpPr>
          <p:sp>
            <p:nvSpPr>
              <p:cNvPr id="189" name="Freeform: Shape 188">
                <a:extLst>
                  <a:ext uri="{FF2B5EF4-FFF2-40B4-BE49-F238E27FC236}">
                    <a16:creationId xmlns:a16="http://schemas.microsoft.com/office/drawing/2014/main" id="{F9EDC935-CC77-4764-9F85-1BD7D7847F57}"/>
                  </a:ext>
                </a:extLst>
              </p:cNvPr>
              <p:cNvSpPr/>
              <p:nvPr/>
            </p:nvSpPr>
            <p:spPr>
              <a:xfrm>
                <a:off x="199901" y="3663758"/>
                <a:ext cx="15454" cy="15890"/>
              </a:xfrm>
              <a:custGeom>
                <a:avLst/>
                <a:gdLst>
                  <a:gd name="connsiteX0" fmla="*/ 7727 w 15454"/>
                  <a:gd name="connsiteY0" fmla="*/ 15891 h 15890"/>
                  <a:gd name="connsiteX1" fmla="*/ 7727 w 15454"/>
                  <a:gd name="connsiteY1" fmla="*/ 0 h 15890"/>
                  <a:gd name="connsiteX2" fmla="*/ 7727 w 15454"/>
                  <a:gd name="connsiteY2" fmla="*/ 15891 h 15890"/>
                  <a:gd name="connsiteX3" fmla="*/ 7727 w 15454"/>
                  <a:gd name="connsiteY3" fmla="*/ 15891 h 15890"/>
                </a:gdLst>
                <a:ahLst/>
                <a:cxnLst>
                  <a:cxn ang="0">
                    <a:pos x="connsiteX0" y="connsiteY0"/>
                  </a:cxn>
                  <a:cxn ang="0">
                    <a:pos x="connsiteX1" y="connsiteY1"/>
                  </a:cxn>
                  <a:cxn ang="0">
                    <a:pos x="connsiteX2" y="connsiteY2"/>
                  </a:cxn>
                  <a:cxn ang="0">
                    <a:pos x="connsiteX3" y="connsiteY3"/>
                  </a:cxn>
                </a:cxnLst>
                <a:rect l="l" t="t" r="r" b="b"/>
                <a:pathLst>
                  <a:path w="15454" h="15890">
                    <a:moveTo>
                      <a:pt x="7727" y="15891"/>
                    </a:moveTo>
                    <a:cubicBezTo>
                      <a:pt x="18030" y="15891"/>
                      <a:pt x="18030" y="0"/>
                      <a:pt x="7727" y="0"/>
                    </a:cubicBezTo>
                    <a:cubicBezTo>
                      <a:pt x="-2576" y="0"/>
                      <a:pt x="-2576" y="15891"/>
                      <a:pt x="7727" y="15891"/>
                    </a:cubicBezTo>
                    <a:lnTo>
                      <a:pt x="7727" y="15891"/>
                    </a:lnTo>
                    <a:close/>
                  </a:path>
                </a:pathLst>
              </a:custGeom>
              <a:solidFill>
                <a:srgbClr val="724120"/>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90" name="Freeform: Shape 189">
                <a:extLst>
                  <a:ext uri="{FF2B5EF4-FFF2-40B4-BE49-F238E27FC236}">
                    <a16:creationId xmlns:a16="http://schemas.microsoft.com/office/drawing/2014/main" id="{F05F66D6-1CF2-4620-BE37-489C082F81C6}"/>
                  </a:ext>
                </a:extLst>
              </p:cNvPr>
              <p:cNvSpPr/>
              <p:nvPr/>
            </p:nvSpPr>
            <p:spPr>
              <a:xfrm>
                <a:off x="199901" y="3671441"/>
                <a:ext cx="15454" cy="15890"/>
              </a:xfrm>
              <a:custGeom>
                <a:avLst/>
                <a:gdLst>
                  <a:gd name="connsiteX0" fmla="*/ 7727 w 15454"/>
                  <a:gd name="connsiteY0" fmla="*/ 15891 h 15890"/>
                  <a:gd name="connsiteX1" fmla="*/ 7727 w 15454"/>
                  <a:gd name="connsiteY1" fmla="*/ 0 h 15890"/>
                  <a:gd name="connsiteX2" fmla="*/ 7727 w 15454"/>
                  <a:gd name="connsiteY2" fmla="*/ 15891 h 15890"/>
                  <a:gd name="connsiteX3" fmla="*/ 7727 w 15454"/>
                  <a:gd name="connsiteY3" fmla="*/ 15891 h 15890"/>
                </a:gdLst>
                <a:ahLst/>
                <a:cxnLst>
                  <a:cxn ang="0">
                    <a:pos x="connsiteX0" y="connsiteY0"/>
                  </a:cxn>
                  <a:cxn ang="0">
                    <a:pos x="connsiteX1" y="connsiteY1"/>
                  </a:cxn>
                  <a:cxn ang="0">
                    <a:pos x="connsiteX2" y="connsiteY2"/>
                  </a:cxn>
                  <a:cxn ang="0">
                    <a:pos x="connsiteX3" y="connsiteY3"/>
                  </a:cxn>
                </a:cxnLst>
                <a:rect l="l" t="t" r="r" b="b"/>
                <a:pathLst>
                  <a:path w="15454" h="15890">
                    <a:moveTo>
                      <a:pt x="7727" y="15891"/>
                    </a:moveTo>
                    <a:cubicBezTo>
                      <a:pt x="18030" y="15891"/>
                      <a:pt x="18030" y="0"/>
                      <a:pt x="7727" y="0"/>
                    </a:cubicBezTo>
                    <a:cubicBezTo>
                      <a:pt x="-2576" y="0"/>
                      <a:pt x="-2576" y="15891"/>
                      <a:pt x="7727" y="15891"/>
                    </a:cubicBezTo>
                    <a:lnTo>
                      <a:pt x="7727" y="15891"/>
                    </a:lnTo>
                    <a:close/>
                  </a:path>
                </a:pathLst>
              </a:custGeom>
              <a:solidFill>
                <a:srgbClr val="724120"/>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91" name="Freeform: Shape 190">
                <a:extLst>
                  <a:ext uri="{FF2B5EF4-FFF2-40B4-BE49-F238E27FC236}">
                    <a16:creationId xmlns:a16="http://schemas.microsoft.com/office/drawing/2014/main" id="{E2451EAA-501C-463C-80DC-21BEA8A83109}"/>
                  </a:ext>
                </a:extLst>
              </p:cNvPr>
              <p:cNvSpPr/>
              <p:nvPr/>
            </p:nvSpPr>
            <p:spPr>
              <a:xfrm>
                <a:off x="1162692" y="3602167"/>
                <a:ext cx="748162" cy="847605"/>
              </a:xfrm>
              <a:custGeom>
                <a:avLst/>
                <a:gdLst>
                  <a:gd name="connsiteX0" fmla="*/ 3627 w 748162"/>
                  <a:gd name="connsiteY0" fmla="*/ 699497 h 847605"/>
                  <a:gd name="connsiteX1" fmla="*/ 447350 w 748162"/>
                  <a:gd name="connsiteY1" fmla="*/ 776157 h 847605"/>
                  <a:gd name="connsiteX2" fmla="*/ 480878 w 748162"/>
                  <a:gd name="connsiteY2" fmla="*/ 332784 h 847605"/>
                  <a:gd name="connsiteX3" fmla="*/ 461320 w 748162"/>
                  <a:gd name="connsiteY3" fmla="*/ 352342 h 847605"/>
                  <a:gd name="connsiteX4" fmla="*/ 690777 w 748162"/>
                  <a:gd name="connsiteY4" fmla="*/ 4838 h 847605"/>
                  <a:gd name="connsiteX5" fmla="*/ 668250 w 748162"/>
                  <a:gd name="connsiteY5" fmla="*/ 27365 h 847605"/>
                  <a:gd name="connsiteX6" fmla="*/ 469876 w 748162"/>
                  <a:gd name="connsiteY6" fmla="*/ 321608 h 847605"/>
                  <a:gd name="connsiteX7" fmla="*/ 450318 w 748162"/>
                  <a:gd name="connsiteY7" fmla="*/ 341166 h 847605"/>
                  <a:gd name="connsiteX8" fmla="*/ 448747 w 748162"/>
                  <a:gd name="connsiteY8" fmla="*/ 721849 h 847605"/>
                  <a:gd name="connsiteX9" fmla="*/ 26154 w 748162"/>
                  <a:gd name="connsiteY9" fmla="*/ 676970 h 847605"/>
                  <a:gd name="connsiteX10" fmla="*/ 3627 w 748162"/>
                  <a:gd name="connsiteY10" fmla="*/ 699497 h 847605"/>
                  <a:gd name="connsiteX11" fmla="*/ 3627 w 748162"/>
                  <a:gd name="connsiteY11" fmla="*/ 699497 h 847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162" h="847605">
                    <a:moveTo>
                      <a:pt x="3627" y="699497"/>
                    </a:moveTo>
                    <a:cubicBezTo>
                      <a:pt x="108053" y="834482"/>
                      <a:pt x="311491" y="912888"/>
                      <a:pt x="447350" y="776157"/>
                    </a:cubicBezTo>
                    <a:cubicBezTo>
                      <a:pt x="557364" y="665445"/>
                      <a:pt x="530297" y="464277"/>
                      <a:pt x="480878" y="332784"/>
                    </a:cubicBezTo>
                    <a:cubicBezTo>
                      <a:pt x="474417" y="339245"/>
                      <a:pt x="467781" y="345881"/>
                      <a:pt x="461320" y="352342"/>
                    </a:cubicBezTo>
                    <a:cubicBezTo>
                      <a:pt x="655677" y="394601"/>
                      <a:pt x="846892" y="165668"/>
                      <a:pt x="690777" y="4838"/>
                    </a:cubicBezTo>
                    <a:cubicBezTo>
                      <a:pt x="676458" y="-10005"/>
                      <a:pt x="653931" y="12696"/>
                      <a:pt x="668250" y="27365"/>
                    </a:cubicBezTo>
                    <a:cubicBezTo>
                      <a:pt x="801839" y="164969"/>
                      <a:pt x="632802" y="356882"/>
                      <a:pt x="469876" y="321608"/>
                    </a:cubicBezTo>
                    <a:cubicBezTo>
                      <a:pt x="459050" y="319163"/>
                      <a:pt x="445778" y="329117"/>
                      <a:pt x="450318" y="341166"/>
                    </a:cubicBezTo>
                    <a:cubicBezTo>
                      <a:pt x="494673" y="459911"/>
                      <a:pt x="514406" y="607295"/>
                      <a:pt x="448747" y="721849"/>
                    </a:cubicBezTo>
                    <a:cubicBezTo>
                      <a:pt x="348512" y="896823"/>
                      <a:pt x="121499" y="799906"/>
                      <a:pt x="26154" y="676970"/>
                    </a:cubicBezTo>
                    <a:cubicBezTo>
                      <a:pt x="13581" y="660730"/>
                      <a:pt x="-8771" y="683431"/>
                      <a:pt x="3627" y="699497"/>
                    </a:cubicBezTo>
                    <a:lnTo>
                      <a:pt x="3627" y="699497"/>
                    </a:lnTo>
                    <a:close/>
                  </a:path>
                </a:pathLst>
              </a:custGeom>
              <a:solidFill>
                <a:srgbClr val="0E514A"/>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92" name="Freeform: Shape 191">
                <a:extLst>
                  <a:ext uri="{FF2B5EF4-FFF2-40B4-BE49-F238E27FC236}">
                    <a16:creationId xmlns:a16="http://schemas.microsoft.com/office/drawing/2014/main" id="{C3EECE99-2AF5-4D15-8383-9B8D7676A3E2}"/>
                  </a:ext>
                </a:extLst>
              </p:cNvPr>
              <p:cNvSpPr/>
              <p:nvPr/>
            </p:nvSpPr>
            <p:spPr>
              <a:xfrm>
                <a:off x="1222038" y="3915720"/>
                <a:ext cx="245244" cy="237062"/>
              </a:xfrm>
              <a:custGeom>
                <a:avLst/>
                <a:gdLst>
                  <a:gd name="connsiteX0" fmla="*/ 5400 w 245244"/>
                  <a:gd name="connsiteY0" fmla="*/ 195077 h 237062"/>
                  <a:gd name="connsiteX1" fmla="*/ 183867 w 245244"/>
                  <a:gd name="connsiteY1" fmla="*/ 209047 h 237062"/>
                  <a:gd name="connsiteX2" fmla="*/ 238350 w 245244"/>
                  <a:gd name="connsiteY2" fmla="*/ 11372 h 237062"/>
                  <a:gd name="connsiteX3" fmla="*/ 207616 w 245244"/>
                  <a:gd name="connsiteY3" fmla="*/ 19928 h 237062"/>
                  <a:gd name="connsiteX4" fmla="*/ 28102 w 245244"/>
                  <a:gd name="connsiteY4" fmla="*/ 172551 h 237062"/>
                  <a:gd name="connsiteX5" fmla="*/ 5400 w 245244"/>
                  <a:gd name="connsiteY5" fmla="*/ 195077 h 237062"/>
                  <a:gd name="connsiteX6" fmla="*/ 5400 w 245244"/>
                  <a:gd name="connsiteY6" fmla="*/ 195077 h 23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244" h="237062">
                    <a:moveTo>
                      <a:pt x="5400" y="195077"/>
                    </a:moveTo>
                    <a:cubicBezTo>
                      <a:pt x="57089" y="237337"/>
                      <a:pt x="127987" y="257069"/>
                      <a:pt x="183867" y="209047"/>
                    </a:cubicBezTo>
                    <a:cubicBezTo>
                      <a:pt x="240970" y="159803"/>
                      <a:pt x="255813" y="82619"/>
                      <a:pt x="238350" y="11372"/>
                    </a:cubicBezTo>
                    <a:cubicBezTo>
                      <a:pt x="233461" y="-8536"/>
                      <a:pt x="202727" y="-153"/>
                      <a:pt x="207616" y="19928"/>
                    </a:cubicBezTo>
                    <a:cubicBezTo>
                      <a:pt x="235032" y="132736"/>
                      <a:pt x="141608" y="265277"/>
                      <a:pt x="28102" y="172551"/>
                    </a:cubicBezTo>
                    <a:cubicBezTo>
                      <a:pt x="12211" y="159628"/>
                      <a:pt x="-10491" y="181980"/>
                      <a:pt x="5400" y="195077"/>
                    </a:cubicBezTo>
                    <a:lnTo>
                      <a:pt x="5400" y="195077"/>
                    </a:lnTo>
                    <a:close/>
                  </a:path>
                </a:pathLst>
              </a:custGeom>
              <a:solidFill>
                <a:srgbClr val="0E514A"/>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93" name="Freeform: Shape 192">
                <a:extLst>
                  <a:ext uri="{FF2B5EF4-FFF2-40B4-BE49-F238E27FC236}">
                    <a16:creationId xmlns:a16="http://schemas.microsoft.com/office/drawing/2014/main" id="{716BF943-AAE7-493B-9E4A-51285DA757AB}"/>
                  </a:ext>
                </a:extLst>
              </p:cNvPr>
              <p:cNvSpPr/>
              <p:nvPr/>
            </p:nvSpPr>
            <p:spPr>
              <a:xfrm>
                <a:off x="1444396" y="3073335"/>
                <a:ext cx="936082" cy="721591"/>
              </a:xfrm>
              <a:custGeom>
                <a:avLst/>
                <a:gdLst>
                  <a:gd name="connsiteX0" fmla="*/ 31185 w 936082"/>
                  <a:gd name="connsiteY0" fmla="*/ 213058 h 721591"/>
                  <a:gd name="connsiteX1" fmla="*/ 428107 w 936082"/>
                  <a:gd name="connsiteY1" fmla="*/ 205374 h 721591"/>
                  <a:gd name="connsiteX2" fmla="*/ 451507 w 936082"/>
                  <a:gd name="connsiteY2" fmla="*/ 214979 h 721591"/>
                  <a:gd name="connsiteX3" fmla="*/ 710127 w 936082"/>
                  <a:gd name="connsiteY3" fmla="*/ 149844 h 721591"/>
                  <a:gd name="connsiteX4" fmla="*/ 878989 w 936082"/>
                  <a:gd name="connsiteY4" fmla="*/ 321500 h 721591"/>
                  <a:gd name="connsiteX5" fmla="*/ 881609 w 936082"/>
                  <a:gd name="connsiteY5" fmla="*/ 556895 h 721591"/>
                  <a:gd name="connsiteX6" fmla="*/ 649707 w 936082"/>
                  <a:gd name="connsiteY6" fmla="*/ 689610 h 721591"/>
                  <a:gd name="connsiteX7" fmla="*/ 649707 w 936082"/>
                  <a:gd name="connsiteY7" fmla="*/ 721566 h 721591"/>
                  <a:gd name="connsiteX8" fmla="*/ 900992 w 936082"/>
                  <a:gd name="connsiteY8" fmla="*/ 588677 h 721591"/>
                  <a:gd name="connsiteX9" fmla="*/ 913041 w 936082"/>
                  <a:gd name="connsiteY9" fmla="*/ 321849 h 721591"/>
                  <a:gd name="connsiteX10" fmla="*/ 735448 w 936082"/>
                  <a:gd name="connsiteY10" fmla="*/ 125396 h 721591"/>
                  <a:gd name="connsiteX11" fmla="*/ 435442 w 936082"/>
                  <a:gd name="connsiteY11" fmla="*/ 187563 h 721591"/>
                  <a:gd name="connsiteX12" fmla="*/ 458841 w 936082"/>
                  <a:gd name="connsiteY12" fmla="*/ 197167 h 721591"/>
                  <a:gd name="connsiteX13" fmla="*/ 232353 w 936082"/>
                  <a:gd name="connsiteY13" fmla="*/ 15 h 721591"/>
                  <a:gd name="connsiteX14" fmla="*/ 276 w 936082"/>
                  <a:gd name="connsiteY14" fmla="*/ 204851 h 721591"/>
                  <a:gd name="connsiteX15" fmla="*/ 31185 w 936082"/>
                  <a:gd name="connsiteY15" fmla="*/ 213058 h 721591"/>
                  <a:gd name="connsiteX16" fmla="*/ 31185 w 936082"/>
                  <a:gd name="connsiteY16" fmla="*/ 213058 h 72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082" h="721591">
                    <a:moveTo>
                      <a:pt x="31185" y="213058"/>
                    </a:moveTo>
                    <a:cubicBezTo>
                      <a:pt x="73095" y="-15177"/>
                      <a:pt x="381133" y="-26178"/>
                      <a:pt x="428107" y="205374"/>
                    </a:cubicBezTo>
                    <a:cubicBezTo>
                      <a:pt x="430028" y="214804"/>
                      <a:pt x="443474" y="220916"/>
                      <a:pt x="451507" y="214979"/>
                    </a:cubicBezTo>
                    <a:cubicBezTo>
                      <a:pt x="526771" y="157702"/>
                      <a:pt x="615829" y="120856"/>
                      <a:pt x="710127" y="149844"/>
                    </a:cubicBezTo>
                    <a:cubicBezTo>
                      <a:pt x="789931" y="174291"/>
                      <a:pt x="848255" y="246935"/>
                      <a:pt x="878989" y="321500"/>
                    </a:cubicBezTo>
                    <a:cubicBezTo>
                      <a:pt x="909549" y="395541"/>
                      <a:pt x="914788" y="483028"/>
                      <a:pt x="881609" y="556895"/>
                    </a:cubicBezTo>
                    <a:cubicBezTo>
                      <a:pt x="840572" y="648224"/>
                      <a:pt x="743480" y="684022"/>
                      <a:pt x="649707" y="689610"/>
                    </a:cubicBezTo>
                    <a:cubicBezTo>
                      <a:pt x="629276" y="690832"/>
                      <a:pt x="629101" y="722614"/>
                      <a:pt x="649707" y="721566"/>
                    </a:cubicBezTo>
                    <a:cubicBezTo>
                      <a:pt x="750989" y="715629"/>
                      <a:pt x="847208" y="679307"/>
                      <a:pt x="900992" y="588677"/>
                    </a:cubicBezTo>
                    <a:cubicBezTo>
                      <a:pt x="948316" y="508873"/>
                      <a:pt x="943077" y="406368"/>
                      <a:pt x="913041" y="321849"/>
                    </a:cubicBezTo>
                    <a:cubicBezTo>
                      <a:pt x="883180" y="237855"/>
                      <a:pt x="819792" y="158575"/>
                      <a:pt x="735448" y="125396"/>
                    </a:cubicBezTo>
                    <a:cubicBezTo>
                      <a:pt x="629450" y="83835"/>
                      <a:pt x="522405" y="121554"/>
                      <a:pt x="435442" y="187563"/>
                    </a:cubicBezTo>
                    <a:cubicBezTo>
                      <a:pt x="443300" y="190706"/>
                      <a:pt x="450983" y="193849"/>
                      <a:pt x="458841" y="197167"/>
                    </a:cubicBezTo>
                    <a:cubicBezTo>
                      <a:pt x="435616" y="82788"/>
                      <a:pt x="351622" y="1412"/>
                      <a:pt x="232353" y="15"/>
                    </a:cubicBezTo>
                    <a:cubicBezTo>
                      <a:pt x="113084" y="-1382"/>
                      <a:pt x="20882" y="92392"/>
                      <a:pt x="276" y="204851"/>
                    </a:cubicBezTo>
                    <a:cubicBezTo>
                      <a:pt x="-3217" y="224583"/>
                      <a:pt x="27518" y="233315"/>
                      <a:pt x="31185" y="213058"/>
                    </a:cubicBezTo>
                    <a:lnTo>
                      <a:pt x="31185" y="213058"/>
                    </a:lnTo>
                    <a:close/>
                  </a:path>
                </a:pathLst>
              </a:custGeom>
              <a:solidFill>
                <a:srgbClr val="0E514A"/>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94" name="Freeform: Shape 193">
                <a:extLst>
                  <a:ext uri="{FF2B5EF4-FFF2-40B4-BE49-F238E27FC236}">
                    <a16:creationId xmlns:a16="http://schemas.microsoft.com/office/drawing/2014/main" id="{1C5FC803-E23D-41D1-8AFD-693FA08FE894}"/>
                  </a:ext>
                </a:extLst>
              </p:cNvPr>
              <p:cNvSpPr/>
              <p:nvPr/>
            </p:nvSpPr>
            <p:spPr>
              <a:xfrm>
                <a:off x="2040767" y="3372531"/>
                <a:ext cx="97716" cy="201476"/>
              </a:xfrm>
              <a:custGeom>
                <a:avLst/>
                <a:gdLst>
                  <a:gd name="connsiteX0" fmla="*/ 7234 w 97716"/>
                  <a:gd name="connsiteY0" fmla="*/ 30337 h 201476"/>
                  <a:gd name="connsiteX1" fmla="*/ 49843 w 97716"/>
                  <a:gd name="connsiteY1" fmla="*/ 173355 h 201476"/>
                  <a:gd name="connsiteX2" fmla="*/ 72370 w 97716"/>
                  <a:gd name="connsiteY2" fmla="*/ 195882 h 201476"/>
                  <a:gd name="connsiteX3" fmla="*/ 23300 w 97716"/>
                  <a:gd name="connsiteY3" fmla="*/ 2746 h 201476"/>
                  <a:gd name="connsiteX4" fmla="*/ 7234 w 97716"/>
                  <a:gd name="connsiteY4" fmla="*/ 30337 h 201476"/>
                  <a:gd name="connsiteX5" fmla="*/ 7234 w 97716"/>
                  <a:gd name="connsiteY5" fmla="*/ 30337 h 2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16" h="201476">
                    <a:moveTo>
                      <a:pt x="7234" y="30337"/>
                    </a:moveTo>
                    <a:cubicBezTo>
                      <a:pt x="53510" y="61246"/>
                      <a:pt x="89483" y="122539"/>
                      <a:pt x="49843" y="173355"/>
                    </a:cubicBezTo>
                    <a:cubicBezTo>
                      <a:pt x="37445" y="189421"/>
                      <a:pt x="59797" y="212122"/>
                      <a:pt x="72370" y="195882"/>
                    </a:cubicBezTo>
                    <a:cubicBezTo>
                      <a:pt x="125281" y="127953"/>
                      <a:pt x="88784" y="46577"/>
                      <a:pt x="23300" y="2746"/>
                    </a:cubicBezTo>
                    <a:cubicBezTo>
                      <a:pt x="6187" y="-8779"/>
                      <a:pt x="-9704" y="18986"/>
                      <a:pt x="7234" y="30337"/>
                    </a:cubicBezTo>
                    <a:lnTo>
                      <a:pt x="7234" y="30337"/>
                    </a:lnTo>
                    <a:close/>
                  </a:path>
                </a:pathLst>
              </a:custGeom>
              <a:solidFill>
                <a:srgbClr val="0E514A"/>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95" name="Freeform: Shape 194">
                <a:extLst>
                  <a:ext uri="{FF2B5EF4-FFF2-40B4-BE49-F238E27FC236}">
                    <a16:creationId xmlns:a16="http://schemas.microsoft.com/office/drawing/2014/main" id="{0C60255A-3B19-4A0C-9F5A-136D0C7C5849}"/>
                  </a:ext>
                </a:extLst>
              </p:cNvPr>
              <p:cNvSpPr/>
              <p:nvPr/>
            </p:nvSpPr>
            <p:spPr>
              <a:xfrm>
                <a:off x="1276234" y="2683609"/>
                <a:ext cx="681445" cy="201037"/>
              </a:xfrm>
              <a:custGeom>
                <a:avLst/>
                <a:gdLst>
                  <a:gd name="connsiteX0" fmla="*/ 29786 w 681445"/>
                  <a:gd name="connsiteY0" fmla="*/ 132868 h 201037"/>
                  <a:gd name="connsiteX1" fmla="*/ 209999 w 681445"/>
                  <a:gd name="connsiteY1" fmla="*/ 41015 h 201037"/>
                  <a:gd name="connsiteX2" fmla="*/ 361224 w 681445"/>
                  <a:gd name="connsiteY2" fmla="*/ 178620 h 201037"/>
                  <a:gd name="connsiteX3" fmla="*/ 388815 w 681445"/>
                  <a:gd name="connsiteY3" fmla="*/ 178620 h 201037"/>
                  <a:gd name="connsiteX4" fmla="*/ 649356 w 681445"/>
                  <a:gd name="connsiteY4" fmla="*/ 185779 h 201037"/>
                  <a:gd name="connsiteX5" fmla="*/ 681312 w 681445"/>
                  <a:gd name="connsiteY5" fmla="*/ 185779 h 201037"/>
                  <a:gd name="connsiteX6" fmla="*/ 361399 w 681445"/>
                  <a:gd name="connsiteY6" fmla="*/ 162380 h 201037"/>
                  <a:gd name="connsiteX7" fmla="*/ 388990 w 681445"/>
                  <a:gd name="connsiteY7" fmla="*/ 162380 h 201037"/>
                  <a:gd name="connsiteX8" fmla="*/ 192711 w 681445"/>
                  <a:gd name="connsiteY8" fmla="*/ 3296 h 201037"/>
                  <a:gd name="connsiteX9" fmla="*/ 2544 w 681445"/>
                  <a:gd name="connsiteY9" fmla="*/ 116628 h 201037"/>
                  <a:gd name="connsiteX10" fmla="*/ 29786 w 681445"/>
                  <a:gd name="connsiteY10" fmla="*/ 132868 h 201037"/>
                  <a:gd name="connsiteX11" fmla="*/ 29786 w 681445"/>
                  <a:gd name="connsiteY11" fmla="*/ 132868 h 20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445" h="201037">
                    <a:moveTo>
                      <a:pt x="29786" y="132868"/>
                    </a:moveTo>
                    <a:cubicBezTo>
                      <a:pt x="70648" y="64590"/>
                      <a:pt x="127227" y="15695"/>
                      <a:pt x="209999" y="41015"/>
                    </a:cubicBezTo>
                    <a:cubicBezTo>
                      <a:pt x="275134" y="61097"/>
                      <a:pt x="325601" y="124311"/>
                      <a:pt x="361224" y="178620"/>
                    </a:cubicBezTo>
                    <a:cubicBezTo>
                      <a:pt x="368209" y="189272"/>
                      <a:pt x="381481" y="188399"/>
                      <a:pt x="388815" y="178620"/>
                    </a:cubicBezTo>
                    <a:cubicBezTo>
                      <a:pt x="454299" y="90260"/>
                      <a:pt x="630671" y="29839"/>
                      <a:pt x="649356" y="185779"/>
                    </a:cubicBezTo>
                    <a:cubicBezTo>
                      <a:pt x="651800" y="206036"/>
                      <a:pt x="683757" y="206211"/>
                      <a:pt x="681312" y="185779"/>
                    </a:cubicBezTo>
                    <a:cubicBezTo>
                      <a:pt x="658785" y="-3339"/>
                      <a:pt x="448013" y="45556"/>
                      <a:pt x="361399" y="162380"/>
                    </a:cubicBezTo>
                    <a:cubicBezTo>
                      <a:pt x="370479" y="162380"/>
                      <a:pt x="379735" y="162380"/>
                      <a:pt x="388990" y="162380"/>
                    </a:cubicBezTo>
                    <a:cubicBezTo>
                      <a:pt x="342015" y="90783"/>
                      <a:pt x="279325" y="22330"/>
                      <a:pt x="192711" y="3296"/>
                    </a:cubicBezTo>
                    <a:cubicBezTo>
                      <a:pt x="107145" y="-15563"/>
                      <a:pt x="42533" y="49747"/>
                      <a:pt x="2544" y="116628"/>
                    </a:cubicBezTo>
                    <a:cubicBezTo>
                      <a:pt x="-8457" y="134614"/>
                      <a:pt x="19134" y="150505"/>
                      <a:pt x="29786" y="132868"/>
                    </a:cubicBezTo>
                    <a:lnTo>
                      <a:pt x="29786" y="132868"/>
                    </a:lnTo>
                    <a:close/>
                  </a:path>
                </a:pathLst>
              </a:custGeom>
              <a:solidFill>
                <a:srgbClr val="0E514A"/>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96" name="Freeform: Shape 195">
                <a:extLst>
                  <a:ext uri="{FF2B5EF4-FFF2-40B4-BE49-F238E27FC236}">
                    <a16:creationId xmlns:a16="http://schemas.microsoft.com/office/drawing/2014/main" id="{9F866063-7130-44DE-A85C-A12872128250}"/>
                  </a:ext>
                </a:extLst>
              </p:cNvPr>
              <p:cNvSpPr/>
              <p:nvPr/>
            </p:nvSpPr>
            <p:spPr>
              <a:xfrm>
                <a:off x="1512358" y="2459662"/>
                <a:ext cx="223992" cy="81615"/>
              </a:xfrm>
              <a:custGeom>
                <a:avLst/>
                <a:gdLst>
                  <a:gd name="connsiteX0" fmla="*/ 27834 w 223992"/>
                  <a:gd name="connsiteY0" fmla="*/ 69905 h 81615"/>
                  <a:gd name="connsiteX1" fmla="*/ 193728 w 223992"/>
                  <a:gd name="connsiteY1" fmla="*/ 74271 h 81615"/>
                  <a:gd name="connsiteX2" fmla="*/ 221319 w 223992"/>
                  <a:gd name="connsiteY2" fmla="*/ 58205 h 81615"/>
                  <a:gd name="connsiteX3" fmla="*/ 5308 w 223992"/>
                  <a:gd name="connsiteY3" fmla="*/ 47379 h 81615"/>
                  <a:gd name="connsiteX4" fmla="*/ 27834 w 223992"/>
                  <a:gd name="connsiteY4" fmla="*/ 69905 h 81615"/>
                  <a:gd name="connsiteX5" fmla="*/ 27834 w 223992"/>
                  <a:gd name="connsiteY5" fmla="*/ 69905 h 8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92" h="81615">
                    <a:moveTo>
                      <a:pt x="27834" y="69905"/>
                    </a:moveTo>
                    <a:cubicBezTo>
                      <a:pt x="79872" y="26424"/>
                      <a:pt x="151294" y="9485"/>
                      <a:pt x="193728" y="74271"/>
                    </a:cubicBezTo>
                    <a:cubicBezTo>
                      <a:pt x="204904" y="91384"/>
                      <a:pt x="232669" y="75493"/>
                      <a:pt x="221319" y="58205"/>
                    </a:cubicBezTo>
                    <a:cubicBezTo>
                      <a:pt x="166661" y="-25091"/>
                      <a:pt x="74110" y="-10073"/>
                      <a:pt x="5308" y="47379"/>
                    </a:cubicBezTo>
                    <a:cubicBezTo>
                      <a:pt x="-10409" y="60476"/>
                      <a:pt x="12292" y="83002"/>
                      <a:pt x="27834" y="69905"/>
                    </a:cubicBezTo>
                    <a:lnTo>
                      <a:pt x="27834" y="69905"/>
                    </a:lnTo>
                    <a:close/>
                  </a:path>
                </a:pathLst>
              </a:custGeom>
              <a:solidFill>
                <a:srgbClr val="0E514A"/>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97" name="Freeform: Shape 196">
                <a:extLst>
                  <a:ext uri="{FF2B5EF4-FFF2-40B4-BE49-F238E27FC236}">
                    <a16:creationId xmlns:a16="http://schemas.microsoft.com/office/drawing/2014/main" id="{771DAE54-CA7C-42F3-A900-51341209F57A}"/>
                  </a:ext>
                </a:extLst>
              </p:cNvPr>
              <p:cNvSpPr/>
              <p:nvPr/>
            </p:nvSpPr>
            <p:spPr>
              <a:xfrm>
                <a:off x="326340" y="2606049"/>
                <a:ext cx="477304" cy="515465"/>
              </a:xfrm>
              <a:custGeom>
                <a:avLst/>
                <a:gdLst>
                  <a:gd name="connsiteX0" fmla="*/ 49277 w 477304"/>
                  <a:gd name="connsiteY0" fmla="*/ 496114 h 515465"/>
                  <a:gd name="connsiteX1" fmla="*/ 319946 w 477304"/>
                  <a:gd name="connsiteY1" fmla="*/ 210253 h 515465"/>
                  <a:gd name="connsiteX2" fmla="*/ 339504 w 477304"/>
                  <a:gd name="connsiteY2" fmla="*/ 190695 h 515465"/>
                  <a:gd name="connsiteX3" fmla="*/ 457376 w 477304"/>
                  <a:gd name="connsiteY3" fmla="*/ 34580 h 515465"/>
                  <a:gd name="connsiteX4" fmla="*/ 465933 w 477304"/>
                  <a:gd name="connsiteY4" fmla="*/ 3846 h 515465"/>
                  <a:gd name="connsiteX5" fmla="*/ 308770 w 477304"/>
                  <a:gd name="connsiteY5" fmla="*/ 199077 h 515465"/>
                  <a:gd name="connsiteX6" fmla="*/ 328328 w 477304"/>
                  <a:gd name="connsiteY6" fmla="*/ 179519 h 515465"/>
                  <a:gd name="connsiteX7" fmla="*/ 18369 w 477304"/>
                  <a:gd name="connsiteY7" fmla="*/ 504671 h 515465"/>
                  <a:gd name="connsiteX8" fmla="*/ 49277 w 477304"/>
                  <a:gd name="connsiteY8" fmla="*/ 496114 h 515465"/>
                  <a:gd name="connsiteX9" fmla="*/ 49277 w 477304"/>
                  <a:gd name="connsiteY9" fmla="*/ 496114 h 5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304" h="515465">
                    <a:moveTo>
                      <a:pt x="49277" y="496114"/>
                    </a:moveTo>
                    <a:cubicBezTo>
                      <a:pt x="-18477" y="310837"/>
                      <a:pt x="125414" y="133942"/>
                      <a:pt x="319946" y="210253"/>
                    </a:cubicBezTo>
                    <a:cubicBezTo>
                      <a:pt x="330598" y="214444"/>
                      <a:pt x="344045" y="201522"/>
                      <a:pt x="339504" y="190695"/>
                    </a:cubicBezTo>
                    <a:cubicBezTo>
                      <a:pt x="305627" y="109495"/>
                      <a:pt x="363079" y="12927"/>
                      <a:pt x="457376" y="34580"/>
                    </a:cubicBezTo>
                    <a:cubicBezTo>
                      <a:pt x="477458" y="39121"/>
                      <a:pt x="485840" y="8387"/>
                      <a:pt x="465933" y="3846"/>
                    </a:cubicBezTo>
                    <a:cubicBezTo>
                      <a:pt x="350855" y="-22697"/>
                      <a:pt x="264590" y="93080"/>
                      <a:pt x="308770" y="199077"/>
                    </a:cubicBezTo>
                    <a:cubicBezTo>
                      <a:pt x="315406" y="192441"/>
                      <a:pt x="321867" y="185980"/>
                      <a:pt x="328328" y="179519"/>
                    </a:cubicBezTo>
                    <a:cubicBezTo>
                      <a:pt x="112142" y="94651"/>
                      <a:pt x="-57419" y="297042"/>
                      <a:pt x="18369" y="504671"/>
                    </a:cubicBezTo>
                    <a:cubicBezTo>
                      <a:pt x="25528" y="523705"/>
                      <a:pt x="56437" y="515498"/>
                      <a:pt x="49277" y="496114"/>
                    </a:cubicBezTo>
                    <a:lnTo>
                      <a:pt x="49277" y="496114"/>
                    </a:lnTo>
                    <a:close/>
                  </a:path>
                </a:pathLst>
              </a:custGeom>
              <a:solidFill>
                <a:srgbClr val="0E514A"/>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98" name="Freeform: Shape 197">
                <a:extLst>
                  <a:ext uri="{FF2B5EF4-FFF2-40B4-BE49-F238E27FC236}">
                    <a16:creationId xmlns:a16="http://schemas.microsoft.com/office/drawing/2014/main" id="{778ACFDA-B5B7-4739-B9EF-97F86BC69A3E}"/>
                  </a:ext>
                </a:extLst>
              </p:cNvPr>
              <p:cNvSpPr/>
              <p:nvPr/>
            </p:nvSpPr>
            <p:spPr>
              <a:xfrm>
                <a:off x="695702" y="2906938"/>
                <a:ext cx="222322" cy="230106"/>
              </a:xfrm>
              <a:custGeom>
                <a:avLst/>
                <a:gdLst>
                  <a:gd name="connsiteX0" fmla="*/ 31959 w 222322"/>
                  <a:gd name="connsiteY0" fmla="*/ 214783 h 230106"/>
                  <a:gd name="connsiteX1" fmla="*/ 206934 w 222322"/>
                  <a:gd name="connsiteY1" fmla="*/ 32125 h 230106"/>
                  <a:gd name="connsiteX2" fmla="*/ 206934 w 222322"/>
                  <a:gd name="connsiteY2" fmla="*/ 169 h 230106"/>
                  <a:gd name="connsiteX3" fmla="*/ 3 w 222322"/>
                  <a:gd name="connsiteY3" fmla="*/ 214783 h 230106"/>
                  <a:gd name="connsiteX4" fmla="*/ 31959 w 222322"/>
                  <a:gd name="connsiteY4" fmla="*/ 214783 h 230106"/>
                  <a:gd name="connsiteX5" fmla="*/ 31959 w 222322"/>
                  <a:gd name="connsiteY5" fmla="*/ 214783 h 23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322" h="230106">
                    <a:moveTo>
                      <a:pt x="31959" y="214783"/>
                    </a:moveTo>
                    <a:cubicBezTo>
                      <a:pt x="33705" y="107040"/>
                      <a:pt x="93776" y="27934"/>
                      <a:pt x="206934" y="32125"/>
                    </a:cubicBezTo>
                    <a:cubicBezTo>
                      <a:pt x="227539" y="32824"/>
                      <a:pt x="227365" y="1042"/>
                      <a:pt x="206934" y="169"/>
                    </a:cubicBezTo>
                    <a:cubicBezTo>
                      <a:pt x="76314" y="-4546"/>
                      <a:pt x="2098" y="89926"/>
                      <a:pt x="3" y="214783"/>
                    </a:cubicBezTo>
                    <a:cubicBezTo>
                      <a:pt x="-346" y="235214"/>
                      <a:pt x="31610" y="235214"/>
                      <a:pt x="31959" y="214783"/>
                    </a:cubicBezTo>
                    <a:lnTo>
                      <a:pt x="31959" y="214783"/>
                    </a:lnTo>
                    <a:close/>
                  </a:path>
                </a:pathLst>
              </a:custGeom>
              <a:solidFill>
                <a:srgbClr val="0E514A"/>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99" name="Freeform: Shape 198">
                <a:extLst>
                  <a:ext uri="{FF2B5EF4-FFF2-40B4-BE49-F238E27FC236}">
                    <a16:creationId xmlns:a16="http://schemas.microsoft.com/office/drawing/2014/main" id="{F0AD68A4-FD4D-415A-AE0C-FB30AE325452}"/>
                  </a:ext>
                </a:extLst>
              </p:cNvPr>
              <p:cNvSpPr/>
              <p:nvPr/>
            </p:nvSpPr>
            <p:spPr>
              <a:xfrm>
                <a:off x="568098" y="3273785"/>
                <a:ext cx="304130" cy="804256"/>
              </a:xfrm>
              <a:custGeom>
                <a:avLst/>
                <a:gdLst>
                  <a:gd name="connsiteX0" fmla="*/ 288786 w 304130"/>
                  <a:gd name="connsiteY0" fmla="*/ 34 h 804256"/>
                  <a:gd name="connsiteX1" fmla="*/ 87443 w 304130"/>
                  <a:gd name="connsiteY1" fmla="*/ 151609 h 804256"/>
                  <a:gd name="connsiteX2" fmla="*/ 201124 w 304130"/>
                  <a:gd name="connsiteY2" fmla="*/ 363429 h 804256"/>
                  <a:gd name="connsiteX3" fmla="*/ 212475 w 304130"/>
                  <a:gd name="connsiteY3" fmla="*/ 336188 h 804256"/>
                  <a:gd name="connsiteX4" fmla="*/ 105080 w 304130"/>
                  <a:gd name="connsiteY4" fmla="*/ 801214 h 804256"/>
                  <a:gd name="connsiteX5" fmla="*/ 121146 w 304130"/>
                  <a:gd name="connsiteY5" fmla="*/ 773624 h 804256"/>
                  <a:gd name="connsiteX6" fmla="*/ 212475 w 304130"/>
                  <a:gd name="connsiteY6" fmla="*/ 367969 h 804256"/>
                  <a:gd name="connsiteX7" fmla="*/ 223825 w 304130"/>
                  <a:gd name="connsiteY7" fmla="*/ 340728 h 804256"/>
                  <a:gd name="connsiteX8" fmla="*/ 117653 w 304130"/>
                  <a:gd name="connsiteY8" fmla="*/ 212553 h 804256"/>
                  <a:gd name="connsiteX9" fmla="*/ 288960 w 304130"/>
                  <a:gd name="connsiteY9" fmla="*/ 31816 h 804256"/>
                  <a:gd name="connsiteX10" fmla="*/ 288786 w 304130"/>
                  <a:gd name="connsiteY10" fmla="*/ 34 h 804256"/>
                  <a:gd name="connsiteX11" fmla="*/ 288786 w 304130"/>
                  <a:gd name="connsiteY11" fmla="*/ 34 h 8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130" h="804256">
                    <a:moveTo>
                      <a:pt x="288786" y="34"/>
                    </a:moveTo>
                    <a:cubicBezTo>
                      <a:pt x="193440" y="5797"/>
                      <a:pt x="117653" y="60978"/>
                      <a:pt x="87443" y="151609"/>
                    </a:cubicBezTo>
                    <a:cubicBezTo>
                      <a:pt x="57407" y="241192"/>
                      <a:pt x="145942" y="309295"/>
                      <a:pt x="201124" y="363429"/>
                    </a:cubicBezTo>
                    <a:cubicBezTo>
                      <a:pt x="204966" y="354349"/>
                      <a:pt x="208633" y="345268"/>
                      <a:pt x="212475" y="336188"/>
                    </a:cubicBezTo>
                    <a:cubicBezTo>
                      <a:pt x="-18031" y="360111"/>
                      <a:pt x="-71990" y="672166"/>
                      <a:pt x="105080" y="801214"/>
                    </a:cubicBezTo>
                    <a:cubicBezTo>
                      <a:pt x="121670" y="813438"/>
                      <a:pt x="137560" y="785673"/>
                      <a:pt x="121146" y="773624"/>
                    </a:cubicBezTo>
                    <a:cubicBezTo>
                      <a:pt x="-29556" y="663784"/>
                      <a:pt x="14100" y="388575"/>
                      <a:pt x="212475" y="367969"/>
                    </a:cubicBezTo>
                    <a:cubicBezTo>
                      <a:pt x="225571" y="366572"/>
                      <a:pt x="234477" y="351380"/>
                      <a:pt x="223825" y="340728"/>
                    </a:cubicBezTo>
                    <a:cubicBezTo>
                      <a:pt x="184709" y="302310"/>
                      <a:pt x="136338" y="265988"/>
                      <a:pt x="117653" y="212553"/>
                    </a:cubicBezTo>
                    <a:cubicBezTo>
                      <a:pt x="83427" y="114065"/>
                      <a:pt x="208633" y="36706"/>
                      <a:pt x="288960" y="31816"/>
                    </a:cubicBezTo>
                    <a:cubicBezTo>
                      <a:pt x="309217" y="30594"/>
                      <a:pt x="309217" y="-1188"/>
                      <a:pt x="288786" y="34"/>
                    </a:cubicBezTo>
                    <a:lnTo>
                      <a:pt x="288786" y="34"/>
                    </a:lnTo>
                    <a:close/>
                  </a:path>
                </a:pathLst>
              </a:custGeom>
              <a:solidFill>
                <a:srgbClr val="0E514A"/>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00" name="Freeform: Shape 199">
                <a:extLst>
                  <a:ext uri="{FF2B5EF4-FFF2-40B4-BE49-F238E27FC236}">
                    <a16:creationId xmlns:a16="http://schemas.microsoft.com/office/drawing/2014/main" id="{D2F0D2C3-85B7-434C-B6D5-9CE677423D65}"/>
                  </a:ext>
                </a:extLst>
              </p:cNvPr>
              <p:cNvSpPr/>
              <p:nvPr/>
            </p:nvSpPr>
            <p:spPr>
              <a:xfrm>
                <a:off x="299494" y="3717343"/>
                <a:ext cx="92065" cy="314134"/>
              </a:xfrm>
              <a:custGeom>
                <a:avLst/>
                <a:gdLst>
                  <a:gd name="connsiteX0" fmla="*/ 46961 w 92065"/>
                  <a:gd name="connsiteY0" fmla="*/ 7533 h 314134"/>
                  <a:gd name="connsiteX1" fmla="*/ 64773 w 92065"/>
                  <a:gd name="connsiteY1" fmla="*/ 309460 h 314134"/>
                  <a:gd name="connsiteX2" fmla="*/ 87299 w 92065"/>
                  <a:gd name="connsiteY2" fmla="*/ 286933 h 314134"/>
                  <a:gd name="connsiteX3" fmla="*/ 74552 w 92065"/>
                  <a:gd name="connsiteY3" fmla="*/ 23598 h 314134"/>
                  <a:gd name="connsiteX4" fmla="*/ 46961 w 92065"/>
                  <a:gd name="connsiteY4" fmla="*/ 7533 h 314134"/>
                  <a:gd name="connsiteX5" fmla="*/ 46961 w 92065"/>
                  <a:gd name="connsiteY5" fmla="*/ 7533 h 3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65" h="314134">
                    <a:moveTo>
                      <a:pt x="46961" y="7533"/>
                    </a:moveTo>
                    <a:cubicBezTo>
                      <a:pt x="-15031" y="106196"/>
                      <a:pt x="-22016" y="223719"/>
                      <a:pt x="64773" y="309460"/>
                    </a:cubicBezTo>
                    <a:cubicBezTo>
                      <a:pt x="79441" y="323954"/>
                      <a:pt x="101968" y="301427"/>
                      <a:pt x="87299" y="286933"/>
                    </a:cubicBezTo>
                    <a:cubicBezTo>
                      <a:pt x="10290" y="210797"/>
                      <a:pt x="20243" y="110038"/>
                      <a:pt x="74552" y="23598"/>
                    </a:cubicBezTo>
                    <a:cubicBezTo>
                      <a:pt x="85553" y="6136"/>
                      <a:pt x="57962" y="-9929"/>
                      <a:pt x="46961" y="7533"/>
                    </a:cubicBezTo>
                    <a:lnTo>
                      <a:pt x="46961" y="7533"/>
                    </a:lnTo>
                    <a:close/>
                  </a:path>
                </a:pathLst>
              </a:custGeom>
              <a:solidFill>
                <a:srgbClr val="0E514A"/>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grpSp>
        <p:nvGrpSpPr>
          <p:cNvPr id="486" name="Graphic 143">
            <a:extLst>
              <a:ext uri="{FF2B5EF4-FFF2-40B4-BE49-F238E27FC236}">
                <a16:creationId xmlns:a16="http://schemas.microsoft.com/office/drawing/2014/main" id="{D43C46DA-F6DD-4F60-B580-DFC4FBBACB3A}"/>
              </a:ext>
            </a:extLst>
          </p:cNvPr>
          <p:cNvGrpSpPr/>
          <p:nvPr/>
        </p:nvGrpSpPr>
        <p:grpSpPr>
          <a:xfrm rot="2645555">
            <a:off x="2012264" y="3702702"/>
            <a:ext cx="1876002" cy="3664187"/>
            <a:chOff x="10445531" y="3270549"/>
            <a:chExt cx="1876002" cy="3664187"/>
          </a:xfrm>
        </p:grpSpPr>
        <p:sp>
          <p:nvSpPr>
            <p:cNvPr id="487" name="Freeform: Shape 486">
              <a:extLst>
                <a:ext uri="{FF2B5EF4-FFF2-40B4-BE49-F238E27FC236}">
                  <a16:creationId xmlns:a16="http://schemas.microsoft.com/office/drawing/2014/main" id="{51DEBC54-76B6-4E60-B3F9-6FE78FF0BB1F}"/>
                </a:ext>
              </a:extLst>
            </p:cNvPr>
            <p:cNvSpPr/>
            <p:nvPr/>
          </p:nvSpPr>
          <p:spPr>
            <a:xfrm>
              <a:off x="10445531" y="3270549"/>
              <a:ext cx="1876002" cy="3650892"/>
            </a:xfrm>
            <a:custGeom>
              <a:avLst/>
              <a:gdLst>
                <a:gd name="connsiteX0" fmla="*/ 1562850 w 1876002"/>
                <a:gd name="connsiteY0" fmla="*/ 3650892 h 3650892"/>
                <a:gd name="connsiteX1" fmla="*/ 6436 w 1876002"/>
                <a:gd name="connsiteY1" fmla="*/ 1834145 h 3650892"/>
                <a:gd name="connsiteX2" fmla="*/ 47444 w 1876002"/>
                <a:gd name="connsiteY2" fmla="*/ 9941 h 3650892"/>
                <a:gd name="connsiteX3" fmla="*/ 49100 w 1876002"/>
                <a:gd name="connsiteY3" fmla="*/ 0 h 3650892"/>
                <a:gd name="connsiteX4" fmla="*/ 1624361 w 1876002"/>
                <a:gd name="connsiteY4" fmla="*/ 1400462 h 3650892"/>
                <a:gd name="connsiteX5" fmla="*/ 1674481 w 1876002"/>
                <a:gd name="connsiteY5" fmla="*/ 3352658 h 3650892"/>
                <a:gd name="connsiteX6" fmla="*/ 1562850 w 1876002"/>
                <a:gd name="connsiteY6" fmla="*/ 3650892 h 365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002" h="3650892">
                  <a:moveTo>
                    <a:pt x="1562850" y="3650892"/>
                  </a:moveTo>
                  <a:cubicBezTo>
                    <a:pt x="514885" y="3556451"/>
                    <a:pt x="37088" y="2504345"/>
                    <a:pt x="6436" y="1834145"/>
                  </a:cubicBezTo>
                  <a:cubicBezTo>
                    <a:pt x="-2884" y="1525761"/>
                    <a:pt x="-10547" y="51363"/>
                    <a:pt x="47444" y="9941"/>
                  </a:cubicBezTo>
                  <a:cubicBezTo>
                    <a:pt x="49100" y="0"/>
                    <a:pt x="49100" y="0"/>
                    <a:pt x="49100" y="0"/>
                  </a:cubicBezTo>
                  <a:cubicBezTo>
                    <a:pt x="680572" y="259713"/>
                    <a:pt x="1247011" y="846034"/>
                    <a:pt x="1624361" y="1400462"/>
                  </a:cubicBezTo>
                  <a:cubicBezTo>
                    <a:pt x="2023043" y="2009772"/>
                    <a:pt x="1876204" y="2701097"/>
                    <a:pt x="1674481" y="3352658"/>
                  </a:cubicBezTo>
                  <a:cubicBezTo>
                    <a:pt x="1647764" y="3450412"/>
                    <a:pt x="1612763" y="3536569"/>
                    <a:pt x="1562850" y="3650892"/>
                  </a:cubicBezTo>
                </a:path>
              </a:pathLst>
            </a:custGeom>
            <a:solidFill>
              <a:srgbClr val="459B97"/>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88" name="Freeform: Shape 487">
              <a:extLst>
                <a:ext uri="{FF2B5EF4-FFF2-40B4-BE49-F238E27FC236}">
                  <a16:creationId xmlns:a16="http://schemas.microsoft.com/office/drawing/2014/main" id="{F97C4979-F1BC-4E4A-8A9E-3DEAA36CC655}"/>
                </a:ext>
              </a:extLst>
            </p:cNvPr>
            <p:cNvSpPr/>
            <p:nvPr/>
          </p:nvSpPr>
          <p:spPr>
            <a:xfrm>
              <a:off x="10625392" y="3521682"/>
              <a:ext cx="1371735" cy="3413054"/>
            </a:xfrm>
            <a:custGeom>
              <a:avLst/>
              <a:gdLst>
                <a:gd name="connsiteX0" fmla="*/ 1788 w 1371735"/>
                <a:gd name="connsiteY0" fmla="*/ 28876 h 3413054"/>
                <a:gd name="connsiteX1" fmla="*/ 431743 w 1371735"/>
                <a:gd name="connsiteY1" fmla="*/ 788961 h 3413054"/>
                <a:gd name="connsiteX2" fmla="*/ 772228 w 1371735"/>
                <a:gd name="connsiteY2" fmla="*/ 1701063 h 3413054"/>
                <a:gd name="connsiteX3" fmla="*/ 1052652 w 1371735"/>
                <a:gd name="connsiteY3" fmla="*/ 2576713 h 3413054"/>
                <a:gd name="connsiteX4" fmla="*/ 1337011 w 1371735"/>
                <a:gd name="connsiteY4" fmla="*/ 3404108 h 3413054"/>
                <a:gd name="connsiteX5" fmla="*/ 1369734 w 1371735"/>
                <a:gd name="connsiteY5" fmla="*/ 3385055 h 3413054"/>
                <a:gd name="connsiteX6" fmla="*/ 1361449 w 1371735"/>
                <a:gd name="connsiteY6" fmla="*/ 3373456 h 3413054"/>
                <a:gd name="connsiteX7" fmla="*/ 1328726 w 1371735"/>
                <a:gd name="connsiteY7" fmla="*/ 3392510 h 3413054"/>
                <a:gd name="connsiteX8" fmla="*/ 1337011 w 1371735"/>
                <a:gd name="connsiteY8" fmla="*/ 3404108 h 3413054"/>
                <a:gd name="connsiteX9" fmla="*/ 1369734 w 1371735"/>
                <a:gd name="connsiteY9" fmla="*/ 3385055 h 3413054"/>
                <a:gd name="connsiteX10" fmla="*/ 1073570 w 1371735"/>
                <a:gd name="connsiteY10" fmla="*/ 2513546 h 3413054"/>
                <a:gd name="connsiteX11" fmla="*/ 790247 w 1371735"/>
                <a:gd name="connsiteY11" fmla="*/ 1635617 h 3413054"/>
                <a:gd name="connsiteX12" fmla="*/ 464673 w 1371735"/>
                <a:gd name="connsiteY12" fmla="*/ 769907 h 3413054"/>
                <a:gd name="connsiteX13" fmla="*/ 34718 w 1371735"/>
                <a:gd name="connsiteY13" fmla="*/ 9822 h 3413054"/>
                <a:gd name="connsiteX14" fmla="*/ 1788 w 1371735"/>
                <a:gd name="connsiteY14" fmla="*/ 28876 h 3413054"/>
                <a:gd name="connsiteX15" fmla="*/ 1788 w 1371735"/>
                <a:gd name="connsiteY15" fmla="*/ 28876 h 341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735" h="3413054">
                  <a:moveTo>
                    <a:pt x="1788" y="28876"/>
                  </a:moveTo>
                  <a:cubicBezTo>
                    <a:pt x="119011" y="296666"/>
                    <a:pt x="297330" y="530284"/>
                    <a:pt x="431743" y="788961"/>
                  </a:cubicBezTo>
                  <a:cubicBezTo>
                    <a:pt x="580861" y="1075805"/>
                    <a:pt x="669296" y="1395786"/>
                    <a:pt x="772228" y="1701063"/>
                  </a:cubicBezTo>
                  <a:cubicBezTo>
                    <a:pt x="870190" y="1992049"/>
                    <a:pt x="966288" y="2281999"/>
                    <a:pt x="1052652" y="2576713"/>
                  </a:cubicBezTo>
                  <a:cubicBezTo>
                    <a:pt x="1134666" y="2856723"/>
                    <a:pt x="1219995" y="3136318"/>
                    <a:pt x="1337011" y="3404108"/>
                  </a:cubicBezTo>
                  <a:cubicBezTo>
                    <a:pt x="1347987" y="3397688"/>
                    <a:pt x="1358757" y="3391475"/>
                    <a:pt x="1369734" y="3385055"/>
                  </a:cubicBezTo>
                  <a:cubicBezTo>
                    <a:pt x="1367041" y="3381120"/>
                    <a:pt x="1364142" y="3377391"/>
                    <a:pt x="1361449" y="3373456"/>
                  </a:cubicBezTo>
                  <a:cubicBezTo>
                    <a:pt x="1347366" y="3353781"/>
                    <a:pt x="1314643" y="3372628"/>
                    <a:pt x="1328726" y="3392510"/>
                  </a:cubicBezTo>
                  <a:cubicBezTo>
                    <a:pt x="1331419" y="3396445"/>
                    <a:pt x="1334318" y="3400173"/>
                    <a:pt x="1337011" y="3404108"/>
                  </a:cubicBezTo>
                  <a:cubicBezTo>
                    <a:pt x="1351301" y="3424198"/>
                    <a:pt x="1379468" y="3407215"/>
                    <a:pt x="1369734" y="3385055"/>
                  </a:cubicBezTo>
                  <a:cubicBezTo>
                    <a:pt x="1246505" y="3103388"/>
                    <a:pt x="1159726" y="2808053"/>
                    <a:pt x="1073570" y="2513546"/>
                  </a:cubicBezTo>
                  <a:cubicBezTo>
                    <a:pt x="986999" y="2217796"/>
                    <a:pt x="888208" y="1927638"/>
                    <a:pt x="790247" y="1635617"/>
                  </a:cubicBezTo>
                  <a:cubicBezTo>
                    <a:pt x="692492" y="1344216"/>
                    <a:pt x="603435" y="1044946"/>
                    <a:pt x="464673" y="769907"/>
                  </a:cubicBezTo>
                  <a:cubicBezTo>
                    <a:pt x="333160" y="509573"/>
                    <a:pt x="152148" y="277819"/>
                    <a:pt x="34718" y="9822"/>
                  </a:cubicBezTo>
                  <a:cubicBezTo>
                    <a:pt x="24777" y="-12338"/>
                    <a:pt x="-7946" y="6923"/>
                    <a:pt x="1788" y="28876"/>
                  </a:cubicBezTo>
                  <a:lnTo>
                    <a:pt x="1788" y="28876"/>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89" name="Freeform: Shape 488">
              <a:extLst>
                <a:ext uri="{FF2B5EF4-FFF2-40B4-BE49-F238E27FC236}">
                  <a16:creationId xmlns:a16="http://schemas.microsoft.com/office/drawing/2014/main" id="{3325B5C8-5EB6-4376-8F87-72008AC73C9E}"/>
                </a:ext>
              </a:extLst>
            </p:cNvPr>
            <p:cNvSpPr/>
            <p:nvPr/>
          </p:nvSpPr>
          <p:spPr>
            <a:xfrm>
              <a:off x="10568388" y="3758960"/>
              <a:ext cx="463768" cy="390574"/>
            </a:xfrm>
            <a:custGeom>
              <a:avLst/>
              <a:gdLst>
                <a:gd name="connsiteX0" fmla="*/ 8672 w 463768"/>
                <a:gd name="connsiteY0" fmla="*/ 198150 h 390574"/>
                <a:gd name="connsiteX1" fmla="*/ 410874 w 463768"/>
                <a:gd name="connsiteY1" fmla="*/ 389725 h 390574"/>
                <a:gd name="connsiteX2" fmla="*/ 434899 w 463768"/>
                <a:gd name="connsiteY2" fmla="*/ 371499 h 390574"/>
                <a:gd name="connsiteX3" fmla="*/ 463687 w 463768"/>
                <a:gd name="connsiteY3" fmla="*/ 18174 h 390574"/>
                <a:gd name="connsiteX4" fmla="*/ 425786 w 463768"/>
                <a:gd name="connsiteY4" fmla="*/ 18174 h 390574"/>
                <a:gd name="connsiteX5" fmla="*/ 396998 w 463768"/>
                <a:gd name="connsiteY5" fmla="*/ 371499 h 390574"/>
                <a:gd name="connsiteX6" fmla="*/ 421023 w 463768"/>
                <a:gd name="connsiteY6" fmla="*/ 353274 h 390574"/>
                <a:gd name="connsiteX7" fmla="*/ 27725 w 463768"/>
                <a:gd name="connsiteY7" fmla="*/ 165634 h 390574"/>
                <a:gd name="connsiteX8" fmla="*/ 8672 w 463768"/>
                <a:gd name="connsiteY8" fmla="*/ 198150 h 390574"/>
                <a:gd name="connsiteX9" fmla="*/ 8672 w 463768"/>
                <a:gd name="connsiteY9" fmla="*/ 198150 h 39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768" h="390574">
                  <a:moveTo>
                    <a:pt x="8672" y="198150"/>
                  </a:moveTo>
                  <a:cubicBezTo>
                    <a:pt x="132936" y="280786"/>
                    <a:pt x="269834" y="342090"/>
                    <a:pt x="410874" y="389725"/>
                  </a:cubicBezTo>
                  <a:cubicBezTo>
                    <a:pt x="422680" y="393660"/>
                    <a:pt x="434692" y="383304"/>
                    <a:pt x="434899" y="371499"/>
                  </a:cubicBezTo>
                  <a:cubicBezTo>
                    <a:pt x="435106" y="253034"/>
                    <a:pt x="453746" y="136018"/>
                    <a:pt x="463687" y="18174"/>
                  </a:cubicBezTo>
                  <a:cubicBezTo>
                    <a:pt x="465758" y="-6058"/>
                    <a:pt x="427857" y="-6058"/>
                    <a:pt x="425786" y="18174"/>
                  </a:cubicBezTo>
                  <a:cubicBezTo>
                    <a:pt x="415845" y="136018"/>
                    <a:pt x="397205" y="253034"/>
                    <a:pt x="396998" y="371499"/>
                  </a:cubicBezTo>
                  <a:cubicBezTo>
                    <a:pt x="404868" y="365493"/>
                    <a:pt x="412946" y="359280"/>
                    <a:pt x="421023" y="353274"/>
                  </a:cubicBezTo>
                  <a:cubicBezTo>
                    <a:pt x="282882" y="306675"/>
                    <a:pt x="149505" y="246406"/>
                    <a:pt x="27725" y="165634"/>
                  </a:cubicBezTo>
                  <a:cubicBezTo>
                    <a:pt x="7429" y="151965"/>
                    <a:pt x="-11625" y="184688"/>
                    <a:pt x="8672" y="198150"/>
                  </a:cubicBezTo>
                  <a:lnTo>
                    <a:pt x="8672" y="198150"/>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90" name="Freeform: Shape 489">
              <a:extLst>
                <a:ext uri="{FF2B5EF4-FFF2-40B4-BE49-F238E27FC236}">
                  <a16:creationId xmlns:a16="http://schemas.microsoft.com/office/drawing/2014/main" id="{A711D5DA-DC61-432E-9B1C-ECA426F6BE50}"/>
                </a:ext>
              </a:extLst>
            </p:cNvPr>
            <p:cNvSpPr/>
            <p:nvPr/>
          </p:nvSpPr>
          <p:spPr>
            <a:xfrm>
              <a:off x="10574138" y="4118909"/>
              <a:ext cx="713804" cy="433172"/>
            </a:xfrm>
            <a:custGeom>
              <a:avLst/>
              <a:gdLst>
                <a:gd name="connsiteX0" fmla="*/ 8928 w 713804"/>
                <a:gd name="connsiteY0" fmla="*/ 166467 h 433172"/>
                <a:gd name="connsiteX1" fmla="*/ 608919 w 713804"/>
                <a:gd name="connsiteY1" fmla="*/ 431150 h 433172"/>
                <a:gd name="connsiteX2" fmla="*/ 636672 w 713804"/>
                <a:gd name="connsiteY2" fmla="*/ 419966 h 433172"/>
                <a:gd name="connsiteX3" fmla="*/ 713508 w 713804"/>
                <a:gd name="connsiteY3" fmla="*/ 23769 h 433172"/>
                <a:gd name="connsiteX4" fmla="*/ 677058 w 713804"/>
                <a:gd name="connsiteY4" fmla="*/ 13828 h 433172"/>
                <a:gd name="connsiteX5" fmla="*/ 600221 w 713804"/>
                <a:gd name="connsiteY5" fmla="*/ 410025 h 433172"/>
                <a:gd name="connsiteX6" fmla="*/ 627973 w 713804"/>
                <a:gd name="connsiteY6" fmla="*/ 398634 h 433172"/>
                <a:gd name="connsiteX7" fmla="*/ 28189 w 713804"/>
                <a:gd name="connsiteY7" fmla="*/ 133951 h 433172"/>
                <a:gd name="connsiteX8" fmla="*/ 8928 w 713804"/>
                <a:gd name="connsiteY8" fmla="*/ 166467 h 433172"/>
                <a:gd name="connsiteX9" fmla="*/ 8928 w 713804"/>
                <a:gd name="connsiteY9" fmla="*/ 166467 h 4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804" h="433172">
                  <a:moveTo>
                    <a:pt x="8928" y="166467"/>
                  </a:moveTo>
                  <a:cubicBezTo>
                    <a:pt x="195947" y="282033"/>
                    <a:pt x="408232" y="344579"/>
                    <a:pt x="608919" y="431150"/>
                  </a:cubicBezTo>
                  <a:cubicBezTo>
                    <a:pt x="619689" y="435706"/>
                    <a:pt x="633565" y="432807"/>
                    <a:pt x="636672" y="419966"/>
                  </a:cubicBezTo>
                  <a:cubicBezTo>
                    <a:pt x="668359" y="289074"/>
                    <a:pt x="691141" y="156525"/>
                    <a:pt x="713508" y="23769"/>
                  </a:cubicBezTo>
                  <a:cubicBezTo>
                    <a:pt x="717443" y="-48"/>
                    <a:pt x="680993" y="-10403"/>
                    <a:pt x="677058" y="13828"/>
                  </a:cubicBezTo>
                  <a:cubicBezTo>
                    <a:pt x="654690" y="146584"/>
                    <a:pt x="631908" y="279133"/>
                    <a:pt x="600221" y="410025"/>
                  </a:cubicBezTo>
                  <a:cubicBezTo>
                    <a:pt x="609540" y="406297"/>
                    <a:pt x="618860" y="402569"/>
                    <a:pt x="627973" y="398634"/>
                  </a:cubicBezTo>
                  <a:cubicBezTo>
                    <a:pt x="427493" y="312063"/>
                    <a:pt x="215000" y="249310"/>
                    <a:pt x="28189" y="133951"/>
                  </a:cubicBezTo>
                  <a:cubicBezTo>
                    <a:pt x="7272" y="120903"/>
                    <a:pt x="-11782" y="153626"/>
                    <a:pt x="8928" y="166467"/>
                  </a:cubicBezTo>
                  <a:lnTo>
                    <a:pt x="8928" y="166467"/>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91" name="Freeform: Shape 490">
              <a:extLst>
                <a:ext uri="{FF2B5EF4-FFF2-40B4-BE49-F238E27FC236}">
                  <a16:creationId xmlns:a16="http://schemas.microsoft.com/office/drawing/2014/main" id="{C04F0DA8-920A-4E03-A887-D136296C5534}"/>
                </a:ext>
              </a:extLst>
            </p:cNvPr>
            <p:cNvSpPr/>
            <p:nvPr/>
          </p:nvSpPr>
          <p:spPr>
            <a:xfrm>
              <a:off x="10548869" y="4399170"/>
              <a:ext cx="1008997" cy="611440"/>
            </a:xfrm>
            <a:custGeom>
              <a:avLst/>
              <a:gdLst>
                <a:gd name="connsiteX0" fmla="*/ 13279 w 1008997"/>
                <a:gd name="connsiteY0" fmla="*/ 282817 h 611440"/>
                <a:gd name="connsiteX1" fmla="*/ 807123 w 1008997"/>
                <a:gd name="connsiteY1" fmla="*/ 610668 h 611440"/>
                <a:gd name="connsiteX2" fmla="*/ 830319 w 1008997"/>
                <a:gd name="connsiteY2" fmla="*/ 597413 h 611440"/>
                <a:gd name="connsiteX3" fmla="*/ 1008638 w 1008997"/>
                <a:gd name="connsiteY3" fmla="*/ 23725 h 611440"/>
                <a:gd name="connsiteX4" fmla="*/ 972187 w 1008997"/>
                <a:gd name="connsiteY4" fmla="*/ 13577 h 611440"/>
                <a:gd name="connsiteX5" fmla="*/ 793868 w 1008997"/>
                <a:gd name="connsiteY5" fmla="*/ 587265 h 611440"/>
                <a:gd name="connsiteX6" fmla="*/ 817064 w 1008997"/>
                <a:gd name="connsiteY6" fmla="*/ 574010 h 611440"/>
                <a:gd name="connsiteX7" fmla="*/ 23427 w 1008997"/>
                <a:gd name="connsiteY7" fmla="*/ 246366 h 611440"/>
                <a:gd name="connsiteX8" fmla="*/ 13279 w 1008997"/>
                <a:gd name="connsiteY8" fmla="*/ 282817 h 611440"/>
                <a:gd name="connsiteX9" fmla="*/ 13279 w 1008997"/>
                <a:gd name="connsiteY9" fmla="*/ 282817 h 61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997" h="611440">
                  <a:moveTo>
                    <a:pt x="13279" y="282817"/>
                  </a:moveTo>
                  <a:cubicBezTo>
                    <a:pt x="289561" y="363381"/>
                    <a:pt x="530841" y="530103"/>
                    <a:pt x="807123" y="610668"/>
                  </a:cubicBezTo>
                  <a:cubicBezTo>
                    <a:pt x="817478" y="613774"/>
                    <a:pt x="827212" y="607147"/>
                    <a:pt x="830319" y="597413"/>
                  </a:cubicBezTo>
                  <a:cubicBezTo>
                    <a:pt x="894729" y="407495"/>
                    <a:pt x="973016" y="222134"/>
                    <a:pt x="1008638" y="23725"/>
                  </a:cubicBezTo>
                  <a:cubicBezTo>
                    <a:pt x="1012988" y="-92"/>
                    <a:pt x="976537" y="-10241"/>
                    <a:pt x="972187" y="13577"/>
                  </a:cubicBezTo>
                  <a:cubicBezTo>
                    <a:pt x="936565" y="211986"/>
                    <a:pt x="858278" y="397347"/>
                    <a:pt x="793868" y="587265"/>
                  </a:cubicBezTo>
                  <a:cubicBezTo>
                    <a:pt x="801531" y="582915"/>
                    <a:pt x="809401" y="578359"/>
                    <a:pt x="817064" y="574010"/>
                  </a:cubicBezTo>
                  <a:cubicBezTo>
                    <a:pt x="540989" y="493652"/>
                    <a:pt x="299709" y="327138"/>
                    <a:pt x="23427" y="246366"/>
                  </a:cubicBezTo>
                  <a:cubicBezTo>
                    <a:pt x="24" y="239531"/>
                    <a:pt x="-10124" y="275982"/>
                    <a:pt x="13279" y="282817"/>
                  </a:cubicBezTo>
                  <a:lnTo>
                    <a:pt x="13279" y="282817"/>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92" name="Freeform: Shape 491">
              <a:extLst>
                <a:ext uri="{FF2B5EF4-FFF2-40B4-BE49-F238E27FC236}">
                  <a16:creationId xmlns:a16="http://schemas.microsoft.com/office/drawing/2014/main" id="{1A64FE1C-40E8-4FE8-94DF-1D4E136B2401}"/>
                </a:ext>
              </a:extLst>
            </p:cNvPr>
            <p:cNvSpPr/>
            <p:nvPr/>
          </p:nvSpPr>
          <p:spPr>
            <a:xfrm>
              <a:off x="10645958" y="4782571"/>
              <a:ext cx="1185080" cy="627779"/>
            </a:xfrm>
            <a:custGeom>
              <a:avLst/>
              <a:gdLst>
                <a:gd name="connsiteX0" fmla="*/ 8975 w 1185080"/>
                <a:gd name="connsiteY0" fmla="*/ 292506 h 627779"/>
                <a:gd name="connsiteX1" fmla="*/ 438309 w 1185080"/>
                <a:gd name="connsiteY1" fmla="*/ 490294 h 627779"/>
                <a:gd name="connsiteX2" fmla="*/ 780243 w 1185080"/>
                <a:gd name="connsiteY2" fmla="*/ 626778 h 627779"/>
                <a:gd name="connsiteX3" fmla="*/ 968297 w 1185080"/>
                <a:gd name="connsiteY3" fmla="*/ 462334 h 627779"/>
                <a:gd name="connsiteX4" fmla="*/ 1182860 w 1185080"/>
                <a:gd name="connsiteY4" fmla="*/ 28651 h 627779"/>
                <a:gd name="connsiteX5" fmla="*/ 1150137 w 1185080"/>
                <a:gd name="connsiteY5" fmla="*/ 9597 h 627779"/>
                <a:gd name="connsiteX6" fmla="*/ 964155 w 1185080"/>
                <a:gd name="connsiteY6" fmla="*/ 372657 h 627779"/>
                <a:gd name="connsiteX7" fmla="*/ 729916 w 1185080"/>
                <a:gd name="connsiteY7" fmla="*/ 579143 h 627779"/>
                <a:gd name="connsiteX8" fmla="*/ 418633 w 1185080"/>
                <a:gd name="connsiteY8" fmla="*/ 440588 h 627779"/>
                <a:gd name="connsiteX9" fmla="*/ 28028 w 1185080"/>
                <a:gd name="connsiteY9" fmla="*/ 259783 h 627779"/>
                <a:gd name="connsiteX10" fmla="*/ 8975 w 1185080"/>
                <a:gd name="connsiteY10" fmla="*/ 292506 h 627779"/>
                <a:gd name="connsiteX11" fmla="*/ 8975 w 1185080"/>
                <a:gd name="connsiteY11" fmla="*/ 292506 h 62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5080" h="627779">
                  <a:moveTo>
                    <a:pt x="8975" y="292506"/>
                  </a:moveTo>
                  <a:cubicBezTo>
                    <a:pt x="144630" y="375349"/>
                    <a:pt x="294369" y="424641"/>
                    <a:pt x="438309" y="490294"/>
                  </a:cubicBezTo>
                  <a:cubicBezTo>
                    <a:pt x="548904" y="540621"/>
                    <a:pt x="657221" y="612280"/>
                    <a:pt x="780243" y="626778"/>
                  </a:cubicBezTo>
                  <a:cubicBezTo>
                    <a:pt x="881519" y="638790"/>
                    <a:pt x="934745" y="540414"/>
                    <a:pt x="968297" y="462334"/>
                  </a:cubicBezTo>
                  <a:cubicBezTo>
                    <a:pt x="1032500" y="313010"/>
                    <a:pt x="1109959" y="173626"/>
                    <a:pt x="1182860" y="28651"/>
                  </a:cubicBezTo>
                  <a:cubicBezTo>
                    <a:pt x="1193837" y="6905"/>
                    <a:pt x="1161114" y="-12149"/>
                    <a:pt x="1150137" y="9597"/>
                  </a:cubicBezTo>
                  <a:cubicBezTo>
                    <a:pt x="1089041" y="131169"/>
                    <a:pt x="1016346" y="246942"/>
                    <a:pt x="964155" y="372657"/>
                  </a:cubicBezTo>
                  <a:cubicBezTo>
                    <a:pt x="917348" y="485323"/>
                    <a:pt x="879862" y="617872"/>
                    <a:pt x="729916" y="579143"/>
                  </a:cubicBezTo>
                  <a:cubicBezTo>
                    <a:pt x="619735" y="550562"/>
                    <a:pt x="523637" y="482631"/>
                    <a:pt x="418633" y="440588"/>
                  </a:cubicBezTo>
                  <a:cubicBezTo>
                    <a:pt x="285670" y="387361"/>
                    <a:pt x="150636" y="334549"/>
                    <a:pt x="28028" y="259783"/>
                  </a:cubicBezTo>
                  <a:cubicBezTo>
                    <a:pt x="7111" y="246942"/>
                    <a:pt x="-11736" y="279665"/>
                    <a:pt x="8975" y="292506"/>
                  </a:cubicBezTo>
                  <a:lnTo>
                    <a:pt x="8975" y="292506"/>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93" name="Freeform: Shape 492">
              <a:extLst>
                <a:ext uri="{FF2B5EF4-FFF2-40B4-BE49-F238E27FC236}">
                  <a16:creationId xmlns:a16="http://schemas.microsoft.com/office/drawing/2014/main" id="{9C366151-3461-456F-8FDF-8BCB6B223368}"/>
                </a:ext>
              </a:extLst>
            </p:cNvPr>
            <p:cNvSpPr/>
            <p:nvPr/>
          </p:nvSpPr>
          <p:spPr>
            <a:xfrm>
              <a:off x="10705272" y="5222868"/>
              <a:ext cx="1308052" cy="693850"/>
            </a:xfrm>
            <a:custGeom>
              <a:avLst/>
              <a:gdLst>
                <a:gd name="connsiteX0" fmla="*/ 6408 w 1308052"/>
                <a:gd name="connsiteY0" fmla="*/ 340154 h 693850"/>
                <a:gd name="connsiteX1" fmla="*/ 390385 w 1308052"/>
                <a:gd name="connsiteY1" fmla="*/ 497556 h 693850"/>
                <a:gd name="connsiteX2" fmla="*/ 928037 w 1308052"/>
                <a:gd name="connsiteY2" fmla="*/ 693065 h 693850"/>
                <a:gd name="connsiteX3" fmla="*/ 949369 w 1308052"/>
                <a:gd name="connsiteY3" fmla="*/ 684367 h 693850"/>
                <a:gd name="connsiteX4" fmla="*/ 1307251 w 1308052"/>
                <a:gd name="connsiteY4" fmla="*/ 23486 h 693850"/>
                <a:gd name="connsiteX5" fmla="*/ 1270800 w 1308052"/>
                <a:gd name="connsiteY5" fmla="*/ 13338 h 693850"/>
                <a:gd name="connsiteX6" fmla="*/ 1101178 w 1308052"/>
                <a:gd name="connsiteY6" fmla="*/ 380540 h 693850"/>
                <a:gd name="connsiteX7" fmla="*/ 987684 w 1308052"/>
                <a:gd name="connsiteY7" fmla="*/ 561138 h 693850"/>
                <a:gd name="connsiteX8" fmla="*/ 939427 w 1308052"/>
                <a:gd name="connsiteY8" fmla="*/ 632383 h 693850"/>
                <a:gd name="connsiteX9" fmla="*/ 834838 w 1308052"/>
                <a:gd name="connsiteY9" fmla="*/ 621406 h 693850"/>
                <a:gd name="connsiteX10" fmla="*/ 420002 w 1308052"/>
                <a:gd name="connsiteY10" fmla="*/ 466904 h 693850"/>
                <a:gd name="connsiteX11" fmla="*/ 33125 w 1308052"/>
                <a:gd name="connsiteY11" fmla="*/ 313230 h 693850"/>
                <a:gd name="connsiteX12" fmla="*/ 6408 w 1308052"/>
                <a:gd name="connsiteY12" fmla="*/ 340154 h 693850"/>
                <a:gd name="connsiteX13" fmla="*/ 6408 w 1308052"/>
                <a:gd name="connsiteY13" fmla="*/ 340154 h 69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052" h="693850">
                  <a:moveTo>
                    <a:pt x="6408" y="340154"/>
                  </a:moveTo>
                  <a:cubicBezTo>
                    <a:pt x="116175" y="430039"/>
                    <a:pt x="257422" y="458205"/>
                    <a:pt x="390385" y="497556"/>
                  </a:cubicBezTo>
                  <a:cubicBezTo>
                    <a:pt x="573468" y="551818"/>
                    <a:pt x="745782" y="636525"/>
                    <a:pt x="928037" y="693065"/>
                  </a:cubicBezTo>
                  <a:cubicBezTo>
                    <a:pt x="936528" y="695758"/>
                    <a:pt x="944605" y="691201"/>
                    <a:pt x="949369" y="684367"/>
                  </a:cubicBezTo>
                  <a:cubicBezTo>
                    <a:pt x="1090409" y="481401"/>
                    <a:pt x="1239112" y="263938"/>
                    <a:pt x="1307251" y="23486"/>
                  </a:cubicBezTo>
                  <a:cubicBezTo>
                    <a:pt x="1313878" y="-124"/>
                    <a:pt x="1277427" y="-10065"/>
                    <a:pt x="1270800" y="13338"/>
                  </a:cubicBezTo>
                  <a:cubicBezTo>
                    <a:pt x="1233935" y="143609"/>
                    <a:pt x="1169317" y="264145"/>
                    <a:pt x="1101178" y="380540"/>
                  </a:cubicBezTo>
                  <a:cubicBezTo>
                    <a:pt x="1065349" y="441844"/>
                    <a:pt x="1026827" y="501698"/>
                    <a:pt x="987684" y="561138"/>
                  </a:cubicBezTo>
                  <a:cubicBezTo>
                    <a:pt x="971943" y="585162"/>
                    <a:pt x="955789" y="608773"/>
                    <a:pt x="939427" y="632383"/>
                  </a:cubicBezTo>
                  <a:cubicBezTo>
                    <a:pt x="915817" y="666763"/>
                    <a:pt x="867768" y="633418"/>
                    <a:pt x="834838" y="621406"/>
                  </a:cubicBezTo>
                  <a:cubicBezTo>
                    <a:pt x="695869" y="570872"/>
                    <a:pt x="560628" y="512882"/>
                    <a:pt x="420002" y="466904"/>
                  </a:cubicBezTo>
                  <a:cubicBezTo>
                    <a:pt x="288488" y="423825"/>
                    <a:pt x="143099" y="403529"/>
                    <a:pt x="33125" y="313230"/>
                  </a:cubicBezTo>
                  <a:cubicBezTo>
                    <a:pt x="14485" y="298111"/>
                    <a:pt x="-12439" y="324621"/>
                    <a:pt x="6408" y="340154"/>
                  </a:cubicBezTo>
                  <a:lnTo>
                    <a:pt x="6408" y="340154"/>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94" name="Freeform: Shape 493">
              <a:extLst>
                <a:ext uri="{FF2B5EF4-FFF2-40B4-BE49-F238E27FC236}">
                  <a16:creationId xmlns:a16="http://schemas.microsoft.com/office/drawing/2014/main" id="{BD05E7B1-C8E4-44FB-9228-0E0474B27EDB}"/>
                </a:ext>
              </a:extLst>
            </p:cNvPr>
            <p:cNvSpPr/>
            <p:nvPr/>
          </p:nvSpPr>
          <p:spPr>
            <a:xfrm>
              <a:off x="10850062" y="5765432"/>
              <a:ext cx="1225541" cy="680327"/>
            </a:xfrm>
            <a:custGeom>
              <a:avLst/>
              <a:gdLst>
                <a:gd name="connsiteX0" fmla="*/ 13428 w 1225541"/>
                <a:gd name="connsiteY0" fmla="*/ 348289 h 680327"/>
                <a:gd name="connsiteX1" fmla="*/ 949968 w 1225541"/>
                <a:gd name="connsiteY1" fmla="*/ 679662 h 680327"/>
                <a:gd name="connsiteX2" fmla="*/ 971300 w 1225541"/>
                <a:gd name="connsiteY2" fmla="*/ 670963 h 680327"/>
                <a:gd name="connsiteX3" fmla="*/ 1224593 w 1225541"/>
                <a:gd name="connsiteY3" fmla="*/ 23338 h 680327"/>
                <a:gd name="connsiteX4" fmla="*/ 1188142 w 1225541"/>
                <a:gd name="connsiteY4" fmla="*/ 13189 h 680327"/>
                <a:gd name="connsiteX5" fmla="*/ 1057250 w 1225541"/>
                <a:gd name="connsiteY5" fmla="*/ 391368 h 680327"/>
                <a:gd name="connsiteX6" fmla="*/ 973993 w 1225541"/>
                <a:gd name="connsiteY6" fmla="*/ 582321 h 680327"/>
                <a:gd name="connsiteX7" fmla="*/ 908133 w 1225541"/>
                <a:gd name="connsiteY7" fmla="*/ 627056 h 680327"/>
                <a:gd name="connsiteX8" fmla="*/ 804372 w 1225541"/>
                <a:gd name="connsiteY8" fmla="*/ 591434 h 680327"/>
                <a:gd name="connsiteX9" fmla="*/ 23576 w 1225541"/>
                <a:gd name="connsiteY9" fmla="*/ 311839 h 680327"/>
                <a:gd name="connsiteX10" fmla="*/ 13428 w 1225541"/>
                <a:gd name="connsiteY10" fmla="*/ 348289 h 680327"/>
                <a:gd name="connsiteX11" fmla="*/ 13428 w 1225541"/>
                <a:gd name="connsiteY11" fmla="*/ 348289 h 6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41" h="680327">
                  <a:moveTo>
                    <a:pt x="13428" y="348289"/>
                  </a:moveTo>
                  <a:cubicBezTo>
                    <a:pt x="336516" y="426162"/>
                    <a:pt x="632887" y="582735"/>
                    <a:pt x="949968" y="679662"/>
                  </a:cubicBezTo>
                  <a:cubicBezTo>
                    <a:pt x="957838" y="681940"/>
                    <a:pt x="967572" y="678212"/>
                    <a:pt x="971300" y="670963"/>
                  </a:cubicBezTo>
                  <a:cubicBezTo>
                    <a:pt x="1078996" y="464891"/>
                    <a:pt x="1155212" y="244736"/>
                    <a:pt x="1224593" y="23338"/>
                  </a:cubicBezTo>
                  <a:cubicBezTo>
                    <a:pt x="1231842" y="-65"/>
                    <a:pt x="1195391" y="-10007"/>
                    <a:pt x="1188142" y="13189"/>
                  </a:cubicBezTo>
                  <a:cubicBezTo>
                    <a:pt x="1148170" y="140561"/>
                    <a:pt x="1105920" y="266896"/>
                    <a:pt x="1057250" y="391368"/>
                  </a:cubicBezTo>
                  <a:cubicBezTo>
                    <a:pt x="1031983" y="455985"/>
                    <a:pt x="1003816" y="519568"/>
                    <a:pt x="973993" y="582321"/>
                  </a:cubicBezTo>
                  <a:cubicBezTo>
                    <a:pt x="955560" y="620843"/>
                    <a:pt x="953489" y="641347"/>
                    <a:pt x="908133" y="627056"/>
                  </a:cubicBezTo>
                  <a:cubicBezTo>
                    <a:pt x="873339" y="615872"/>
                    <a:pt x="838752" y="603653"/>
                    <a:pt x="804372" y="591434"/>
                  </a:cubicBezTo>
                  <a:cubicBezTo>
                    <a:pt x="543830" y="498235"/>
                    <a:pt x="293644" y="376870"/>
                    <a:pt x="23576" y="311839"/>
                  </a:cubicBezTo>
                  <a:cubicBezTo>
                    <a:pt x="-34" y="306040"/>
                    <a:pt x="-10182" y="342697"/>
                    <a:pt x="13428" y="348289"/>
                  </a:cubicBezTo>
                  <a:lnTo>
                    <a:pt x="13428" y="348289"/>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495" name="Graphic 153">
            <a:extLst>
              <a:ext uri="{FF2B5EF4-FFF2-40B4-BE49-F238E27FC236}">
                <a16:creationId xmlns:a16="http://schemas.microsoft.com/office/drawing/2014/main" id="{D0A6371B-D1E3-4E31-971B-428A1F9B339F}"/>
              </a:ext>
            </a:extLst>
          </p:cNvPr>
          <p:cNvGrpSpPr/>
          <p:nvPr/>
        </p:nvGrpSpPr>
        <p:grpSpPr>
          <a:xfrm rot="5229554">
            <a:off x="2630702" y="5294588"/>
            <a:ext cx="1488064" cy="1783685"/>
            <a:chOff x="11161825" y="3187825"/>
            <a:chExt cx="1068908" cy="1281259"/>
          </a:xfrm>
        </p:grpSpPr>
        <p:sp>
          <p:nvSpPr>
            <p:cNvPr id="496" name="Freeform: Shape 495">
              <a:extLst>
                <a:ext uri="{FF2B5EF4-FFF2-40B4-BE49-F238E27FC236}">
                  <a16:creationId xmlns:a16="http://schemas.microsoft.com/office/drawing/2014/main" id="{2460A369-FB46-4FEE-AF3D-58EC5321C566}"/>
                </a:ext>
              </a:extLst>
            </p:cNvPr>
            <p:cNvSpPr/>
            <p:nvPr/>
          </p:nvSpPr>
          <p:spPr>
            <a:xfrm>
              <a:off x="11161825" y="3187825"/>
              <a:ext cx="1065500" cy="1267823"/>
            </a:xfrm>
            <a:custGeom>
              <a:avLst/>
              <a:gdLst>
                <a:gd name="connsiteX0" fmla="*/ 996210 w 1065500"/>
                <a:gd name="connsiteY0" fmla="*/ 1267823 h 1267823"/>
                <a:gd name="connsiteX1" fmla="*/ 199371 w 1065500"/>
                <a:gd name="connsiteY1" fmla="*/ 961111 h 1267823"/>
                <a:gd name="connsiteX2" fmla="*/ 59 w 1065500"/>
                <a:gd name="connsiteY2" fmla="*/ 814786 h 1267823"/>
                <a:gd name="connsiteX3" fmla="*/ 163096 w 1065500"/>
                <a:gd name="connsiteY3" fmla="*/ 788701 h 1267823"/>
                <a:gd name="connsiteX4" fmla="*/ 576188 w 1065500"/>
                <a:gd name="connsiteY4" fmla="*/ 936656 h 1267823"/>
                <a:gd name="connsiteX5" fmla="*/ 95232 w 1065500"/>
                <a:gd name="connsiteY5" fmla="*/ 448566 h 1267823"/>
                <a:gd name="connsiteX6" fmla="*/ 362407 w 1065500"/>
                <a:gd name="connsiteY6" fmla="*/ 547407 h 1267823"/>
                <a:gd name="connsiteX7" fmla="*/ 674010 w 1065500"/>
                <a:gd name="connsiteY7" fmla="*/ 768729 h 1267823"/>
                <a:gd name="connsiteX8" fmla="*/ 451466 w 1065500"/>
                <a:gd name="connsiteY8" fmla="*/ 409845 h 1267823"/>
                <a:gd name="connsiteX9" fmla="*/ 346511 w 1065500"/>
                <a:gd name="connsiteY9" fmla="*/ 135741 h 1267823"/>
                <a:gd name="connsiteX10" fmla="*/ 574966 w 1065500"/>
                <a:gd name="connsiteY10" fmla="*/ 260871 h 1267823"/>
                <a:gd name="connsiteX11" fmla="*/ 808311 w 1065500"/>
                <a:gd name="connsiteY11" fmla="*/ 639319 h 1267823"/>
                <a:gd name="connsiteX12" fmla="*/ 705598 w 1065500"/>
                <a:gd name="connsiteY12" fmla="*/ 166514 h 1267823"/>
                <a:gd name="connsiteX13" fmla="*/ 912451 w 1065500"/>
                <a:gd name="connsiteY13" fmla="*/ 133703 h 1267823"/>
                <a:gd name="connsiteX14" fmla="*/ 1050827 w 1065500"/>
                <a:gd name="connsiteY14" fmla="*/ 883262 h 1267823"/>
                <a:gd name="connsiteX15" fmla="*/ 1065501 w 1065500"/>
                <a:gd name="connsiteY15" fmla="*/ 1260283 h 12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5500" h="1267823">
                  <a:moveTo>
                    <a:pt x="996210" y="1267823"/>
                  </a:moveTo>
                  <a:cubicBezTo>
                    <a:pt x="733518" y="1153902"/>
                    <a:pt x="462063" y="1069938"/>
                    <a:pt x="199371" y="961111"/>
                  </a:cubicBezTo>
                  <a:cubicBezTo>
                    <a:pt x="149034" y="938286"/>
                    <a:pt x="2913" y="889172"/>
                    <a:pt x="59" y="814786"/>
                  </a:cubicBezTo>
                  <a:cubicBezTo>
                    <a:pt x="-2998" y="735510"/>
                    <a:pt x="112758" y="775658"/>
                    <a:pt x="163096" y="788701"/>
                  </a:cubicBezTo>
                  <a:cubicBezTo>
                    <a:pt x="293932" y="833332"/>
                    <a:pt x="429456" y="867773"/>
                    <a:pt x="576188" y="936656"/>
                  </a:cubicBezTo>
                  <a:cubicBezTo>
                    <a:pt x="481627" y="806227"/>
                    <a:pt x="16159" y="585924"/>
                    <a:pt x="95232" y="448566"/>
                  </a:cubicBezTo>
                  <a:cubicBezTo>
                    <a:pt x="156574" y="342185"/>
                    <a:pt x="305956" y="505018"/>
                    <a:pt x="362407" y="547407"/>
                  </a:cubicBezTo>
                  <a:cubicBezTo>
                    <a:pt x="464712" y="623015"/>
                    <a:pt x="576392" y="688230"/>
                    <a:pt x="674010" y="768729"/>
                  </a:cubicBezTo>
                  <a:cubicBezTo>
                    <a:pt x="630194" y="661125"/>
                    <a:pt x="510159" y="516838"/>
                    <a:pt x="451466" y="409845"/>
                  </a:cubicBezTo>
                  <a:cubicBezTo>
                    <a:pt x="403574" y="327308"/>
                    <a:pt x="320425" y="231117"/>
                    <a:pt x="346511" y="135741"/>
                  </a:cubicBezTo>
                  <a:cubicBezTo>
                    <a:pt x="384825" y="-29741"/>
                    <a:pt x="532984" y="202993"/>
                    <a:pt x="574966" y="260871"/>
                  </a:cubicBezTo>
                  <a:cubicBezTo>
                    <a:pt x="638346" y="357674"/>
                    <a:pt x="743301" y="502776"/>
                    <a:pt x="808311" y="639319"/>
                  </a:cubicBezTo>
                  <a:cubicBezTo>
                    <a:pt x="823188" y="509501"/>
                    <a:pt x="715788" y="300203"/>
                    <a:pt x="705598" y="166514"/>
                  </a:cubicBezTo>
                  <a:cubicBezTo>
                    <a:pt x="692148" y="-41561"/>
                    <a:pt x="835620" y="-57050"/>
                    <a:pt x="912451" y="133703"/>
                  </a:cubicBezTo>
                  <a:cubicBezTo>
                    <a:pt x="1011087" y="373162"/>
                    <a:pt x="1030652" y="620977"/>
                    <a:pt x="1050827" y="883262"/>
                  </a:cubicBezTo>
                  <a:cubicBezTo>
                    <a:pt x="1060202" y="997183"/>
                    <a:pt x="1061017" y="1146158"/>
                    <a:pt x="1065501" y="1260283"/>
                  </a:cubicBezTo>
                </a:path>
              </a:pathLst>
            </a:custGeom>
            <a:solidFill>
              <a:srgbClr val="FFDB69"/>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97" name="Freeform: Shape 496">
              <a:extLst>
                <a:ext uri="{FF2B5EF4-FFF2-40B4-BE49-F238E27FC236}">
                  <a16:creationId xmlns:a16="http://schemas.microsoft.com/office/drawing/2014/main" id="{AFBDEF1B-4664-42AB-B9FC-43F1DBF28335}"/>
                </a:ext>
              </a:extLst>
            </p:cNvPr>
            <p:cNvSpPr/>
            <p:nvPr/>
          </p:nvSpPr>
          <p:spPr>
            <a:xfrm>
              <a:off x="11581671" y="3386307"/>
              <a:ext cx="649062" cy="1076344"/>
            </a:xfrm>
            <a:custGeom>
              <a:avLst/>
              <a:gdLst>
                <a:gd name="connsiteX0" fmla="*/ 2885 w 649062"/>
                <a:gd name="connsiteY0" fmla="*/ 27541 h 1076344"/>
                <a:gd name="connsiteX1" fmla="*/ 362583 w 649062"/>
                <a:gd name="connsiteY1" fmla="*/ 612433 h 1076344"/>
                <a:gd name="connsiteX2" fmla="*/ 517264 w 649062"/>
                <a:gd name="connsiteY2" fmla="*/ 884907 h 1076344"/>
                <a:gd name="connsiteX3" fmla="*/ 617531 w 649062"/>
                <a:gd name="connsiteY3" fmla="*/ 1070565 h 1076344"/>
                <a:gd name="connsiteX4" fmla="*/ 643821 w 649062"/>
                <a:gd name="connsiteY4" fmla="*/ 1044275 h 1076344"/>
                <a:gd name="connsiteX5" fmla="*/ 541719 w 649062"/>
                <a:gd name="connsiteY5" fmla="*/ 849243 h 1076344"/>
                <a:gd name="connsiteX6" fmla="*/ 379702 w 649062"/>
                <a:gd name="connsiteY6" fmla="*/ 570451 h 1076344"/>
                <a:gd name="connsiteX7" fmla="*/ 35288 w 649062"/>
                <a:gd name="connsiteY7" fmla="*/ 8791 h 1076344"/>
                <a:gd name="connsiteX8" fmla="*/ 2885 w 649062"/>
                <a:gd name="connsiteY8" fmla="*/ 27541 h 1076344"/>
                <a:gd name="connsiteX9" fmla="*/ 2885 w 649062"/>
                <a:gd name="connsiteY9" fmla="*/ 27541 h 107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062" h="1076344">
                  <a:moveTo>
                    <a:pt x="2885" y="27541"/>
                  </a:moveTo>
                  <a:cubicBezTo>
                    <a:pt x="123124" y="222573"/>
                    <a:pt x="237249" y="420662"/>
                    <a:pt x="362583" y="612433"/>
                  </a:cubicBezTo>
                  <a:cubicBezTo>
                    <a:pt x="419238" y="699046"/>
                    <a:pt x="473855" y="790957"/>
                    <a:pt x="517264" y="884907"/>
                  </a:cubicBezTo>
                  <a:cubicBezTo>
                    <a:pt x="546406" y="948084"/>
                    <a:pt x="569028" y="1019004"/>
                    <a:pt x="617531" y="1070565"/>
                  </a:cubicBezTo>
                  <a:cubicBezTo>
                    <a:pt x="634038" y="1088091"/>
                    <a:pt x="660328" y="1061801"/>
                    <a:pt x="643821" y="1044275"/>
                  </a:cubicBezTo>
                  <a:cubicBezTo>
                    <a:pt x="594298" y="991696"/>
                    <a:pt x="571473" y="913846"/>
                    <a:pt x="541719" y="849243"/>
                  </a:cubicBezTo>
                  <a:cubicBezTo>
                    <a:pt x="497088" y="752644"/>
                    <a:pt x="437784" y="659306"/>
                    <a:pt x="379702" y="570451"/>
                  </a:cubicBezTo>
                  <a:cubicBezTo>
                    <a:pt x="259463" y="386424"/>
                    <a:pt x="150636" y="195875"/>
                    <a:pt x="35288" y="8791"/>
                  </a:cubicBezTo>
                  <a:cubicBezTo>
                    <a:pt x="22449" y="-11588"/>
                    <a:pt x="-9751" y="7161"/>
                    <a:pt x="2885" y="27541"/>
                  </a:cubicBezTo>
                  <a:lnTo>
                    <a:pt x="2885" y="27541"/>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98" name="Freeform: Shape 497">
              <a:extLst>
                <a:ext uri="{FF2B5EF4-FFF2-40B4-BE49-F238E27FC236}">
                  <a16:creationId xmlns:a16="http://schemas.microsoft.com/office/drawing/2014/main" id="{0A6E2C65-0DB7-4C54-9864-EBA7F339789F}"/>
                </a:ext>
              </a:extLst>
            </p:cNvPr>
            <p:cNvSpPr/>
            <p:nvPr/>
          </p:nvSpPr>
          <p:spPr>
            <a:xfrm>
              <a:off x="11345328" y="3703811"/>
              <a:ext cx="879995" cy="764358"/>
            </a:xfrm>
            <a:custGeom>
              <a:avLst/>
              <a:gdLst>
                <a:gd name="connsiteX0" fmla="*/ 6086 w 879995"/>
                <a:gd name="connsiteY0" fmla="*/ 31014 h 764358"/>
                <a:gd name="connsiteX1" fmla="*/ 445469 w 879995"/>
                <a:gd name="connsiteY1" fmla="*/ 375428 h 764358"/>
                <a:gd name="connsiteX2" fmla="*/ 848779 w 879995"/>
                <a:gd name="connsiteY2" fmla="*/ 758359 h 764358"/>
                <a:gd name="connsiteX3" fmla="*/ 875069 w 879995"/>
                <a:gd name="connsiteY3" fmla="*/ 732070 h 764358"/>
                <a:gd name="connsiteX4" fmla="*/ 531266 w 879995"/>
                <a:gd name="connsiteY4" fmla="*/ 390509 h 764358"/>
                <a:gd name="connsiteX5" fmla="*/ 32172 w 879995"/>
                <a:gd name="connsiteY5" fmla="*/ 4928 h 764358"/>
                <a:gd name="connsiteX6" fmla="*/ 6086 w 879995"/>
                <a:gd name="connsiteY6" fmla="*/ 31014 h 764358"/>
                <a:gd name="connsiteX7" fmla="*/ 6086 w 879995"/>
                <a:gd name="connsiteY7" fmla="*/ 31014 h 76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995" h="764358">
                  <a:moveTo>
                    <a:pt x="6086" y="31014"/>
                  </a:moveTo>
                  <a:cubicBezTo>
                    <a:pt x="147316" y="152476"/>
                    <a:pt x="294049" y="267009"/>
                    <a:pt x="445469" y="375428"/>
                  </a:cubicBezTo>
                  <a:cubicBezTo>
                    <a:pt x="601576" y="487108"/>
                    <a:pt x="722426" y="615295"/>
                    <a:pt x="848779" y="758359"/>
                  </a:cubicBezTo>
                  <a:cubicBezTo>
                    <a:pt x="864675" y="776293"/>
                    <a:pt x="890965" y="750004"/>
                    <a:pt x="875069" y="732070"/>
                  </a:cubicBezTo>
                  <a:cubicBezTo>
                    <a:pt x="767261" y="609996"/>
                    <a:pt x="663733" y="486904"/>
                    <a:pt x="531266" y="390509"/>
                  </a:cubicBezTo>
                  <a:cubicBezTo>
                    <a:pt x="360894" y="266398"/>
                    <a:pt x="192355" y="142490"/>
                    <a:pt x="32172" y="4928"/>
                  </a:cubicBezTo>
                  <a:cubicBezTo>
                    <a:pt x="14442" y="-10968"/>
                    <a:pt x="-12052" y="15322"/>
                    <a:pt x="6086" y="31014"/>
                  </a:cubicBezTo>
                  <a:lnTo>
                    <a:pt x="6086" y="31014"/>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99" name="Freeform: Shape 498">
              <a:extLst>
                <a:ext uri="{FF2B5EF4-FFF2-40B4-BE49-F238E27FC236}">
                  <a16:creationId xmlns:a16="http://schemas.microsoft.com/office/drawing/2014/main" id="{47589131-ED86-4F4B-AE69-10E7B0C93A88}"/>
                </a:ext>
              </a:extLst>
            </p:cNvPr>
            <p:cNvSpPr/>
            <p:nvPr/>
          </p:nvSpPr>
          <p:spPr>
            <a:xfrm>
              <a:off x="11239302" y="4015204"/>
              <a:ext cx="970593" cy="453881"/>
            </a:xfrm>
            <a:custGeom>
              <a:avLst/>
              <a:gdLst>
                <a:gd name="connsiteX0" fmla="*/ 13271 w 970593"/>
                <a:gd name="connsiteY0" fmla="*/ 36523 h 453881"/>
                <a:gd name="connsiteX1" fmla="*/ 478332 w 970593"/>
                <a:gd name="connsiteY1" fmla="*/ 217086 h 453881"/>
                <a:gd name="connsiteX2" fmla="*/ 944004 w 970593"/>
                <a:gd name="connsiteY2" fmla="*/ 450227 h 453881"/>
                <a:gd name="connsiteX3" fmla="*/ 962753 w 970593"/>
                <a:gd name="connsiteY3" fmla="*/ 418028 h 453881"/>
                <a:gd name="connsiteX4" fmla="*/ 536414 w 970593"/>
                <a:gd name="connsiteY4" fmla="*/ 198744 h 453881"/>
                <a:gd name="connsiteX5" fmla="*/ 23257 w 970593"/>
                <a:gd name="connsiteY5" fmla="*/ 655 h 453881"/>
                <a:gd name="connsiteX6" fmla="*/ 13271 w 970593"/>
                <a:gd name="connsiteY6" fmla="*/ 36523 h 453881"/>
                <a:gd name="connsiteX7" fmla="*/ 13271 w 970593"/>
                <a:gd name="connsiteY7" fmla="*/ 36523 h 45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93" h="453881">
                  <a:moveTo>
                    <a:pt x="13271" y="36523"/>
                  </a:moveTo>
                  <a:cubicBezTo>
                    <a:pt x="175492" y="76671"/>
                    <a:pt x="323244" y="156762"/>
                    <a:pt x="478332" y="217086"/>
                  </a:cubicBezTo>
                  <a:cubicBezTo>
                    <a:pt x="642591" y="281281"/>
                    <a:pt x="802366" y="342420"/>
                    <a:pt x="944004" y="450227"/>
                  </a:cubicBezTo>
                  <a:cubicBezTo>
                    <a:pt x="963161" y="464697"/>
                    <a:pt x="981502" y="432497"/>
                    <a:pt x="962753" y="418028"/>
                  </a:cubicBezTo>
                  <a:cubicBezTo>
                    <a:pt x="833751" y="319798"/>
                    <a:pt x="687630" y="254992"/>
                    <a:pt x="536414" y="198744"/>
                  </a:cubicBezTo>
                  <a:cubicBezTo>
                    <a:pt x="364818" y="135160"/>
                    <a:pt x="201782" y="44879"/>
                    <a:pt x="23257" y="655"/>
                  </a:cubicBezTo>
                  <a:cubicBezTo>
                    <a:pt x="-179" y="-5255"/>
                    <a:pt x="-9961" y="30613"/>
                    <a:pt x="13271" y="36523"/>
                  </a:cubicBezTo>
                  <a:lnTo>
                    <a:pt x="13271" y="36523"/>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id="{05DA89C4-DE8A-483B-AE08-9CF067ABC7B2}"/>
                </a:ext>
              </a:extLst>
            </p:cNvPr>
            <p:cNvSpPr/>
            <p:nvPr/>
          </p:nvSpPr>
          <p:spPr>
            <a:xfrm>
              <a:off x="11926029" y="3314013"/>
              <a:ext cx="284246" cy="1128593"/>
            </a:xfrm>
            <a:custGeom>
              <a:avLst/>
              <a:gdLst>
                <a:gd name="connsiteX0" fmla="*/ 284178 w 284246"/>
                <a:gd name="connsiteY0" fmla="*/ 1110659 h 1128593"/>
                <a:gd name="connsiteX1" fmla="*/ 234452 w 284246"/>
                <a:gd name="connsiteY1" fmla="*/ 872626 h 1128593"/>
                <a:gd name="connsiteX2" fmla="*/ 173517 w 284246"/>
                <a:gd name="connsiteY2" fmla="*/ 585479 h 1128593"/>
                <a:gd name="connsiteX3" fmla="*/ 110340 w 284246"/>
                <a:gd name="connsiteY3" fmla="*/ 299758 h 1128593"/>
                <a:gd name="connsiteX4" fmla="*/ 37178 w 284246"/>
                <a:gd name="connsiteY4" fmla="*/ 12610 h 1128593"/>
                <a:gd name="connsiteX5" fmla="*/ 1310 w 284246"/>
                <a:gd name="connsiteY5" fmla="*/ 22392 h 1128593"/>
                <a:gd name="connsiteX6" fmla="*/ 126032 w 284246"/>
                <a:gd name="connsiteY6" fmla="*/ 540440 h 1128593"/>
                <a:gd name="connsiteX7" fmla="*/ 185948 w 284246"/>
                <a:gd name="connsiteY7" fmla="*/ 836962 h 1128593"/>
                <a:gd name="connsiteX8" fmla="*/ 246679 w 284246"/>
                <a:gd name="connsiteY8" fmla="*/ 1110455 h 1128593"/>
                <a:gd name="connsiteX9" fmla="*/ 284178 w 284246"/>
                <a:gd name="connsiteY9" fmla="*/ 1110659 h 1128593"/>
                <a:gd name="connsiteX10" fmla="*/ 284178 w 284246"/>
                <a:gd name="connsiteY10" fmla="*/ 1110659 h 112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246" h="1128593">
                  <a:moveTo>
                    <a:pt x="284178" y="1110659"/>
                  </a:moveTo>
                  <a:cubicBezTo>
                    <a:pt x="285808" y="1027918"/>
                    <a:pt x="258296" y="950680"/>
                    <a:pt x="234452" y="872626"/>
                  </a:cubicBezTo>
                  <a:cubicBezTo>
                    <a:pt x="206124" y="779492"/>
                    <a:pt x="193081" y="680855"/>
                    <a:pt x="173517" y="585479"/>
                  </a:cubicBezTo>
                  <a:cubicBezTo>
                    <a:pt x="153952" y="489899"/>
                    <a:pt x="129905" y="395338"/>
                    <a:pt x="110340" y="299758"/>
                  </a:cubicBezTo>
                  <a:cubicBezTo>
                    <a:pt x="90572" y="202547"/>
                    <a:pt x="72842" y="105337"/>
                    <a:pt x="37178" y="12610"/>
                  </a:cubicBezTo>
                  <a:cubicBezTo>
                    <a:pt x="28618" y="-9603"/>
                    <a:pt x="-7250" y="-25"/>
                    <a:pt x="1310" y="22392"/>
                  </a:cubicBezTo>
                  <a:cubicBezTo>
                    <a:pt x="64079" y="186244"/>
                    <a:pt x="89146" y="369252"/>
                    <a:pt x="126032" y="540440"/>
                  </a:cubicBezTo>
                  <a:cubicBezTo>
                    <a:pt x="147227" y="639077"/>
                    <a:pt x="164142" y="738529"/>
                    <a:pt x="185948" y="836962"/>
                  </a:cubicBezTo>
                  <a:cubicBezTo>
                    <a:pt x="206328" y="929078"/>
                    <a:pt x="248513" y="1014264"/>
                    <a:pt x="246679" y="1110455"/>
                  </a:cubicBezTo>
                  <a:cubicBezTo>
                    <a:pt x="246475" y="1134707"/>
                    <a:pt x="283770" y="1134503"/>
                    <a:pt x="284178" y="1110659"/>
                  </a:cubicBezTo>
                  <a:lnTo>
                    <a:pt x="284178" y="1110659"/>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501" name="Graphic 154">
            <a:extLst>
              <a:ext uri="{FF2B5EF4-FFF2-40B4-BE49-F238E27FC236}">
                <a16:creationId xmlns:a16="http://schemas.microsoft.com/office/drawing/2014/main" id="{3C0A5AFE-FFE8-4E92-8ABC-19DF6DC4FCB7}"/>
              </a:ext>
            </a:extLst>
          </p:cNvPr>
          <p:cNvGrpSpPr/>
          <p:nvPr/>
        </p:nvGrpSpPr>
        <p:grpSpPr>
          <a:xfrm>
            <a:off x="8508245" y="1161767"/>
            <a:ext cx="869341" cy="692051"/>
            <a:chOff x="9167261" y="3475651"/>
            <a:chExt cx="1734184" cy="1380521"/>
          </a:xfrm>
        </p:grpSpPr>
        <p:sp>
          <p:nvSpPr>
            <p:cNvPr id="502" name="Freeform: Shape 501">
              <a:extLst>
                <a:ext uri="{FF2B5EF4-FFF2-40B4-BE49-F238E27FC236}">
                  <a16:creationId xmlns:a16="http://schemas.microsoft.com/office/drawing/2014/main" id="{E04D1EBA-5308-419F-95F6-51F61CE65CA7}"/>
                </a:ext>
              </a:extLst>
            </p:cNvPr>
            <p:cNvSpPr/>
            <p:nvPr/>
          </p:nvSpPr>
          <p:spPr>
            <a:xfrm>
              <a:off x="9167261" y="3475651"/>
              <a:ext cx="1726833" cy="1380521"/>
            </a:xfrm>
            <a:custGeom>
              <a:avLst/>
              <a:gdLst>
                <a:gd name="connsiteX0" fmla="*/ 1726834 w 1726833"/>
                <a:gd name="connsiteY0" fmla="*/ 1380521 h 1380521"/>
                <a:gd name="connsiteX1" fmla="*/ 695820 w 1726833"/>
                <a:gd name="connsiteY1" fmla="*/ 1058460 h 1380521"/>
                <a:gd name="connsiteX2" fmla="*/ 287875 w 1726833"/>
                <a:gd name="connsiteY2" fmla="*/ 488963 h 1380521"/>
                <a:gd name="connsiteX3" fmla="*/ 0 w 1726833"/>
                <a:gd name="connsiteY3" fmla="*/ 14730 h 1380521"/>
                <a:gd name="connsiteX4" fmla="*/ 1726834 w 1726833"/>
                <a:gd name="connsiteY4" fmla="*/ 1380521 h 1380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833" h="1380521">
                  <a:moveTo>
                    <a:pt x="1726834" y="1380521"/>
                  </a:moveTo>
                  <a:cubicBezTo>
                    <a:pt x="1402271" y="1347794"/>
                    <a:pt x="956387" y="1275252"/>
                    <a:pt x="695820" y="1058460"/>
                  </a:cubicBezTo>
                  <a:cubicBezTo>
                    <a:pt x="515090" y="905037"/>
                    <a:pt x="392728" y="691164"/>
                    <a:pt x="287875" y="488963"/>
                  </a:cubicBezTo>
                  <a:cubicBezTo>
                    <a:pt x="200116" y="326160"/>
                    <a:pt x="87759" y="177533"/>
                    <a:pt x="0" y="14730"/>
                  </a:cubicBezTo>
                  <a:cubicBezTo>
                    <a:pt x="796086" y="-102421"/>
                    <a:pt x="1725583" y="490839"/>
                    <a:pt x="1726834" y="1380521"/>
                  </a:cubicBezTo>
                </a:path>
              </a:pathLst>
            </a:custGeom>
            <a:solidFill>
              <a:srgbClr val="11564F"/>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id="{88963658-2F10-4BA2-B65B-C46B1E6EA97C}"/>
                </a:ext>
              </a:extLst>
            </p:cNvPr>
            <p:cNvSpPr/>
            <p:nvPr/>
          </p:nvSpPr>
          <p:spPr>
            <a:xfrm>
              <a:off x="9470928" y="3641271"/>
              <a:ext cx="1430516" cy="1197398"/>
            </a:xfrm>
            <a:custGeom>
              <a:avLst/>
              <a:gdLst>
                <a:gd name="connsiteX0" fmla="*/ 1426084 w 1430516"/>
                <a:gd name="connsiteY0" fmla="*/ 1163829 h 1197398"/>
                <a:gd name="connsiteX1" fmla="*/ 783629 w 1430516"/>
                <a:gd name="connsiteY1" fmla="*/ 612051 h 1197398"/>
                <a:gd name="connsiteX2" fmla="*/ 27774 w 1430516"/>
                <a:gd name="connsiteY2" fmla="*/ 3365 h 1197398"/>
                <a:gd name="connsiteX3" fmla="*/ 8596 w 1430516"/>
                <a:gd name="connsiteY3" fmla="*/ 36301 h 1197398"/>
                <a:gd name="connsiteX4" fmla="*/ 725887 w 1430516"/>
                <a:gd name="connsiteY4" fmla="*/ 616012 h 1197398"/>
                <a:gd name="connsiteX5" fmla="*/ 1399194 w 1430516"/>
                <a:gd name="connsiteY5" fmla="*/ 1190720 h 1197398"/>
                <a:gd name="connsiteX6" fmla="*/ 1426084 w 1430516"/>
                <a:gd name="connsiteY6" fmla="*/ 1163829 h 1197398"/>
                <a:gd name="connsiteX7" fmla="*/ 1426084 w 1430516"/>
                <a:gd name="connsiteY7" fmla="*/ 1163829 h 119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516" h="1197398">
                  <a:moveTo>
                    <a:pt x="1426084" y="1163829"/>
                  </a:moveTo>
                  <a:cubicBezTo>
                    <a:pt x="1250149" y="940784"/>
                    <a:pt x="1009384" y="780065"/>
                    <a:pt x="783629" y="612051"/>
                  </a:cubicBezTo>
                  <a:cubicBezTo>
                    <a:pt x="523895" y="418814"/>
                    <a:pt x="295221" y="186805"/>
                    <a:pt x="27774" y="3365"/>
                  </a:cubicBezTo>
                  <a:cubicBezTo>
                    <a:pt x="7554" y="-10601"/>
                    <a:pt x="-11624" y="22543"/>
                    <a:pt x="8596" y="36301"/>
                  </a:cubicBezTo>
                  <a:cubicBezTo>
                    <a:pt x="262910" y="210569"/>
                    <a:pt x="480953" y="429863"/>
                    <a:pt x="725887" y="616012"/>
                  </a:cubicBezTo>
                  <a:cubicBezTo>
                    <a:pt x="960398" y="794240"/>
                    <a:pt x="1214712" y="956834"/>
                    <a:pt x="1399194" y="1190720"/>
                  </a:cubicBezTo>
                  <a:cubicBezTo>
                    <a:pt x="1414411" y="1210106"/>
                    <a:pt x="1441093" y="1183007"/>
                    <a:pt x="1426084" y="1163829"/>
                  </a:cubicBezTo>
                  <a:lnTo>
                    <a:pt x="1426084" y="1163829"/>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id="{1D8B7365-2401-498C-BC58-5C8D6D37A617}"/>
                </a:ext>
              </a:extLst>
            </p:cNvPr>
            <p:cNvSpPr/>
            <p:nvPr/>
          </p:nvSpPr>
          <p:spPr>
            <a:xfrm>
              <a:off x="10419392" y="4372509"/>
              <a:ext cx="354555" cy="325891"/>
            </a:xfrm>
            <a:custGeom>
              <a:avLst/>
              <a:gdLst>
                <a:gd name="connsiteX0" fmla="*/ 18396 w 354555"/>
                <a:gd name="connsiteY0" fmla="*/ 316066 h 325891"/>
                <a:gd name="connsiteX1" fmla="*/ 335455 w 354555"/>
                <a:gd name="connsiteY1" fmla="*/ 325863 h 325891"/>
                <a:gd name="connsiteX2" fmla="*/ 354424 w 354555"/>
                <a:gd name="connsiteY2" fmla="*/ 306894 h 325891"/>
                <a:gd name="connsiteX3" fmla="*/ 312108 w 354555"/>
                <a:gd name="connsiteY3" fmla="*/ 8596 h 325891"/>
                <a:gd name="connsiteX4" fmla="*/ 279172 w 354555"/>
                <a:gd name="connsiteY4" fmla="*/ 27774 h 325891"/>
                <a:gd name="connsiteX5" fmla="*/ 316277 w 354555"/>
                <a:gd name="connsiteY5" fmla="*/ 306894 h 325891"/>
                <a:gd name="connsiteX6" fmla="*/ 335247 w 354555"/>
                <a:gd name="connsiteY6" fmla="*/ 287925 h 325891"/>
                <a:gd name="connsiteX7" fmla="*/ 18188 w 354555"/>
                <a:gd name="connsiteY7" fmla="*/ 278127 h 325891"/>
                <a:gd name="connsiteX8" fmla="*/ 18396 w 354555"/>
                <a:gd name="connsiteY8" fmla="*/ 316066 h 325891"/>
                <a:gd name="connsiteX9" fmla="*/ 18396 w 354555"/>
                <a:gd name="connsiteY9" fmla="*/ 316066 h 32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555" h="325891">
                  <a:moveTo>
                    <a:pt x="18396" y="316066"/>
                  </a:moveTo>
                  <a:cubicBezTo>
                    <a:pt x="123874" y="323570"/>
                    <a:pt x="229769" y="319610"/>
                    <a:pt x="335455" y="325863"/>
                  </a:cubicBezTo>
                  <a:cubicBezTo>
                    <a:pt x="344836" y="326489"/>
                    <a:pt x="355884" y="316691"/>
                    <a:pt x="354424" y="306894"/>
                  </a:cubicBezTo>
                  <a:cubicBezTo>
                    <a:pt x="340875" y="206211"/>
                    <a:pt x="373394" y="98023"/>
                    <a:pt x="312108" y="8596"/>
                  </a:cubicBezTo>
                  <a:cubicBezTo>
                    <a:pt x="298350" y="-11624"/>
                    <a:pt x="265206" y="7554"/>
                    <a:pt x="279172" y="27774"/>
                  </a:cubicBezTo>
                  <a:cubicBezTo>
                    <a:pt x="335455" y="110113"/>
                    <a:pt x="303770" y="213924"/>
                    <a:pt x="316277" y="306894"/>
                  </a:cubicBezTo>
                  <a:cubicBezTo>
                    <a:pt x="322531" y="300640"/>
                    <a:pt x="328993" y="294178"/>
                    <a:pt x="335247" y="287925"/>
                  </a:cubicBezTo>
                  <a:cubicBezTo>
                    <a:pt x="229560" y="281671"/>
                    <a:pt x="123874" y="285632"/>
                    <a:pt x="18188" y="278127"/>
                  </a:cubicBezTo>
                  <a:cubicBezTo>
                    <a:pt x="-6201" y="276251"/>
                    <a:pt x="-5993" y="314398"/>
                    <a:pt x="18396" y="316066"/>
                  </a:cubicBezTo>
                  <a:lnTo>
                    <a:pt x="18396" y="31606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id="{FA9DE98C-1D9A-42FA-BA95-18064690338E}"/>
                </a:ext>
              </a:extLst>
            </p:cNvPr>
            <p:cNvSpPr/>
            <p:nvPr/>
          </p:nvSpPr>
          <p:spPr>
            <a:xfrm>
              <a:off x="10118723" y="4162542"/>
              <a:ext cx="490559" cy="400638"/>
            </a:xfrm>
            <a:custGeom>
              <a:avLst/>
              <a:gdLst>
                <a:gd name="connsiteX0" fmla="*/ 18266 w 490559"/>
                <a:gd name="connsiteY0" fmla="*/ 354058 h 400638"/>
                <a:gd name="connsiteX1" fmla="*/ 466025 w 490559"/>
                <a:gd name="connsiteY1" fmla="*/ 400127 h 400638"/>
                <a:gd name="connsiteX2" fmla="*/ 490206 w 490559"/>
                <a:gd name="connsiteY2" fmla="*/ 381783 h 400638"/>
                <a:gd name="connsiteX3" fmla="*/ 405574 w 490559"/>
                <a:gd name="connsiteY3" fmla="*/ 9484 h 400638"/>
                <a:gd name="connsiteX4" fmla="*/ 372638 w 490559"/>
                <a:gd name="connsiteY4" fmla="*/ 28662 h 400638"/>
                <a:gd name="connsiteX5" fmla="*/ 452059 w 490559"/>
                <a:gd name="connsiteY5" fmla="*/ 381783 h 400638"/>
                <a:gd name="connsiteX6" fmla="*/ 476240 w 490559"/>
                <a:gd name="connsiteY6" fmla="*/ 363439 h 400638"/>
                <a:gd name="connsiteX7" fmla="*/ 18474 w 490559"/>
                <a:gd name="connsiteY7" fmla="*/ 316120 h 400638"/>
                <a:gd name="connsiteX8" fmla="*/ 18266 w 490559"/>
                <a:gd name="connsiteY8" fmla="*/ 354058 h 400638"/>
                <a:gd name="connsiteX9" fmla="*/ 18266 w 490559"/>
                <a:gd name="connsiteY9" fmla="*/ 354058 h 40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59" h="400638">
                  <a:moveTo>
                    <a:pt x="18266" y="354058"/>
                  </a:moveTo>
                  <a:cubicBezTo>
                    <a:pt x="169187" y="347596"/>
                    <a:pt x="318648" y="368233"/>
                    <a:pt x="466025" y="400127"/>
                  </a:cubicBezTo>
                  <a:cubicBezTo>
                    <a:pt x="478324" y="402837"/>
                    <a:pt x="489789" y="394499"/>
                    <a:pt x="490206" y="381783"/>
                  </a:cubicBezTo>
                  <a:cubicBezTo>
                    <a:pt x="494167" y="256919"/>
                    <a:pt x="464775" y="119548"/>
                    <a:pt x="405574" y="9484"/>
                  </a:cubicBezTo>
                  <a:cubicBezTo>
                    <a:pt x="393900" y="-12195"/>
                    <a:pt x="361173" y="7191"/>
                    <a:pt x="372638" y="28662"/>
                  </a:cubicBezTo>
                  <a:cubicBezTo>
                    <a:pt x="428504" y="132680"/>
                    <a:pt x="455811" y="264215"/>
                    <a:pt x="452059" y="381783"/>
                  </a:cubicBezTo>
                  <a:cubicBezTo>
                    <a:pt x="459980" y="375738"/>
                    <a:pt x="468110" y="369484"/>
                    <a:pt x="476240" y="363439"/>
                  </a:cubicBezTo>
                  <a:cubicBezTo>
                    <a:pt x="325736" y="330920"/>
                    <a:pt x="172730" y="309449"/>
                    <a:pt x="18474" y="316120"/>
                  </a:cubicBezTo>
                  <a:cubicBezTo>
                    <a:pt x="-6123" y="316954"/>
                    <a:pt x="-6123" y="355101"/>
                    <a:pt x="18266" y="354058"/>
                  </a:cubicBezTo>
                  <a:lnTo>
                    <a:pt x="18266" y="354058"/>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id="{49DB1137-0DC0-482F-AD7E-C483B5FDF904}"/>
                </a:ext>
              </a:extLst>
            </p:cNvPr>
            <p:cNvSpPr/>
            <p:nvPr/>
          </p:nvSpPr>
          <p:spPr>
            <a:xfrm>
              <a:off x="9921004" y="3898954"/>
              <a:ext cx="376821" cy="424839"/>
            </a:xfrm>
            <a:custGeom>
              <a:avLst/>
              <a:gdLst>
                <a:gd name="connsiteX0" fmla="*/ 18370 w 376821"/>
                <a:gd name="connsiteY0" fmla="*/ 424826 h 424839"/>
                <a:gd name="connsiteX1" fmla="*/ 353564 w 376821"/>
                <a:gd name="connsiteY1" fmla="*/ 418781 h 424839"/>
                <a:gd name="connsiteX2" fmla="*/ 371908 w 376821"/>
                <a:gd name="connsiteY2" fmla="*/ 404814 h 424839"/>
                <a:gd name="connsiteX3" fmla="*/ 299783 w 376821"/>
                <a:gd name="connsiteY3" fmla="*/ 9794 h 424839"/>
                <a:gd name="connsiteX4" fmla="*/ 266847 w 376821"/>
                <a:gd name="connsiteY4" fmla="*/ 28972 h 424839"/>
                <a:gd name="connsiteX5" fmla="*/ 336888 w 376821"/>
                <a:gd name="connsiteY5" fmla="*/ 324351 h 424839"/>
                <a:gd name="connsiteX6" fmla="*/ 337513 w 376821"/>
                <a:gd name="connsiteY6" fmla="*/ 373338 h 424839"/>
                <a:gd name="connsiteX7" fmla="*/ 242458 w 376821"/>
                <a:gd name="connsiteY7" fmla="*/ 380425 h 424839"/>
                <a:gd name="connsiteX8" fmla="*/ 18370 w 376821"/>
                <a:gd name="connsiteY8" fmla="*/ 386887 h 424839"/>
                <a:gd name="connsiteX9" fmla="*/ 18370 w 376821"/>
                <a:gd name="connsiteY9" fmla="*/ 424826 h 424839"/>
                <a:gd name="connsiteX10" fmla="*/ 18370 w 376821"/>
                <a:gd name="connsiteY10" fmla="*/ 424826 h 4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821" h="424839">
                  <a:moveTo>
                    <a:pt x="18370" y="424826"/>
                  </a:moveTo>
                  <a:cubicBezTo>
                    <a:pt x="130102" y="420657"/>
                    <a:pt x="241833" y="416905"/>
                    <a:pt x="353564" y="418781"/>
                  </a:cubicBezTo>
                  <a:cubicBezTo>
                    <a:pt x="361277" y="418989"/>
                    <a:pt x="370658" y="412944"/>
                    <a:pt x="371908" y="404814"/>
                  </a:cubicBezTo>
                  <a:cubicBezTo>
                    <a:pt x="390669" y="278908"/>
                    <a:pt x="353356" y="123401"/>
                    <a:pt x="299783" y="9794"/>
                  </a:cubicBezTo>
                  <a:cubicBezTo>
                    <a:pt x="289360" y="-12302"/>
                    <a:pt x="256425" y="6875"/>
                    <a:pt x="266847" y="28972"/>
                  </a:cubicBezTo>
                  <a:cubicBezTo>
                    <a:pt x="309372" y="119232"/>
                    <a:pt x="328967" y="225752"/>
                    <a:pt x="336888" y="324351"/>
                  </a:cubicBezTo>
                  <a:cubicBezTo>
                    <a:pt x="338139" y="340610"/>
                    <a:pt x="337930" y="356870"/>
                    <a:pt x="337513" y="373338"/>
                  </a:cubicBezTo>
                  <a:cubicBezTo>
                    <a:pt x="337096" y="386679"/>
                    <a:pt x="252464" y="380217"/>
                    <a:pt x="242458" y="380425"/>
                  </a:cubicBezTo>
                  <a:cubicBezTo>
                    <a:pt x="167623" y="381050"/>
                    <a:pt x="92997" y="384177"/>
                    <a:pt x="18370" y="386887"/>
                  </a:cubicBezTo>
                  <a:cubicBezTo>
                    <a:pt x="-6019" y="387721"/>
                    <a:pt x="-6227" y="425660"/>
                    <a:pt x="18370" y="424826"/>
                  </a:cubicBezTo>
                  <a:lnTo>
                    <a:pt x="18370" y="42482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id="{30CB1C45-DDAC-4A33-BCFA-D2D7A3A84350}"/>
                </a:ext>
              </a:extLst>
            </p:cNvPr>
            <p:cNvSpPr/>
            <p:nvPr/>
          </p:nvSpPr>
          <p:spPr>
            <a:xfrm>
              <a:off x="9713697" y="3805537"/>
              <a:ext cx="344546" cy="309163"/>
            </a:xfrm>
            <a:custGeom>
              <a:avLst/>
              <a:gdLst>
                <a:gd name="connsiteX0" fmla="*/ 18474 w 344546"/>
                <a:gd name="connsiteY0" fmla="*/ 309164 h 309163"/>
                <a:gd name="connsiteX1" fmla="*/ 324277 w 344546"/>
                <a:gd name="connsiteY1" fmla="*/ 308955 h 309163"/>
                <a:gd name="connsiteX2" fmla="*/ 343246 w 344546"/>
                <a:gd name="connsiteY2" fmla="*/ 289986 h 309163"/>
                <a:gd name="connsiteX3" fmla="*/ 340744 w 344546"/>
                <a:gd name="connsiteY3" fmla="*/ 18370 h 309163"/>
                <a:gd name="connsiteX4" fmla="*/ 302597 w 344546"/>
                <a:gd name="connsiteY4" fmla="*/ 18370 h 309163"/>
                <a:gd name="connsiteX5" fmla="*/ 305099 w 344546"/>
                <a:gd name="connsiteY5" fmla="*/ 289986 h 309163"/>
                <a:gd name="connsiteX6" fmla="*/ 324068 w 344546"/>
                <a:gd name="connsiteY6" fmla="*/ 271016 h 309163"/>
                <a:gd name="connsiteX7" fmla="*/ 18266 w 344546"/>
                <a:gd name="connsiteY7" fmla="*/ 271225 h 309163"/>
                <a:gd name="connsiteX8" fmla="*/ 18474 w 344546"/>
                <a:gd name="connsiteY8" fmla="*/ 309164 h 309163"/>
                <a:gd name="connsiteX9" fmla="*/ 18474 w 344546"/>
                <a:gd name="connsiteY9" fmla="*/ 309164 h 30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546" h="309163">
                  <a:moveTo>
                    <a:pt x="18474" y="309164"/>
                  </a:moveTo>
                  <a:cubicBezTo>
                    <a:pt x="120408" y="309164"/>
                    <a:pt x="222342" y="303118"/>
                    <a:pt x="324277" y="308955"/>
                  </a:cubicBezTo>
                  <a:cubicBezTo>
                    <a:pt x="334908" y="309580"/>
                    <a:pt x="343037" y="299783"/>
                    <a:pt x="343246" y="289986"/>
                  </a:cubicBezTo>
                  <a:cubicBezTo>
                    <a:pt x="346164" y="199308"/>
                    <a:pt x="343663" y="108839"/>
                    <a:pt x="340744" y="18370"/>
                  </a:cubicBezTo>
                  <a:cubicBezTo>
                    <a:pt x="339911" y="-6019"/>
                    <a:pt x="301763" y="-6227"/>
                    <a:pt x="302597" y="18370"/>
                  </a:cubicBezTo>
                  <a:cubicBezTo>
                    <a:pt x="305516" y="109048"/>
                    <a:pt x="308017" y="199517"/>
                    <a:pt x="305099" y="289986"/>
                  </a:cubicBezTo>
                  <a:cubicBezTo>
                    <a:pt x="311352" y="283524"/>
                    <a:pt x="317814" y="277270"/>
                    <a:pt x="324068" y="271016"/>
                  </a:cubicBezTo>
                  <a:cubicBezTo>
                    <a:pt x="222134" y="265180"/>
                    <a:pt x="120200" y="271225"/>
                    <a:pt x="18266" y="271225"/>
                  </a:cubicBezTo>
                  <a:cubicBezTo>
                    <a:pt x="-6123" y="271016"/>
                    <a:pt x="-6123" y="309164"/>
                    <a:pt x="18474" y="309164"/>
                  </a:cubicBezTo>
                  <a:lnTo>
                    <a:pt x="18474" y="309164"/>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id="{D8965DD7-71B0-4AE1-B70F-E3231D488FDC}"/>
                </a:ext>
              </a:extLst>
            </p:cNvPr>
            <p:cNvSpPr/>
            <p:nvPr/>
          </p:nvSpPr>
          <p:spPr>
            <a:xfrm>
              <a:off x="9518610" y="3595780"/>
              <a:ext cx="260260" cy="296175"/>
            </a:xfrm>
            <a:custGeom>
              <a:avLst/>
              <a:gdLst>
                <a:gd name="connsiteX0" fmla="*/ 18240 w 260260"/>
                <a:gd name="connsiteY0" fmla="*/ 291914 h 296175"/>
                <a:gd name="connsiteX1" fmla="*/ 234198 w 260260"/>
                <a:gd name="connsiteY1" fmla="*/ 295875 h 296175"/>
                <a:gd name="connsiteX2" fmla="*/ 257545 w 260260"/>
                <a:gd name="connsiteY2" fmla="*/ 282534 h 296175"/>
                <a:gd name="connsiteX3" fmla="*/ 224609 w 260260"/>
                <a:gd name="connsiteY3" fmla="*/ 18214 h 296175"/>
                <a:gd name="connsiteX4" fmla="*/ 186462 w 260260"/>
                <a:gd name="connsiteY4" fmla="*/ 18214 h 296175"/>
                <a:gd name="connsiteX5" fmla="*/ 220857 w 260260"/>
                <a:gd name="connsiteY5" fmla="*/ 272528 h 296175"/>
                <a:gd name="connsiteX6" fmla="*/ 244204 w 260260"/>
                <a:gd name="connsiteY6" fmla="*/ 259187 h 296175"/>
                <a:gd name="connsiteX7" fmla="*/ 18031 w 260260"/>
                <a:gd name="connsiteY7" fmla="*/ 253975 h 296175"/>
                <a:gd name="connsiteX8" fmla="*/ 18240 w 260260"/>
                <a:gd name="connsiteY8" fmla="*/ 291914 h 296175"/>
                <a:gd name="connsiteX9" fmla="*/ 18240 w 260260"/>
                <a:gd name="connsiteY9" fmla="*/ 291914 h 29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260" h="296175">
                  <a:moveTo>
                    <a:pt x="18240" y="291914"/>
                  </a:moveTo>
                  <a:cubicBezTo>
                    <a:pt x="90573" y="284410"/>
                    <a:pt x="162282" y="284201"/>
                    <a:pt x="234198" y="295875"/>
                  </a:cubicBezTo>
                  <a:cubicBezTo>
                    <a:pt x="243370" y="297334"/>
                    <a:pt x="256086" y="293582"/>
                    <a:pt x="257545" y="282534"/>
                  </a:cubicBezTo>
                  <a:cubicBezTo>
                    <a:pt x="270678" y="190814"/>
                    <a:pt x="232322" y="108266"/>
                    <a:pt x="224609" y="18214"/>
                  </a:cubicBezTo>
                  <a:cubicBezTo>
                    <a:pt x="222525" y="-5967"/>
                    <a:pt x="184378" y="-6175"/>
                    <a:pt x="186462" y="18214"/>
                  </a:cubicBezTo>
                  <a:cubicBezTo>
                    <a:pt x="193758" y="103263"/>
                    <a:pt x="233364" y="186436"/>
                    <a:pt x="220857" y="272528"/>
                  </a:cubicBezTo>
                  <a:cubicBezTo>
                    <a:pt x="228778" y="268150"/>
                    <a:pt x="236491" y="263564"/>
                    <a:pt x="244204" y="259187"/>
                  </a:cubicBezTo>
                  <a:cubicBezTo>
                    <a:pt x="168744" y="246888"/>
                    <a:pt x="93909" y="245846"/>
                    <a:pt x="18031" y="253975"/>
                  </a:cubicBezTo>
                  <a:cubicBezTo>
                    <a:pt x="-5941" y="256477"/>
                    <a:pt x="-6149" y="294624"/>
                    <a:pt x="18240" y="291914"/>
                  </a:cubicBezTo>
                  <a:lnTo>
                    <a:pt x="18240" y="291914"/>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id="{E06AB017-9D0B-412D-92BF-9F90E3D555DC}"/>
                </a:ext>
              </a:extLst>
            </p:cNvPr>
            <p:cNvSpPr/>
            <p:nvPr/>
          </p:nvSpPr>
          <p:spPr>
            <a:xfrm>
              <a:off x="9909618" y="374761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id="{409B41C9-4741-410F-A0EE-77BC325A4CB5}"/>
                </a:ext>
              </a:extLst>
            </p:cNvPr>
            <p:cNvSpPr/>
            <p:nvPr/>
          </p:nvSpPr>
          <p:spPr>
            <a:xfrm>
              <a:off x="9842495" y="368757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id="{17243F39-A683-4BC5-ADD3-5DA83FE58FFF}"/>
                </a:ext>
              </a:extLst>
            </p:cNvPr>
            <p:cNvSpPr/>
            <p:nvPr/>
          </p:nvSpPr>
          <p:spPr>
            <a:xfrm>
              <a:off x="9924209" y="3668192"/>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id="{B011766A-98F5-497D-8D16-CC8FD7B25719}"/>
                </a:ext>
              </a:extLst>
            </p:cNvPr>
            <p:cNvSpPr/>
            <p:nvPr/>
          </p:nvSpPr>
          <p:spPr>
            <a:xfrm>
              <a:off x="9786421" y="427687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id="{A5E00C70-3E4C-4E71-A1DB-09DD368E8A8F}"/>
                </a:ext>
              </a:extLst>
            </p:cNvPr>
            <p:cNvSpPr/>
            <p:nvPr/>
          </p:nvSpPr>
          <p:spPr>
            <a:xfrm>
              <a:off x="9711169" y="422163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id="{87C86EB2-5C1C-45FB-B8C7-25C8857B442B}"/>
                </a:ext>
              </a:extLst>
            </p:cNvPr>
            <p:cNvSpPr/>
            <p:nvPr/>
          </p:nvSpPr>
          <p:spPr>
            <a:xfrm>
              <a:off x="9809351" y="419266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208"/>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id="{6CE1FEB0-1346-4ADA-86EA-D1BA6ECE3C67}"/>
                </a:ext>
              </a:extLst>
            </p:cNvPr>
            <p:cNvSpPr/>
            <p:nvPr/>
          </p:nvSpPr>
          <p:spPr>
            <a:xfrm>
              <a:off x="9351378" y="3602737"/>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id="{33A22BD1-030E-4543-830B-D969126837A6}"/>
                </a:ext>
              </a:extLst>
            </p:cNvPr>
            <p:cNvSpPr/>
            <p:nvPr/>
          </p:nvSpPr>
          <p:spPr>
            <a:xfrm>
              <a:off x="9397863" y="3559796"/>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id="{C6FAA1C4-4E7D-4D28-A96F-DADD86BB5F11}"/>
                </a:ext>
              </a:extLst>
            </p:cNvPr>
            <p:cNvSpPr/>
            <p:nvPr/>
          </p:nvSpPr>
          <p:spPr>
            <a:xfrm>
              <a:off x="10271911" y="384600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id="{5D91CB00-3E87-45DA-8236-DE850527DED5}"/>
                </a:ext>
              </a:extLst>
            </p:cNvPr>
            <p:cNvSpPr/>
            <p:nvPr/>
          </p:nvSpPr>
          <p:spPr>
            <a:xfrm>
              <a:off x="10209583" y="3794307"/>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id="{9E8FAB5E-8286-4ACF-B7C5-F7246C319CED}"/>
                </a:ext>
              </a:extLst>
            </p:cNvPr>
            <p:cNvSpPr/>
            <p:nvPr/>
          </p:nvSpPr>
          <p:spPr>
            <a:xfrm>
              <a:off x="10067209" y="4547660"/>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id="{08E96B57-B5AF-4DC8-AC97-D163748EE3D7}"/>
                </a:ext>
              </a:extLst>
            </p:cNvPr>
            <p:cNvSpPr/>
            <p:nvPr/>
          </p:nvSpPr>
          <p:spPr>
            <a:xfrm>
              <a:off x="9991332" y="4520144"/>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pic>
        <p:nvPicPr>
          <p:cNvPr id="521" name="Graphic 520">
            <a:extLst>
              <a:ext uri="{FF2B5EF4-FFF2-40B4-BE49-F238E27FC236}">
                <a16:creationId xmlns:a16="http://schemas.microsoft.com/office/drawing/2014/main" id="{0C9373E2-57AC-4916-BE93-1AA2041AE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3605535">
            <a:off x="210583" y="4691020"/>
            <a:ext cx="2279413" cy="1529227"/>
          </a:xfrm>
          <a:prstGeom prst="rect">
            <a:avLst/>
          </a:prstGeom>
        </p:spPr>
      </p:pic>
      <p:grpSp>
        <p:nvGrpSpPr>
          <p:cNvPr id="522" name="Graphic 243">
            <a:extLst>
              <a:ext uri="{FF2B5EF4-FFF2-40B4-BE49-F238E27FC236}">
                <a16:creationId xmlns:a16="http://schemas.microsoft.com/office/drawing/2014/main" id="{8F22A5F3-E398-47BB-9E17-3D4B4206587F}"/>
              </a:ext>
            </a:extLst>
          </p:cNvPr>
          <p:cNvGrpSpPr/>
          <p:nvPr/>
        </p:nvGrpSpPr>
        <p:grpSpPr>
          <a:xfrm>
            <a:off x="548885" y="5926037"/>
            <a:ext cx="1630724" cy="1255170"/>
            <a:chOff x="7982733" y="5589867"/>
            <a:chExt cx="1630724" cy="1255170"/>
          </a:xfrm>
        </p:grpSpPr>
        <p:sp>
          <p:nvSpPr>
            <p:cNvPr id="523" name="Freeform: Shape 522">
              <a:extLst>
                <a:ext uri="{FF2B5EF4-FFF2-40B4-BE49-F238E27FC236}">
                  <a16:creationId xmlns:a16="http://schemas.microsoft.com/office/drawing/2014/main" id="{B84964E4-D92E-4483-836E-6BD46F041C64}"/>
                </a:ext>
              </a:extLst>
            </p:cNvPr>
            <p:cNvSpPr/>
            <p:nvPr/>
          </p:nvSpPr>
          <p:spPr>
            <a:xfrm>
              <a:off x="7982733" y="5589867"/>
              <a:ext cx="1598486" cy="1219662"/>
            </a:xfrm>
            <a:custGeom>
              <a:avLst/>
              <a:gdLst>
                <a:gd name="connsiteX0" fmla="*/ 1598487 w 1598486"/>
                <a:gd name="connsiteY0" fmla="*/ 1219663 h 1219662"/>
                <a:gd name="connsiteX1" fmla="*/ 768595 w 1598486"/>
                <a:gd name="connsiteY1" fmla="*/ 1212352 h 1219662"/>
                <a:gd name="connsiteX2" fmla="*/ 449515 w 1598486"/>
                <a:gd name="connsiteY2" fmla="*/ 1085711 h 1219662"/>
                <a:gd name="connsiteX3" fmla="*/ 709165 w 1598486"/>
                <a:gd name="connsiteY3" fmla="*/ 993029 h 1219662"/>
                <a:gd name="connsiteX4" fmla="*/ 197175 w 1598486"/>
                <a:gd name="connsiteY4" fmla="*/ 831248 h 1219662"/>
                <a:gd name="connsiteX5" fmla="*/ 471683 w 1598486"/>
                <a:gd name="connsiteY5" fmla="*/ 662628 h 1219662"/>
                <a:gd name="connsiteX6" fmla="*/ 5679 w 1598486"/>
                <a:gd name="connsiteY6" fmla="*/ 216671 h 1219662"/>
                <a:gd name="connsiteX7" fmla="*/ 519557 w 1598486"/>
                <a:gd name="connsiteY7" fmla="*/ 386234 h 1219662"/>
                <a:gd name="connsiteX8" fmla="*/ 470504 w 1598486"/>
                <a:gd name="connsiteY8" fmla="*/ 3715 h 1219662"/>
                <a:gd name="connsiteX9" fmla="*/ 854909 w 1598486"/>
                <a:gd name="connsiteY9" fmla="*/ 444720 h 1219662"/>
                <a:gd name="connsiteX10" fmla="*/ 1007493 w 1598486"/>
                <a:gd name="connsiteY10" fmla="*/ 167854 h 1219662"/>
                <a:gd name="connsiteX11" fmla="*/ 1185781 w 1598486"/>
                <a:gd name="connsiteY11" fmla="*/ 552259 h 1219662"/>
                <a:gd name="connsiteX12" fmla="*/ 1389540 w 1598486"/>
                <a:gd name="connsiteY12" fmla="*/ 392129 h 1219662"/>
                <a:gd name="connsiteX13" fmla="*/ 1482694 w 1598486"/>
                <a:gd name="connsiteY13" fmla="*/ 756254 h 1219662"/>
                <a:gd name="connsiteX14" fmla="*/ 1598487 w 1598486"/>
                <a:gd name="connsiteY14" fmla="*/ 1219663 h 121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8486" h="1219662">
                  <a:moveTo>
                    <a:pt x="1598487" y="1219663"/>
                  </a:moveTo>
                  <a:cubicBezTo>
                    <a:pt x="1346147" y="1206221"/>
                    <a:pt x="981079" y="1226974"/>
                    <a:pt x="768595" y="1212352"/>
                  </a:cubicBezTo>
                  <a:cubicBezTo>
                    <a:pt x="703977" y="1211409"/>
                    <a:pt x="425224" y="1188062"/>
                    <a:pt x="449515" y="1085711"/>
                  </a:cubicBezTo>
                  <a:cubicBezTo>
                    <a:pt x="459891" y="1026988"/>
                    <a:pt x="663414" y="1003641"/>
                    <a:pt x="709165" y="993029"/>
                  </a:cubicBezTo>
                  <a:cubicBezTo>
                    <a:pt x="598560" y="898224"/>
                    <a:pt x="316977" y="931712"/>
                    <a:pt x="197175" y="831248"/>
                  </a:cubicBezTo>
                  <a:cubicBezTo>
                    <a:pt x="8038" y="674420"/>
                    <a:pt x="366738" y="695173"/>
                    <a:pt x="471683" y="662628"/>
                  </a:cubicBezTo>
                  <a:cubicBezTo>
                    <a:pt x="321694" y="536930"/>
                    <a:pt x="54261" y="390243"/>
                    <a:pt x="5679" y="216671"/>
                  </a:cubicBezTo>
                  <a:cubicBezTo>
                    <a:pt x="-53514" y="-2653"/>
                    <a:pt x="366030" y="245206"/>
                    <a:pt x="519557" y="386234"/>
                  </a:cubicBezTo>
                  <a:cubicBezTo>
                    <a:pt x="499983" y="302278"/>
                    <a:pt x="275471" y="-39207"/>
                    <a:pt x="470504" y="3715"/>
                  </a:cubicBezTo>
                  <a:cubicBezTo>
                    <a:pt x="629690" y="30835"/>
                    <a:pt x="743597" y="277751"/>
                    <a:pt x="854909" y="444720"/>
                  </a:cubicBezTo>
                  <a:cubicBezTo>
                    <a:pt x="874012" y="319729"/>
                    <a:pt x="842410" y="-91090"/>
                    <a:pt x="1007493" y="167854"/>
                  </a:cubicBezTo>
                  <a:cubicBezTo>
                    <a:pt x="1091213" y="285062"/>
                    <a:pt x="1121871" y="382460"/>
                    <a:pt x="1185781" y="552259"/>
                  </a:cubicBezTo>
                  <a:cubicBezTo>
                    <a:pt x="1251343" y="488820"/>
                    <a:pt x="1273747" y="274449"/>
                    <a:pt x="1389540" y="392129"/>
                  </a:cubicBezTo>
                  <a:cubicBezTo>
                    <a:pt x="1443781" y="451795"/>
                    <a:pt x="1472317" y="678193"/>
                    <a:pt x="1482694" y="756254"/>
                  </a:cubicBezTo>
                  <a:cubicBezTo>
                    <a:pt x="1508635" y="902941"/>
                    <a:pt x="1543538" y="1087833"/>
                    <a:pt x="1598487" y="1219663"/>
                  </a:cubicBezTo>
                </a:path>
              </a:pathLst>
            </a:custGeom>
            <a:solidFill>
              <a:srgbClr val="CFD690"/>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id="{43FCC752-4231-486F-A1AF-D318738A7A8B}"/>
                </a:ext>
              </a:extLst>
            </p:cNvPr>
            <p:cNvSpPr/>
            <p:nvPr/>
          </p:nvSpPr>
          <p:spPr>
            <a:xfrm>
              <a:off x="8178631" y="5864164"/>
              <a:ext cx="1434826" cy="980872"/>
            </a:xfrm>
            <a:custGeom>
              <a:avLst/>
              <a:gdLst>
                <a:gd name="connsiteX0" fmla="*/ 1424757 w 1434826"/>
                <a:gd name="connsiteY0" fmla="*/ 940177 h 980872"/>
                <a:gd name="connsiteX1" fmla="*/ 32171 w 1434826"/>
                <a:gd name="connsiteY1" fmla="*/ 2982 h 980872"/>
                <a:gd name="connsiteX2" fmla="*/ 10474 w 1434826"/>
                <a:gd name="connsiteY2" fmla="*/ 40244 h 980872"/>
                <a:gd name="connsiteX3" fmla="*/ 1403061 w 1434826"/>
                <a:gd name="connsiteY3" fmla="*/ 977439 h 980872"/>
                <a:gd name="connsiteX4" fmla="*/ 1424757 w 1434826"/>
                <a:gd name="connsiteY4" fmla="*/ 940177 h 980872"/>
                <a:gd name="connsiteX5" fmla="*/ 1424757 w 1434826"/>
                <a:gd name="connsiteY5" fmla="*/ 940177 h 9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4826" h="980872">
                  <a:moveTo>
                    <a:pt x="1424757" y="940177"/>
                  </a:moveTo>
                  <a:cubicBezTo>
                    <a:pt x="950028" y="643501"/>
                    <a:pt x="518691" y="281499"/>
                    <a:pt x="32171" y="2982"/>
                  </a:cubicBezTo>
                  <a:cubicBezTo>
                    <a:pt x="8116" y="-10696"/>
                    <a:pt x="-13581" y="26329"/>
                    <a:pt x="10474" y="40244"/>
                  </a:cubicBezTo>
                  <a:cubicBezTo>
                    <a:pt x="496995" y="318761"/>
                    <a:pt x="928331" y="680762"/>
                    <a:pt x="1403061" y="977439"/>
                  </a:cubicBezTo>
                  <a:cubicBezTo>
                    <a:pt x="1426644" y="992296"/>
                    <a:pt x="1448104" y="955035"/>
                    <a:pt x="1424757" y="940177"/>
                  </a:cubicBezTo>
                  <a:lnTo>
                    <a:pt x="1424757" y="940177"/>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id="{2C6DF430-0646-47ED-A21D-F53F7957CB49}"/>
                </a:ext>
              </a:extLst>
            </p:cNvPr>
            <p:cNvSpPr/>
            <p:nvPr/>
          </p:nvSpPr>
          <p:spPr>
            <a:xfrm>
              <a:off x="8349663" y="5784809"/>
              <a:ext cx="528127" cy="613347"/>
            </a:xfrm>
            <a:custGeom>
              <a:avLst/>
              <a:gdLst>
                <a:gd name="connsiteX0" fmla="*/ 26692 w 528127"/>
                <a:gd name="connsiteY0" fmla="*/ 612488 h 613347"/>
                <a:gd name="connsiteX1" fmla="*/ 506138 w 528127"/>
                <a:gd name="connsiteY1" fmla="*/ 556360 h 613347"/>
                <a:gd name="connsiteX2" fmla="*/ 526892 w 528127"/>
                <a:gd name="connsiteY2" fmla="*/ 529003 h 613347"/>
                <a:gd name="connsiteX3" fmla="*/ 211820 w 528127"/>
                <a:gd name="connsiteY3" fmla="*/ 10173 h 613347"/>
                <a:gd name="connsiteX4" fmla="*/ 174559 w 528127"/>
                <a:gd name="connsiteY4" fmla="*/ 31870 h 613347"/>
                <a:gd name="connsiteX5" fmla="*/ 485385 w 528127"/>
                <a:gd name="connsiteY5" fmla="*/ 540559 h 613347"/>
                <a:gd name="connsiteX6" fmla="*/ 506138 w 528127"/>
                <a:gd name="connsiteY6" fmla="*/ 513202 h 613347"/>
                <a:gd name="connsiteX7" fmla="*/ 15373 w 528127"/>
                <a:gd name="connsiteY7" fmla="*/ 570981 h 613347"/>
                <a:gd name="connsiteX8" fmla="*/ 26692 w 528127"/>
                <a:gd name="connsiteY8" fmla="*/ 612488 h 613347"/>
                <a:gd name="connsiteX9" fmla="*/ 26692 w 528127"/>
                <a:gd name="connsiteY9" fmla="*/ 612488 h 6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127" h="613347">
                  <a:moveTo>
                    <a:pt x="26692" y="612488"/>
                  </a:moveTo>
                  <a:cubicBezTo>
                    <a:pt x="183049" y="570038"/>
                    <a:pt x="344830" y="560133"/>
                    <a:pt x="506138" y="556360"/>
                  </a:cubicBezTo>
                  <a:cubicBezTo>
                    <a:pt x="518873" y="556124"/>
                    <a:pt x="532316" y="542681"/>
                    <a:pt x="526892" y="529003"/>
                  </a:cubicBezTo>
                  <a:cubicBezTo>
                    <a:pt x="451897" y="343168"/>
                    <a:pt x="317001" y="179736"/>
                    <a:pt x="211820" y="10173"/>
                  </a:cubicBezTo>
                  <a:cubicBezTo>
                    <a:pt x="197199" y="-13410"/>
                    <a:pt x="159937" y="8287"/>
                    <a:pt x="174559" y="31870"/>
                  </a:cubicBezTo>
                  <a:cubicBezTo>
                    <a:pt x="277382" y="197895"/>
                    <a:pt x="411806" y="358497"/>
                    <a:pt x="485385" y="540559"/>
                  </a:cubicBezTo>
                  <a:cubicBezTo>
                    <a:pt x="492224" y="531361"/>
                    <a:pt x="499299" y="522400"/>
                    <a:pt x="506138" y="513202"/>
                  </a:cubicBezTo>
                  <a:cubicBezTo>
                    <a:pt x="341056" y="517212"/>
                    <a:pt x="175266" y="527588"/>
                    <a:pt x="15373" y="570981"/>
                  </a:cubicBezTo>
                  <a:cubicBezTo>
                    <a:pt x="-11512" y="578292"/>
                    <a:pt x="-192" y="619798"/>
                    <a:pt x="26692" y="612488"/>
                  </a:cubicBezTo>
                  <a:lnTo>
                    <a:pt x="26692" y="612488"/>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id="{F00DFA68-C85F-41F9-A374-881939D2D9A8}"/>
                </a:ext>
              </a:extLst>
            </p:cNvPr>
            <p:cNvSpPr/>
            <p:nvPr/>
          </p:nvSpPr>
          <p:spPr>
            <a:xfrm>
              <a:off x="8710163" y="5950838"/>
              <a:ext cx="396569" cy="579954"/>
            </a:xfrm>
            <a:custGeom>
              <a:avLst/>
              <a:gdLst>
                <a:gd name="connsiteX0" fmla="*/ 27015 w 396569"/>
                <a:gd name="connsiteY0" fmla="*/ 579467 h 579954"/>
                <a:gd name="connsiteX1" fmla="*/ 380763 w 396569"/>
                <a:gd name="connsiteY1" fmla="*/ 545036 h 579954"/>
                <a:gd name="connsiteX2" fmla="*/ 396564 w 396569"/>
                <a:gd name="connsiteY2" fmla="*/ 524282 h 579954"/>
                <a:gd name="connsiteX3" fmla="*/ 278412 w 396569"/>
                <a:gd name="connsiteY3" fmla="*/ 15358 h 579954"/>
                <a:gd name="connsiteX4" fmla="*/ 236906 w 396569"/>
                <a:gd name="connsiteY4" fmla="*/ 26913 h 579954"/>
                <a:gd name="connsiteX5" fmla="*/ 339021 w 396569"/>
                <a:gd name="connsiteY5" fmla="*/ 405187 h 579954"/>
                <a:gd name="connsiteX6" fmla="*/ 352935 w 396569"/>
                <a:gd name="connsiteY6" fmla="*/ 501171 h 579954"/>
                <a:gd name="connsiteX7" fmla="*/ 213794 w 396569"/>
                <a:gd name="connsiteY7" fmla="*/ 516500 h 579954"/>
                <a:gd name="connsiteX8" fmla="*/ 15460 w 396569"/>
                <a:gd name="connsiteY8" fmla="*/ 538197 h 579954"/>
                <a:gd name="connsiteX9" fmla="*/ 27015 w 396569"/>
                <a:gd name="connsiteY9" fmla="*/ 579467 h 579954"/>
                <a:gd name="connsiteX10" fmla="*/ 27015 w 396569"/>
                <a:gd name="connsiteY10" fmla="*/ 579467 h 57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569" h="579954">
                  <a:moveTo>
                    <a:pt x="27015" y="579467"/>
                  </a:moveTo>
                  <a:cubicBezTo>
                    <a:pt x="143752" y="555884"/>
                    <a:pt x="263319" y="561780"/>
                    <a:pt x="380763" y="545036"/>
                  </a:cubicBezTo>
                  <a:cubicBezTo>
                    <a:pt x="389960" y="543856"/>
                    <a:pt x="396800" y="533008"/>
                    <a:pt x="396564" y="524282"/>
                  </a:cubicBezTo>
                  <a:cubicBezTo>
                    <a:pt x="391611" y="350003"/>
                    <a:pt x="318975" y="183034"/>
                    <a:pt x="278412" y="15358"/>
                  </a:cubicBezTo>
                  <a:cubicBezTo>
                    <a:pt x="271809" y="-11527"/>
                    <a:pt x="230302" y="-207"/>
                    <a:pt x="236906" y="26913"/>
                  </a:cubicBezTo>
                  <a:cubicBezTo>
                    <a:pt x="267800" y="153791"/>
                    <a:pt x="310721" y="277602"/>
                    <a:pt x="339021" y="405187"/>
                  </a:cubicBezTo>
                  <a:cubicBezTo>
                    <a:pt x="346096" y="436789"/>
                    <a:pt x="350105" y="468862"/>
                    <a:pt x="352935" y="501171"/>
                  </a:cubicBezTo>
                  <a:cubicBezTo>
                    <a:pt x="353878" y="512255"/>
                    <a:pt x="225821" y="516028"/>
                    <a:pt x="213794" y="516500"/>
                  </a:cubicBezTo>
                  <a:cubicBezTo>
                    <a:pt x="146818" y="519566"/>
                    <a:pt x="81257" y="524754"/>
                    <a:pt x="15460" y="538197"/>
                  </a:cubicBezTo>
                  <a:cubicBezTo>
                    <a:pt x="-11661" y="543385"/>
                    <a:pt x="-105" y="584891"/>
                    <a:pt x="27015" y="579467"/>
                  </a:cubicBezTo>
                  <a:lnTo>
                    <a:pt x="27015" y="579467"/>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id="{C39A555B-A3C0-4AC7-8F4F-4D222E76F9DA}"/>
                </a:ext>
              </a:extLst>
            </p:cNvPr>
            <p:cNvSpPr/>
            <p:nvPr/>
          </p:nvSpPr>
          <p:spPr>
            <a:xfrm>
              <a:off x="8916292" y="6173899"/>
              <a:ext cx="458094" cy="550259"/>
            </a:xfrm>
            <a:custGeom>
              <a:avLst/>
              <a:gdLst>
                <a:gd name="connsiteX0" fmla="*/ 20871 w 458094"/>
                <a:gd name="connsiteY0" fmla="*/ 550260 h 550259"/>
                <a:gd name="connsiteX1" fmla="*/ 436878 w 458094"/>
                <a:gd name="connsiteY1" fmla="*/ 541534 h 550259"/>
                <a:gd name="connsiteX2" fmla="*/ 457632 w 458094"/>
                <a:gd name="connsiteY2" fmla="*/ 514177 h 550259"/>
                <a:gd name="connsiteX3" fmla="*/ 389476 w 458094"/>
                <a:gd name="connsiteY3" fmla="*/ 15629 h 550259"/>
                <a:gd name="connsiteX4" fmla="*/ 347970 w 458094"/>
                <a:gd name="connsiteY4" fmla="*/ 27185 h 550259"/>
                <a:gd name="connsiteX5" fmla="*/ 416125 w 458094"/>
                <a:gd name="connsiteY5" fmla="*/ 525733 h 550259"/>
                <a:gd name="connsiteX6" fmla="*/ 436878 w 458094"/>
                <a:gd name="connsiteY6" fmla="*/ 498377 h 550259"/>
                <a:gd name="connsiteX7" fmla="*/ 20871 w 458094"/>
                <a:gd name="connsiteY7" fmla="*/ 507102 h 550259"/>
                <a:gd name="connsiteX8" fmla="*/ 20871 w 458094"/>
                <a:gd name="connsiteY8" fmla="*/ 550260 h 550259"/>
                <a:gd name="connsiteX9" fmla="*/ 20871 w 458094"/>
                <a:gd name="connsiteY9" fmla="*/ 550260 h 5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094" h="550259">
                  <a:moveTo>
                    <a:pt x="20871" y="550260"/>
                  </a:moveTo>
                  <a:cubicBezTo>
                    <a:pt x="159540" y="550260"/>
                    <a:pt x="298209" y="548609"/>
                    <a:pt x="436878" y="541534"/>
                  </a:cubicBezTo>
                  <a:cubicBezTo>
                    <a:pt x="451736" y="540826"/>
                    <a:pt x="460226" y="528327"/>
                    <a:pt x="457632" y="514177"/>
                  </a:cubicBezTo>
                  <a:cubicBezTo>
                    <a:pt x="427209" y="349095"/>
                    <a:pt x="412116" y="181891"/>
                    <a:pt x="389476" y="15629"/>
                  </a:cubicBezTo>
                  <a:cubicBezTo>
                    <a:pt x="385703" y="-11727"/>
                    <a:pt x="344196" y="-172"/>
                    <a:pt x="347970" y="27185"/>
                  </a:cubicBezTo>
                  <a:cubicBezTo>
                    <a:pt x="370610" y="193446"/>
                    <a:pt x="385703" y="360651"/>
                    <a:pt x="416125" y="525733"/>
                  </a:cubicBezTo>
                  <a:cubicBezTo>
                    <a:pt x="422964" y="516536"/>
                    <a:pt x="430039" y="507574"/>
                    <a:pt x="436878" y="498377"/>
                  </a:cubicBezTo>
                  <a:cubicBezTo>
                    <a:pt x="298209" y="505452"/>
                    <a:pt x="159540" y="507102"/>
                    <a:pt x="20871" y="507102"/>
                  </a:cubicBezTo>
                  <a:cubicBezTo>
                    <a:pt x="-6957" y="507102"/>
                    <a:pt x="-6957" y="550260"/>
                    <a:pt x="20871" y="550260"/>
                  </a:cubicBezTo>
                  <a:lnTo>
                    <a:pt x="20871" y="550260"/>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pic>
        <p:nvPicPr>
          <p:cNvPr id="3" name="Graphic 2">
            <a:extLst>
              <a:ext uri="{FF2B5EF4-FFF2-40B4-BE49-F238E27FC236}">
                <a16:creationId xmlns:a16="http://schemas.microsoft.com/office/drawing/2014/main" id="{E2130ADE-C4B8-4BAC-AC60-F7413B1855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337971" y="3668240"/>
            <a:ext cx="2143304" cy="3000626"/>
          </a:xfrm>
          <a:prstGeom prst="rect">
            <a:avLst/>
          </a:prstGeom>
        </p:spPr>
      </p:pic>
      <p:pic>
        <p:nvPicPr>
          <p:cNvPr id="68" name="Graphic 67">
            <a:extLst>
              <a:ext uri="{FF2B5EF4-FFF2-40B4-BE49-F238E27FC236}">
                <a16:creationId xmlns:a16="http://schemas.microsoft.com/office/drawing/2014/main" id="{6E07A595-DA80-4FAA-921E-28CF554196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15887" y="3922943"/>
            <a:ext cx="1378932" cy="1930505"/>
          </a:xfrm>
          <a:prstGeom prst="rect">
            <a:avLst/>
          </a:prstGeom>
        </p:spPr>
      </p:pic>
      <p:pic>
        <p:nvPicPr>
          <p:cNvPr id="178" name="Graphic 177">
            <a:extLst>
              <a:ext uri="{FF2B5EF4-FFF2-40B4-BE49-F238E27FC236}">
                <a16:creationId xmlns:a16="http://schemas.microsoft.com/office/drawing/2014/main" id="{64078804-9DEF-4477-890F-A13E99EA63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2108856" y="5875767"/>
            <a:ext cx="576493" cy="807090"/>
          </a:xfrm>
          <a:prstGeom prst="rect">
            <a:avLst/>
          </a:prstGeom>
        </p:spPr>
      </p:pic>
      <p:pic>
        <p:nvPicPr>
          <p:cNvPr id="611" name="Graphic 610">
            <a:extLst>
              <a:ext uri="{FF2B5EF4-FFF2-40B4-BE49-F238E27FC236}">
                <a16:creationId xmlns:a16="http://schemas.microsoft.com/office/drawing/2014/main" id="{A54A8BB8-0F53-472E-8143-5CCF6A8846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72815" y="1612058"/>
            <a:ext cx="2444487" cy="1145318"/>
          </a:xfrm>
          <a:prstGeom prst="rect">
            <a:avLst/>
          </a:prstGeom>
        </p:spPr>
      </p:pic>
      <p:pic>
        <p:nvPicPr>
          <p:cNvPr id="613" name="Graphic 612">
            <a:extLst>
              <a:ext uri="{FF2B5EF4-FFF2-40B4-BE49-F238E27FC236}">
                <a16:creationId xmlns:a16="http://schemas.microsoft.com/office/drawing/2014/main" id="{55CE4F4D-15B3-4455-8ACE-368C7FA5A4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79212" y="319208"/>
            <a:ext cx="1460633" cy="684352"/>
          </a:xfrm>
          <a:prstGeom prst="rect">
            <a:avLst/>
          </a:prstGeom>
        </p:spPr>
      </p:pic>
      <p:pic>
        <p:nvPicPr>
          <p:cNvPr id="615" name="Graphic 614">
            <a:extLst>
              <a:ext uri="{FF2B5EF4-FFF2-40B4-BE49-F238E27FC236}">
                <a16:creationId xmlns:a16="http://schemas.microsoft.com/office/drawing/2014/main" id="{03B2A22E-220C-4D6A-8044-A698725D21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08969" y="5829743"/>
            <a:ext cx="1090936" cy="511137"/>
          </a:xfrm>
          <a:prstGeom prst="rect">
            <a:avLst/>
          </a:prstGeom>
        </p:spPr>
      </p:pic>
      <p:pic>
        <p:nvPicPr>
          <p:cNvPr id="617" name="Graphic 616">
            <a:extLst>
              <a:ext uri="{FF2B5EF4-FFF2-40B4-BE49-F238E27FC236}">
                <a16:creationId xmlns:a16="http://schemas.microsoft.com/office/drawing/2014/main" id="{612410AA-B8D4-42CF-A76D-5079AF686B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35813" y="4791695"/>
            <a:ext cx="1090936" cy="511137"/>
          </a:xfrm>
          <a:prstGeom prst="rect">
            <a:avLst/>
          </a:prstGeom>
        </p:spPr>
      </p:pic>
      <p:pic>
        <p:nvPicPr>
          <p:cNvPr id="2" name="Picture 1">
            <a:extLst>
              <a:ext uri="{FF2B5EF4-FFF2-40B4-BE49-F238E27FC236}">
                <a16:creationId xmlns:a16="http://schemas.microsoft.com/office/drawing/2014/main" id="{35CA15A1-7505-C71C-CCD7-2844BC6ADFCB}"/>
              </a:ext>
            </a:extLst>
          </p:cNvPr>
          <p:cNvPicPr>
            <a:picLocks noChangeAspect="1"/>
          </p:cNvPicPr>
          <p:nvPr/>
        </p:nvPicPr>
        <p:blipFill>
          <a:blip r:embed="rId8"/>
          <a:stretch>
            <a:fillRect/>
          </a:stretch>
        </p:blipFill>
        <p:spPr>
          <a:xfrm>
            <a:off x="2545132" y="2004121"/>
            <a:ext cx="8272989" cy="3712786"/>
          </a:xfrm>
          <a:prstGeom prst="rect">
            <a:avLst/>
          </a:prstGeom>
        </p:spPr>
      </p:pic>
    </p:spTree>
    <p:extLst>
      <p:ext uri="{BB962C8B-B14F-4D97-AF65-F5344CB8AC3E}">
        <p14:creationId xmlns:p14="http://schemas.microsoft.com/office/powerpoint/2010/main" val="339328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图片 1">
            <a:extLst>
              <a:ext uri="{FF2B5EF4-FFF2-40B4-BE49-F238E27FC236}">
                <a16:creationId xmlns:a16="http://schemas.microsoft.com/office/drawing/2014/main" id="{AB84DC2A-C0A2-4AB8-8421-2F756CF4E0A9}"/>
              </a:ext>
            </a:extLst>
          </p:cNvPr>
          <p:cNvPicPr>
            <a:picLocks noChangeAspect="1"/>
          </p:cNvPicPr>
          <p:nvPr/>
        </p:nvPicPr>
        <p:blipFill rotWithShape="1">
          <a:blip r:embed="rId3"/>
          <a:srcRect l="6944" r="6004" b="-3571"/>
          <a:stretch/>
        </p:blipFill>
        <p:spPr>
          <a:xfrm>
            <a:off x="-337050" y="2191695"/>
            <a:ext cx="7188839" cy="4516732"/>
          </a:xfrm>
          <a:prstGeom prst="rect">
            <a:avLst/>
          </a:prstGeom>
        </p:spPr>
      </p:pic>
      <p:sp>
        <p:nvSpPr>
          <p:cNvPr id="7" name="TextBox 6">
            <a:hlinkClick r:id="rId4"/>
            <a:extLst>
              <a:ext uri="{FF2B5EF4-FFF2-40B4-BE49-F238E27FC236}">
                <a16:creationId xmlns:a16="http://schemas.microsoft.com/office/drawing/2014/main" id="{A1247A99-73BF-4B75-9BAC-9D25D9849E43}"/>
              </a:ext>
            </a:extLst>
          </p:cNvPr>
          <p:cNvSpPr txBox="1"/>
          <p:nvPr/>
        </p:nvSpPr>
        <p:spPr>
          <a:xfrm>
            <a:off x="5481314" y="1412264"/>
            <a:ext cx="699490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Calibri" panose="020F0502020204030204"/>
                <a:ea typeface="+mn-ea"/>
                <a:cs typeface="+mn-cs"/>
              </a:rPr>
              <a:t>https://www.youtube.com/watch?v=qgT1sModryA</a:t>
            </a:r>
          </a:p>
        </p:txBody>
      </p:sp>
      <p:sp>
        <p:nvSpPr>
          <p:cNvPr id="8" name="Oval 7">
            <a:extLst>
              <a:ext uri="{FF2B5EF4-FFF2-40B4-BE49-F238E27FC236}">
                <a16:creationId xmlns:a16="http://schemas.microsoft.com/office/drawing/2014/main" id="{7C9918FB-04B8-4FCF-A396-8809A482B183}"/>
              </a:ext>
            </a:extLst>
          </p:cNvPr>
          <p:cNvSpPr/>
          <p:nvPr/>
        </p:nvSpPr>
        <p:spPr>
          <a:xfrm>
            <a:off x="1341210" y="6013163"/>
            <a:ext cx="1716238" cy="4785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FE2DB"/>
              </a:solidFill>
              <a:effectLst/>
              <a:uLnTx/>
              <a:uFillTx/>
              <a:latin typeface="Calibri" panose="020F0502020204030204"/>
              <a:ea typeface="+mn-ea"/>
              <a:cs typeface="+mn-cs"/>
            </a:endParaRPr>
          </a:p>
        </p:txBody>
      </p:sp>
      <p:grpSp>
        <p:nvGrpSpPr>
          <p:cNvPr id="9" name="Graphic 154">
            <a:extLst>
              <a:ext uri="{FF2B5EF4-FFF2-40B4-BE49-F238E27FC236}">
                <a16:creationId xmlns:a16="http://schemas.microsoft.com/office/drawing/2014/main" id="{B12269AF-3C29-49C3-9C05-CB62977B2C91}"/>
              </a:ext>
            </a:extLst>
          </p:cNvPr>
          <p:cNvGrpSpPr/>
          <p:nvPr/>
        </p:nvGrpSpPr>
        <p:grpSpPr>
          <a:xfrm rot="5241908">
            <a:off x="1978326" y="4004052"/>
            <a:ext cx="1734184" cy="1380521"/>
            <a:chOff x="9167261" y="3475651"/>
            <a:chExt cx="1734184" cy="1380521"/>
          </a:xfrm>
        </p:grpSpPr>
        <p:sp>
          <p:nvSpPr>
            <p:cNvPr id="10" name="Freeform: Shape 9">
              <a:extLst>
                <a:ext uri="{FF2B5EF4-FFF2-40B4-BE49-F238E27FC236}">
                  <a16:creationId xmlns:a16="http://schemas.microsoft.com/office/drawing/2014/main" id="{F2AF7CEF-673C-4467-9C14-5F4473784B86}"/>
                </a:ext>
              </a:extLst>
            </p:cNvPr>
            <p:cNvSpPr/>
            <p:nvPr/>
          </p:nvSpPr>
          <p:spPr>
            <a:xfrm>
              <a:off x="9167261" y="3475651"/>
              <a:ext cx="1726833" cy="1380521"/>
            </a:xfrm>
            <a:custGeom>
              <a:avLst/>
              <a:gdLst>
                <a:gd name="connsiteX0" fmla="*/ 1726834 w 1726833"/>
                <a:gd name="connsiteY0" fmla="*/ 1380521 h 1380521"/>
                <a:gd name="connsiteX1" fmla="*/ 695820 w 1726833"/>
                <a:gd name="connsiteY1" fmla="*/ 1058460 h 1380521"/>
                <a:gd name="connsiteX2" fmla="*/ 287875 w 1726833"/>
                <a:gd name="connsiteY2" fmla="*/ 488963 h 1380521"/>
                <a:gd name="connsiteX3" fmla="*/ 0 w 1726833"/>
                <a:gd name="connsiteY3" fmla="*/ 14730 h 1380521"/>
                <a:gd name="connsiteX4" fmla="*/ 1726834 w 1726833"/>
                <a:gd name="connsiteY4" fmla="*/ 1380521 h 1380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833" h="1380521">
                  <a:moveTo>
                    <a:pt x="1726834" y="1380521"/>
                  </a:moveTo>
                  <a:cubicBezTo>
                    <a:pt x="1402271" y="1347794"/>
                    <a:pt x="956387" y="1275252"/>
                    <a:pt x="695820" y="1058460"/>
                  </a:cubicBezTo>
                  <a:cubicBezTo>
                    <a:pt x="515090" y="905037"/>
                    <a:pt x="392728" y="691164"/>
                    <a:pt x="287875" y="488963"/>
                  </a:cubicBezTo>
                  <a:cubicBezTo>
                    <a:pt x="200116" y="326160"/>
                    <a:pt x="87759" y="177533"/>
                    <a:pt x="0" y="14730"/>
                  </a:cubicBezTo>
                  <a:cubicBezTo>
                    <a:pt x="796086" y="-102421"/>
                    <a:pt x="1725583" y="490839"/>
                    <a:pt x="1726834" y="1380521"/>
                  </a:cubicBezTo>
                </a:path>
              </a:pathLst>
            </a:custGeom>
            <a:solidFill>
              <a:srgbClr val="11564F"/>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1" name="Freeform: Shape 10">
              <a:extLst>
                <a:ext uri="{FF2B5EF4-FFF2-40B4-BE49-F238E27FC236}">
                  <a16:creationId xmlns:a16="http://schemas.microsoft.com/office/drawing/2014/main" id="{4A68EA8C-D0AD-4ED4-8552-F9AEE7AFD66F}"/>
                </a:ext>
              </a:extLst>
            </p:cNvPr>
            <p:cNvSpPr/>
            <p:nvPr/>
          </p:nvSpPr>
          <p:spPr>
            <a:xfrm>
              <a:off x="9470928" y="3641271"/>
              <a:ext cx="1430516" cy="1197398"/>
            </a:xfrm>
            <a:custGeom>
              <a:avLst/>
              <a:gdLst>
                <a:gd name="connsiteX0" fmla="*/ 1426084 w 1430516"/>
                <a:gd name="connsiteY0" fmla="*/ 1163829 h 1197398"/>
                <a:gd name="connsiteX1" fmla="*/ 783629 w 1430516"/>
                <a:gd name="connsiteY1" fmla="*/ 612051 h 1197398"/>
                <a:gd name="connsiteX2" fmla="*/ 27774 w 1430516"/>
                <a:gd name="connsiteY2" fmla="*/ 3365 h 1197398"/>
                <a:gd name="connsiteX3" fmla="*/ 8596 w 1430516"/>
                <a:gd name="connsiteY3" fmla="*/ 36301 h 1197398"/>
                <a:gd name="connsiteX4" fmla="*/ 725887 w 1430516"/>
                <a:gd name="connsiteY4" fmla="*/ 616012 h 1197398"/>
                <a:gd name="connsiteX5" fmla="*/ 1399194 w 1430516"/>
                <a:gd name="connsiteY5" fmla="*/ 1190720 h 1197398"/>
                <a:gd name="connsiteX6" fmla="*/ 1426084 w 1430516"/>
                <a:gd name="connsiteY6" fmla="*/ 1163829 h 1197398"/>
                <a:gd name="connsiteX7" fmla="*/ 1426084 w 1430516"/>
                <a:gd name="connsiteY7" fmla="*/ 1163829 h 119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516" h="1197398">
                  <a:moveTo>
                    <a:pt x="1426084" y="1163829"/>
                  </a:moveTo>
                  <a:cubicBezTo>
                    <a:pt x="1250149" y="940784"/>
                    <a:pt x="1009384" y="780065"/>
                    <a:pt x="783629" y="612051"/>
                  </a:cubicBezTo>
                  <a:cubicBezTo>
                    <a:pt x="523895" y="418814"/>
                    <a:pt x="295221" y="186805"/>
                    <a:pt x="27774" y="3365"/>
                  </a:cubicBezTo>
                  <a:cubicBezTo>
                    <a:pt x="7554" y="-10601"/>
                    <a:pt x="-11624" y="22543"/>
                    <a:pt x="8596" y="36301"/>
                  </a:cubicBezTo>
                  <a:cubicBezTo>
                    <a:pt x="262910" y="210569"/>
                    <a:pt x="480953" y="429863"/>
                    <a:pt x="725887" y="616012"/>
                  </a:cubicBezTo>
                  <a:cubicBezTo>
                    <a:pt x="960398" y="794240"/>
                    <a:pt x="1214712" y="956834"/>
                    <a:pt x="1399194" y="1190720"/>
                  </a:cubicBezTo>
                  <a:cubicBezTo>
                    <a:pt x="1414411" y="1210106"/>
                    <a:pt x="1441093" y="1183007"/>
                    <a:pt x="1426084" y="1163829"/>
                  </a:cubicBezTo>
                  <a:lnTo>
                    <a:pt x="1426084" y="1163829"/>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2" name="Freeform: Shape 11">
              <a:extLst>
                <a:ext uri="{FF2B5EF4-FFF2-40B4-BE49-F238E27FC236}">
                  <a16:creationId xmlns:a16="http://schemas.microsoft.com/office/drawing/2014/main" id="{3D616AB4-57B9-4527-8D10-66E3E225047D}"/>
                </a:ext>
              </a:extLst>
            </p:cNvPr>
            <p:cNvSpPr/>
            <p:nvPr/>
          </p:nvSpPr>
          <p:spPr>
            <a:xfrm>
              <a:off x="10419392" y="4372509"/>
              <a:ext cx="354555" cy="325891"/>
            </a:xfrm>
            <a:custGeom>
              <a:avLst/>
              <a:gdLst>
                <a:gd name="connsiteX0" fmla="*/ 18396 w 354555"/>
                <a:gd name="connsiteY0" fmla="*/ 316066 h 325891"/>
                <a:gd name="connsiteX1" fmla="*/ 335455 w 354555"/>
                <a:gd name="connsiteY1" fmla="*/ 325863 h 325891"/>
                <a:gd name="connsiteX2" fmla="*/ 354424 w 354555"/>
                <a:gd name="connsiteY2" fmla="*/ 306894 h 325891"/>
                <a:gd name="connsiteX3" fmla="*/ 312108 w 354555"/>
                <a:gd name="connsiteY3" fmla="*/ 8596 h 325891"/>
                <a:gd name="connsiteX4" fmla="*/ 279172 w 354555"/>
                <a:gd name="connsiteY4" fmla="*/ 27774 h 325891"/>
                <a:gd name="connsiteX5" fmla="*/ 316277 w 354555"/>
                <a:gd name="connsiteY5" fmla="*/ 306894 h 325891"/>
                <a:gd name="connsiteX6" fmla="*/ 335247 w 354555"/>
                <a:gd name="connsiteY6" fmla="*/ 287925 h 325891"/>
                <a:gd name="connsiteX7" fmla="*/ 18188 w 354555"/>
                <a:gd name="connsiteY7" fmla="*/ 278127 h 325891"/>
                <a:gd name="connsiteX8" fmla="*/ 18396 w 354555"/>
                <a:gd name="connsiteY8" fmla="*/ 316066 h 325891"/>
                <a:gd name="connsiteX9" fmla="*/ 18396 w 354555"/>
                <a:gd name="connsiteY9" fmla="*/ 316066 h 32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555" h="325891">
                  <a:moveTo>
                    <a:pt x="18396" y="316066"/>
                  </a:moveTo>
                  <a:cubicBezTo>
                    <a:pt x="123874" y="323570"/>
                    <a:pt x="229769" y="319610"/>
                    <a:pt x="335455" y="325863"/>
                  </a:cubicBezTo>
                  <a:cubicBezTo>
                    <a:pt x="344836" y="326489"/>
                    <a:pt x="355884" y="316691"/>
                    <a:pt x="354424" y="306894"/>
                  </a:cubicBezTo>
                  <a:cubicBezTo>
                    <a:pt x="340875" y="206211"/>
                    <a:pt x="373394" y="98023"/>
                    <a:pt x="312108" y="8596"/>
                  </a:cubicBezTo>
                  <a:cubicBezTo>
                    <a:pt x="298350" y="-11624"/>
                    <a:pt x="265206" y="7554"/>
                    <a:pt x="279172" y="27774"/>
                  </a:cubicBezTo>
                  <a:cubicBezTo>
                    <a:pt x="335455" y="110113"/>
                    <a:pt x="303770" y="213924"/>
                    <a:pt x="316277" y="306894"/>
                  </a:cubicBezTo>
                  <a:cubicBezTo>
                    <a:pt x="322531" y="300640"/>
                    <a:pt x="328993" y="294178"/>
                    <a:pt x="335247" y="287925"/>
                  </a:cubicBezTo>
                  <a:cubicBezTo>
                    <a:pt x="229560" y="281671"/>
                    <a:pt x="123874" y="285632"/>
                    <a:pt x="18188" y="278127"/>
                  </a:cubicBezTo>
                  <a:cubicBezTo>
                    <a:pt x="-6201" y="276251"/>
                    <a:pt x="-5993" y="314398"/>
                    <a:pt x="18396" y="316066"/>
                  </a:cubicBezTo>
                  <a:lnTo>
                    <a:pt x="18396" y="31606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3" name="Freeform: Shape 12">
              <a:extLst>
                <a:ext uri="{FF2B5EF4-FFF2-40B4-BE49-F238E27FC236}">
                  <a16:creationId xmlns:a16="http://schemas.microsoft.com/office/drawing/2014/main" id="{09448980-2EEF-4043-BAD9-4D477F217273}"/>
                </a:ext>
              </a:extLst>
            </p:cNvPr>
            <p:cNvSpPr/>
            <p:nvPr/>
          </p:nvSpPr>
          <p:spPr>
            <a:xfrm>
              <a:off x="10118723" y="4162542"/>
              <a:ext cx="490559" cy="400638"/>
            </a:xfrm>
            <a:custGeom>
              <a:avLst/>
              <a:gdLst>
                <a:gd name="connsiteX0" fmla="*/ 18266 w 490559"/>
                <a:gd name="connsiteY0" fmla="*/ 354058 h 400638"/>
                <a:gd name="connsiteX1" fmla="*/ 466025 w 490559"/>
                <a:gd name="connsiteY1" fmla="*/ 400127 h 400638"/>
                <a:gd name="connsiteX2" fmla="*/ 490206 w 490559"/>
                <a:gd name="connsiteY2" fmla="*/ 381783 h 400638"/>
                <a:gd name="connsiteX3" fmla="*/ 405574 w 490559"/>
                <a:gd name="connsiteY3" fmla="*/ 9484 h 400638"/>
                <a:gd name="connsiteX4" fmla="*/ 372638 w 490559"/>
                <a:gd name="connsiteY4" fmla="*/ 28662 h 400638"/>
                <a:gd name="connsiteX5" fmla="*/ 452059 w 490559"/>
                <a:gd name="connsiteY5" fmla="*/ 381783 h 400638"/>
                <a:gd name="connsiteX6" fmla="*/ 476240 w 490559"/>
                <a:gd name="connsiteY6" fmla="*/ 363439 h 400638"/>
                <a:gd name="connsiteX7" fmla="*/ 18474 w 490559"/>
                <a:gd name="connsiteY7" fmla="*/ 316120 h 400638"/>
                <a:gd name="connsiteX8" fmla="*/ 18266 w 490559"/>
                <a:gd name="connsiteY8" fmla="*/ 354058 h 400638"/>
                <a:gd name="connsiteX9" fmla="*/ 18266 w 490559"/>
                <a:gd name="connsiteY9" fmla="*/ 354058 h 40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59" h="400638">
                  <a:moveTo>
                    <a:pt x="18266" y="354058"/>
                  </a:moveTo>
                  <a:cubicBezTo>
                    <a:pt x="169187" y="347596"/>
                    <a:pt x="318648" y="368233"/>
                    <a:pt x="466025" y="400127"/>
                  </a:cubicBezTo>
                  <a:cubicBezTo>
                    <a:pt x="478324" y="402837"/>
                    <a:pt x="489789" y="394499"/>
                    <a:pt x="490206" y="381783"/>
                  </a:cubicBezTo>
                  <a:cubicBezTo>
                    <a:pt x="494167" y="256919"/>
                    <a:pt x="464775" y="119548"/>
                    <a:pt x="405574" y="9484"/>
                  </a:cubicBezTo>
                  <a:cubicBezTo>
                    <a:pt x="393900" y="-12195"/>
                    <a:pt x="361173" y="7191"/>
                    <a:pt x="372638" y="28662"/>
                  </a:cubicBezTo>
                  <a:cubicBezTo>
                    <a:pt x="428504" y="132680"/>
                    <a:pt x="455811" y="264215"/>
                    <a:pt x="452059" y="381783"/>
                  </a:cubicBezTo>
                  <a:cubicBezTo>
                    <a:pt x="459980" y="375738"/>
                    <a:pt x="468110" y="369484"/>
                    <a:pt x="476240" y="363439"/>
                  </a:cubicBezTo>
                  <a:cubicBezTo>
                    <a:pt x="325736" y="330920"/>
                    <a:pt x="172730" y="309449"/>
                    <a:pt x="18474" y="316120"/>
                  </a:cubicBezTo>
                  <a:cubicBezTo>
                    <a:pt x="-6123" y="316954"/>
                    <a:pt x="-6123" y="355101"/>
                    <a:pt x="18266" y="354058"/>
                  </a:cubicBezTo>
                  <a:lnTo>
                    <a:pt x="18266" y="354058"/>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4" name="Freeform: Shape 13">
              <a:extLst>
                <a:ext uri="{FF2B5EF4-FFF2-40B4-BE49-F238E27FC236}">
                  <a16:creationId xmlns:a16="http://schemas.microsoft.com/office/drawing/2014/main" id="{22E73826-12F7-4FF5-B4DE-35FF6EE3CE7D}"/>
                </a:ext>
              </a:extLst>
            </p:cNvPr>
            <p:cNvSpPr/>
            <p:nvPr/>
          </p:nvSpPr>
          <p:spPr>
            <a:xfrm>
              <a:off x="9921004" y="3898954"/>
              <a:ext cx="376821" cy="424839"/>
            </a:xfrm>
            <a:custGeom>
              <a:avLst/>
              <a:gdLst>
                <a:gd name="connsiteX0" fmla="*/ 18370 w 376821"/>
                <a:gd name="connsiteY0" fmla="*/ 424826 h 424839"/>
                <a:gd name="connsiteX1" fmla="*/ 353564 w 376821"/>
                <a:gd name="connsiteY1" fmla="*/ 418781 h 424839"/>
                <a:gd name="connsiteX2" fmla="*/ 371908 w 376821"/>
                <a:gd name="connsiteY2" fmla="*/ 404814 h 424839"/>
                <a:gd name="connsiteX3" fmla="*/ 299783 w 376821"/>
                <a:gd name="connsiteY3" fmla="*/ 9794 h 424839"/>
                <a:gd name="connsiteX4" fmla="*/ 266847 w 376821"/>
                <a:gd name="connsiteY4" fmla="*/ 28972 h 424839"/>
                <a:gd name="connsiteX5" fmla="*/ 336888 w 376821"/>
                <a:gd name="connsiteY5" fmla="*/ 324351 h 424839"/>
                <a:gd name="connsiteX6" fmla="*/ 337513 w 376821"/>
                <a:gd name="connsiteY6" fmla="*/ 373338 h 424839"/>
                <a:gd name="connsiteX7" fmla="*/ 242458 w 376821"/>
                <a:gd name="connsiteY7" fmla="*/ 380425 h 424839"/>
                <a:gd name="connsiteX8" fmla="*/ 18370 w 376821"/>
                <a:gd name="connsiteY8" fmla="*/ 386887 h 424839"/>
                <a:gd name="connsiteX9" fmla="*/ 18370 w 376821"/>
                <a:gd name="connsiteY9" fmla="*/ 424826 h 424839"/>
                <a:gd name="connsiteX10" fmla="*/ 18370 w 376821"/>
                <a:gd name="connsiteY10" fmla="*/ 424826 h 4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821" h="424839">
                  <a:moveTo>
                    <a:pt x="18370" y="424826"/>
                  </a:moveTo>
                  <a:cubicBezTo>
                    <a:pt x="130102" y="420657"/>
                    <a:pt x="241833" y="416905"/>
                    <a:pt x="353564" y="418781"/>
                  </a:cubicBezTo>
                  <a:cubicBezTo>
                    <a:pt x="361277" y="418989"/>
                    <a:pt x="370658" y="412944"/>
                    <a:pt x="371908" y="404814"/>
                  </a:cubicBezTo>
                  <a:cubicBezTo>
                    <a:pt x="390669" y="278908"/>
                    <a:pt x="353356" y="123401"/>
                    <a:pt x="299783" y="9794"/>
                  </a:cubicBezTo>
                  <a:cubicBezTo>
                    <a:pt x="289360" y="-12302"/>
                    <a:pt x="256425" y="6875"/>
                    <a:pt x="266847" y="28972"/>
                  </a:cubicBezTo>
                  <a:cubicBezTo>
                    <a:pt x="309372" y="119232"/>
                    <a:pt x="328967" y="225752"/>
                    <a:pt x="336888" y="324351"/>
                  </a:cubicBezTo>
                  <a:cubicBezTo>
                    <a:pt x="338139" y="340610"/>
                    <a:pt x="337930" y="356870"/>
                    <a:pt x="337513" y="373338"/>
                  </a:cubicBezTo>
                  <a:cubicBezTo>
                    <a:pt x="337096" y="386679"/>
                    <a:pt x="252464" y="380217"/>
                    <a:pt x="242458" y="380425"/>
                  </a:cubicBezTo>
                  <a:cubicBezTo>
                    <a:pt x="167623" y="381050"/>
                    <a:pt x="92997" y="384177"/>
                    <a:pt x="18370" y="386887"/>
                  </a:cubicBezTo>
                  <a:cubicBezTo>
                    <a:pt x="-6019" y="387721"/>
                    <a:pt x="-6227" y="425660"/>
                    <a:pt x="18370" y="424826"/>
                  </a:cubicBezTo>
                  <a:lnTo>
                    <a:pt x="18370" y="42482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5" name="Freeform: Shape 14">
              <a:extLst>
                <a:ext uri="{FF2B5EF4-FFF2-40B4-BE49-F238E27FC236}">
                  <a16:creationId xmlns:a16="http://schemas.microsoft.com/office/drawing/2014/main" id="{68ABD69B-DA4E-4F53-A244-C47B7C3A4E36}"/>
                </a:ext>
              </a:extLst>
            </p:cNvPr>
            <p:cNvSpPr/>
            <p:nvPr/>
          </p:nvSpPr>
          <p:spPr>
            <a:xfrm>
              <a:off x="9713697" y="3805537"/>
              <a:ext cx="344546" cy="309163"/>
            </a:xfrm>
            <a:custGeom>
              <a:avLst/>
              <a:gdLst>
                <a:gd name="connsiteX0" fmla="*/ 18474 w 344546"/>
                <a:gd name="connsiteY0" fmla="*/ 309164 h 309163"/>
                <a:gd name="connsiteX1" fmla="*/ 324277 w 344546"/>
                <a:gd name="connsiteY1" fmla="*/ 308955 h 309163"/>
                <a:gd name="connsiteX2" fmla="*/ 343246 w 344546"/>
                <a:gd name="connsiteY2" fmla="*/ 289986 h 309163"/>
                <a:gd name="connsiteX3" fmla="*/ 340744 w 344546"/>
                <a:gd name="connsiteY3" fmla="*/ 18370 h 309163"/>
                <a:gd name="connsiteX4" fmla="*/ 302597 w 344546"/>
                <a:gd name="connsiteY4" fmla="*/ 18370 h 309163"/>
                <a:gd name="connsiteX5" fmla="*/ 305099 w 344546"/>
                <a:gd name="connsiteY5" fmla="*/ 289986 h 309163"/>
                <a:gd name="connsiteX6" fmla="*/ 324068 w 344546"/>
                <a:gd name="connsiteY6" fmla="*/ 271016 h 309163"/>
                <a:gd name="connsiteX7" fmla="*/ 18266 w 344546"/>
                <a:gd name="connsiteY7" fmla="*/ 271225 h 309163"/>
                <a:gd name="connsiteX8" fmla="*/ 18474 w 344546"/>
                <a:gd name="connsiteY8" fmla="*/ 309164 h 309163"/>
                <a:gd name="connsiteX9" fmla="*/ 18474 w 344546"/>
                <a:gd name="connsiteY9" fmla="*/ 309164 h 30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546" h="309163">
                  <a:moveTo>
                    <a:pt x="18474" y="309164"/>
                  </a:moveTo>
                  <a:cubicBezTo>
                    <a:pt x="120408" y="309164"/>
                    <a:pt x="222342" y="303118"/>
                    <a:pt x="324277" y="308955"/>
                  </a:cubicBezTo>
                  <a:cubicBezTo>
                    <a:pt x="334908" y="309580"/>
                    <a:pt x="343037" y="299783"/>
                    <a:pt x="343246" y="289986"/>
                  </a:cubicBezTo>
                  <a:cubicBezTo>
                    <a:pt x="346164" y="199308"/>
                    <a:pt x="343663" y="108839"/>
                    <a:pt x="340744" y="18370"/>
                  </a:cubicBezTo>
                  <a:cubicBezTo>
                    <a:pt x="339911" y="-6019"/>
                    <a:pt x="301763" y="-6227"/>
                    <a:pt x="302597" y="18370"/>
                  </a:cubicBezTo>
                  <a:cubicBezTo>
                    <a:pt x="305516" y="109048"/>
                    <a:pt x="308017" y="199517"/>
                    <a:pt x="305099" y="289986"/>
                  </a:cubicBezTo>
                  <a:cubicBezTo>
                    <a:pt x="311352" y="283524"/>
                    <a:pt x="317814" y="277270"/>
                    <a:pt x="324068" y="271016"/>
                  </a:cubicBezTo>
                  <a:cubicBezTo>
                    <a:pt x="222134" y="265180"/>
                    <a:pt x="120200" y="271225"/>
                    <a:pt x="18266" y="271225"/>
                  </a:cubicBezTo>
                  <a:cubicBezTo>
                    <a:pt x="-6123" y="271016"/>
                    <a:pt x="-6123" y="309164"/>
                    <a:pt x="18474" y="309164"/>
                  </a:cubicBezTo>
                  <a:lnTo>
                    <a:pt x="18474" y="309164"/>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6" name="Freeform: Shape 15">
              <a:extLst>
                <a:ext uri="{FF2B5EF4-FFF2-40B4-BE49-F238E27FC236}">
                  <a16:creationId xmlns:a16="http://schemas.microsoft.com/office/drawing/2014/main" id="{A5AA3D80-4447-4CC8-8813-9091CC7E31C4}"/>
                </a:ext>
              </a:extLst>
            </p:cNvPr>
            <p:cNvSpPr/>
            <p:nvPr/>
          </p:nvSpPr>
          <p:spPr>
            <a:xfrm>
              <a:off x="9518610" y="3595780"/>
              <a:ext cx="260260" cy="296175"/>
            </a:xfrm>
            <a:custGeom>
              <a:avLst/>
              <a:gdLst>
                <a:gd name="connsiteX0" fmla="*/ 18240 w 260260"/>
                <a:gd name="connsiteY0" fmla="*/ 291914 h 296175"/>
                <a:gd name="connsiteX1" fmla="*/ 234198 w 260260"/>
                <a:gd name="connsiteY1" fmla="*/ 295875 h 296175"/>
                <a:gd name="connsiteX2" fmla="*/ 257545 w 260260"/>
                <a:gd name="connsiteY2" fmla="*/ 282534 h 296175"/>
                <a:gd name="connsiteX3" fmla="*/ 224609 w 260260"/>
                <a:gd name="connsiteY3" fmla="*/ 18214 h 296175"/>
                <a:gd name="connsiteX4" fmla="*/ 186462 w 260260"/>
                <a:gd name="connsiteY4" fmla="*/ 18214 h 296175"/>
                <a:gd name="connsiteX5" fmla="*/ 220857 w 260260"/>
                <a:gd name="connsiteY5" fmla="*/ 272528 h 296175"/>
                <a:gd name="connsiteX6" fmla="*/ 244204 w 260260"/>
                <a:gd name="connsiteY6" fmla="*/ 259187 h 296175"/>
                <a:gd name="connsiteX7" fmla="*/ 18031 w 260260"/>
                <a:gd name="connsiteY7" fmla="*/ 253975 h 296175"/>
                <a:gd name="connsiteX8" fmla="*/ 18240 w 260260"/>
                <a:gd name="connsiteY8" fmla="*/ 291914 h 296175"/>
                <a:gd name="connsiteX9" fmla="*/ 18240 w 260260"/>
                <a:gd name="connsiteY9" fmla="*/ 291914 h 29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260" h="296175">
                  <a:moveTo>
                    <a:pt x="18240" y="291914"/>
                  </a:moveTo>
                  <a:cubicBezTo>
                    <a:pt x="90573" y="284410"/>
                    <a:pt x="162282" y="284201"/>
                    <a:pt x="234198" y="295875"/>
                  </a:cubicBezTo>
                  <a:cubicBezTo>
                    <a:pt x="243370" y="297334"/>
                    <a:pt x="256086" y="293582"/>
                    <a:pt x="257545" y="282534"/>
                  </a:cubicBezTo>
                  <a:cubicBezTo>
                    <a:pt x="270678" y="190814"/>
                    <a:pt x="232322" y="108266"/>
                    <a:pt x="224609" y="18214"/>
                  </a:cubicBezTo>
                  <a:cubicBezTo>
                    <a:pt x="222525" y="-5967"/>
                    <a:pt x="184378" y="-6175"/>
                    <a:pt x="186462" y="18214"/>
                  </a:cubicBezTo>
                  <a:cubicBezTo>
                    <a:pt x="193758" y="103263"/>
                    <a:pt x="233364" y="186436"/>
                    <a:pt x="220857" y="272528"/>
                  </a:cubicBezTo>
                  <a:cubicBezTo>
                    <a:pt x="228778" y="268150"/>
                    <a:pt x="236491" y="263564"/>
                    <a:pt x="244204" y="259187"/>
                  </a:cubicBezTo>
                  <a:cubicBezTo>
                    <a:pt x="168744" y="246888"/>
                    <a:pt x="93909" y="245846"/>
                    <a:pt x="18031" y="253975"/>
                  </a:cubicBezTo>
                  <a:cubicBezTo>
                    <a:pt x="-5941" y="256477"/>
                    <a:pt x="-6149" y="294624"/>
                    <a:pt x="18240" y="291914"/>
                  </a:cubicBezTo>
                  <a:lnTo>
                    <a:pt x="18240" y="291914"/>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7" name="Freeform: Shape 16">
              <a:extLst>
                <a:ext uri="{FF2B5EF4-FFF2-40B4-BE49-F238E27FC236}">
                  <a16:creationId xmlns:a16="http://schemas.microsoft.com/office/drawing/2014/main" id="{75F235A4-89E8-4024-BAE5-66EFD88751A7}"/>
                </a:ext>
              </a:extLst>
            </p:cNvPr>
            <p:cNvSpPr/>
            <p:nvPr/>
          </p:nvSpPr>
          <p:spPr>
            <a:xfrm>
              <a:off x="9909618" y="374761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8" name="Freeform: Shape 17">
              <a:extLst>
                <a:ext uri="{FF2B5EF4-FFF2-40B4-BE49-F238E27FC236}">
                  <a16:creationId xmlns:a16="http://schemas.microsoft.com/office/drawing/2014/main" id="{B619D72F-57BB-410F-AF18-AEAD8069793C}"/>
                </a:ext>
              </a:extLst>
            </p:cNvPr>
            <p:cNvSpPr/>
            <p:nvPr/>
          </p:nvSpPr>
          <p:spPr>
            <a:xfrm>
              <a:off x="9842495" y="368757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9" name="Freeform: Shape 18">
              <a:extLst>
                <a:ext uri="{FF2B5EF4-FFF2-40B4-BE49-F238E27FC236}">
                  <a16:creationId xmlns:a16="http://schemas.microsoft.com/office/drawing/2014/main" id="{5C1142DA-A40D-4876-A639-310374FA830C}"/>
                </a:ext>
              </a:extLst>
            </p:cNvPr>
            <p:cNvSpPr/>
            <p:nvPr/>
          </p:nvSpPr>
          <p:spPr>
            <a:xfrm>
              <a:off x="9924209" y="3668192"/>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0" name="Freeform: Shape 19">
              <a:extLst>
                <a:ext uri="{FF2B5EF4-FFF2-40B4-BE49-F238E27FC236}">
                  <a16:creationId xmlns:a16="http://schemas.microsoft.com/office/drawing/2014/main" id="{51B47990-7C9F-4794-9E08-F1450A1C37DB}"/>
                </a:ext>
              </a:extLst>
            </p:cNvPr>
            <p:cNvSpPr/>
            <p:nvPr/>
          </p:nvSpPr>
          <p:spPr>
            <a:xfrm>
              <a:off x="9786421" y="427687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1" name="Freeform: Shape 20">
              <a:extLst>
                <a:ext uri="{FF2B5EF4-FFF2-40B4-BE49-F238E27FC236}">
                  <a16:creationId xmlns:a16="http://schemas.microsoft.com/office/drawing/2014/main" id="{89D9C780-7624-4072-823B-193DAA68BC74}"/>
                </a:ext>
              </a:extLst>
            </p:cNvPr>
            <p:cNvSpPr/>
            <p:nvPr/>
          </p:nvSpPr>
          <p:spPr>
            <a:xfrm>
              <a:off x="9711169" y="422163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2" name="Freeform: Shape 21">
              <a:extLst>
                <a:ext uri="{FF2B5EF4-FFF2-40B4-BE49-F238E27FC236}">
                  <a16:creationId xmlns:a16="http://schemas.microsoft.com/office/drawing/2014/main" id="{F89178AD-DA9D-4DF3-BF24-602984ECEB2E}"/>
                </a:ext>
              </a:extLst>
            </p:cNvPr>
            <p:cNvSpPr/>
            <p:nvPr/>
          </p:nvSpPr>
          <p:spPr>
            <a:xfrm>
              <a:off x="9809351" y="419266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208"/>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3" name="Freeform: Shape 22">
              <a:extLst>
                <a:ext uri="{FF2B5EF4-FFF2-40B4-BE49-F238E27FC236}">
                  <a16:creationId xmlns:a16="http://schemas.microsoft.com/office/drawing/2014/main" id="{466641DF-D184-4E1E-97EE-3C6727E1923F}"/>
                </a:ext>
              </a:extLst>
            </p:cNvPr>
            <p:cNvSpPr/>
            <p:nvPr/>
          </p:nvSpPr>
          <p:spPr>
            <a:xfrm>
              <a:off x="9351378" y="3602737"/>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4" name="Freeform: Shape 23">
              <a:extLst>
                <a:ext uri="{FF2B5EF4-FFF2-40B4-BE49-F238E27FC236}">
                  <a16:creationId xmlns:a16="http://schemas.microsoft.com/office/drawing/2014/main" id="{37F7C681-CCE9-419A-943B-2BA2AE562F45}"/>
                </a:ext>
              </a:extLst>
            </p:cNvPr>
            <p:cNvSpPr/>
            <p:nvPr/>
          </p:nvSpPr>
          <p:spPr>
            <a:xfrm>
              <a:off x="9397863" y="3559796"/>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5" name="Freeform: Shape 24">
              <a:extLst>
                <a:ext uri="{FF2B5EF4-FFF2-40B4-BE49-F238E27FC236}">
                  <a16:creationId xmlns:a16="http://schemas.microsoft.com/office/drawing/2014/main" id="{DDBD3658-26BB-475E-8974-242F3BB6731F}"/>
                </a:ext>
              </a:extLst>
            </p:cNvPr>
            <p:cNvSpPr/>
            <p:nvPr/>
          </p:nvSpPr>
          <p:spPr>
            <a:xfrm>
              <a:off x="10271911" y="384600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6" name="Freeform: Shape 25">
              <a:extLst>
                <a:ext uri="{FF2B5EF4-FFF2-40B4-BE49-F238E27FC236}">
                  <a16:creationId xmlns:a16="http://schemas.microsoft.com/office/drawing/2014/main" id="{F6723BEC-A56D-499C-9661-A73FA2232D96}"/>
                </a:ext>
              </a:extLst>
            </p:cNvPr>
            <p:cNvSpPr/>
            <p:nvPr/>
          </p:nvSpPr>
          <p:spPr>
            <a:xfrm>
              <a:off x="10209583" y="3794307"/>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7" name="Freeform: Shape 26">
              <a:extLst>
                <a:ext uri="{FF2B5EF4-FFF2-40B4-BE49-F238E27FC236}">
                  <a16:creationId xmlns:a16="http://schemas.microsoft.com/office/drawing/2014/main" id="{7F4AA182-D4C4-4D61-BB8D-58FD322DAB5B}"/>
                </a:ext>
              </a:extLst>
            </p:cNvPr>
            <p:cNvSpPr/>
            <p:nvPr/>
          </p:nvSpPr>
          <p:spPr>
            <a:xfrm>
              <a:off x="10067209" y="4547660"/>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8" name="Freeform: Shape 27">
              <a:extLst>
                <a:ext uri="{FF2B5EF4-FFF2-40B4-BE49-F238E27FC236}">
                  <a16:creationId xmlns:a16="http://schemas.microsoft.com/office/drawing/2014/main" id="{399BF16C-7AC6-4095-A7D0-DFEB03059310}"/>
                </a:ext>
              </a:extLst>
            </p:cNvPr>
            <p:cNvSpPr/>
            <p:nvPr/>
          </p:nvSpPr>
          <p:spPr>
            <a:xfrm>
              <a:off x="9991332" y="4520144"/>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sp>
        <p:nvSpPr>
          <p:cNvPr id="29" name="Graphic 170">
            <a:extLst>
              <a:ext uri="{FF2B5EF4-FFF2-40B4-BE49-F238E27FC236}">
                <a16:creationId xmlns:a16="http://schemas.microsoft.com/office/drawing/2014/main" id="{C8830C5D-2750-4727-A08F-7734341FFEFC}"/>
              </a:ext>
            </a:extLst>
          </p:cNvPr>
          <p:cNvSpPr/>
          <p:nvPr/>
        </p:nvSpPr>
        <p:spPr>
          <a:xfrm>
            <a:off x="4243867" y="707709"/>
            <a:ext cx="1200832" cy="683959"/>
          </a:xfrm>
          <a:custGeom>
            <a:avLst/>
            <a:gdLst>
              <a:gd name="connsiteX0" fmla="*/ 518035 w 844293"/>
              <a:gd name="connsiteY0" fmla="*/ 388298 h 392950"/>
              <a:gd name="connsiteX1" fmla="*/ 147322 w 844293"/>
              <a:gd name="connsiteY1" fmla="*/ 392298 h 392950"/>
              <a:gd name="connsiteX2" fmla="*/ 8257 w 844293"/>
              <a:gd name="connsiteY2" fmla="*/ 344292 h 392950"/>
              <a:gd name="connsiteX3" fmla="*/ 106841 w 844293"/>
              <a:gd name="connsiteY3" fmla="*/ 238660 h 392950"/>
              <a:gd name="connsiteX4" fmla="*/ 145131 w 844293"/>
              <a:gd name="connsiteY4" fmla="*/ 50350 h 392950"/>
              <a:gd name="connsiteX5" fmla="*/ 332012 w 844293"/>
              <a:gd name="connsiteY5" fmla="*/ 125979 h 392950"/>
              <a:gd name="connsiteX6" fmla="*/ 488698 w 844293"/>
              <a:gd name="connsiteY6" fmla="*/ 2344 h 392950"/>
              <a:gd name="connsiteX7" fmla="*/ 568899 w 844293"/>
              <a:gd name="connsiteY7" fmla="*/ 171794 h 392950"/>
              <a:gd name="connsiteX8" fmla="*/ 699677 w 844293"/>
              <a:gd name="connsiteY8" fmla="*/ 130456 h 392950"/>
              <a:gd name="connsiteX9" fmla="*/ 697962 w 844293"/>
              <a:gd name="connsiteY9" fmla="*/ 259710 h 392950"/>
              <a:gd name="connsiteX10" fmla="*/ 823883 w 844293"/>
              <a:gd name="connsiteY10" fmla="*/ 272855 h 392950"/>
              <a:gd name="connsiteX11" fmla="*/ 823692 w 844293"/>
              <a:gd name="connsiteY11" fmla="*/ 359056 h 392950"/>
              <a:gd name="connsiteX12" fmla="*/ 518035 w 844293"/>
              <a:gd name="connsiteY12" fmla="*/ 388298 h 39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4293" h="392950">
                <a:moveTo>
                  <a:pt x="518035" y="388298"/>
                </a:moveTo>
                <a:cubicBezTo>
                  <a:pt x="417261" y="393346"/>
                  <a:pt x="247811" y="393060"/>
                  <a:pt x="147322" y="392298"/>
                </a:cubicBezTo>
                <a:cubicBezTo>
                  <a:pt x="104269" y="390774"/>
                  <a:pt x="32546" y="388202"/>
                  <a:pt x="8257" y="344292"/>
                </a:cubicBezTo>
                <a:cubicBezTo>
                  <a:pt x="-26700" y="276950"/>
                  <a:pt x="57597" y="248375"/>
                  <a:pt x="106841" y="238660"/>
                </a:cubicBezTo>
                <a:cubicBezTo>
                  <a:pt x="86172" y="171794"/>
                  <a:pt x="60359" y="90451"/>
                  <a:pt x="145131" y="50350"/>
                </a:cubicBezTo>
                <a:cubicBezTo>
                  <a:pt x="221141" y="12822"/>
                  <a:pt x="288006" y="72639"/>
                  <a:pt x="332012" y="125979"/>
                </a:cubicBezTo>
                <a:cubicBezTo>
                  <a:pt x="360015" y="66638"/>
                  <a:pt x="408879" y="-14896"/>
                  <a:pt x="488698" y="2344"/>
                </a:cubicBezTo>
                <a:cubicBezTo>
                  <a:pt x="562803" y="19394"/>
                  <a:pt x="571089" y="108739"/>
                  <a:pt x="568899" y="171794"/>
                </a:cubicBezTo>
                <a:cubicBezTo>
                  <a:pt x="604427" y="141505"/>
                  <a:pt x="651861" y="100071"/>
                  <a:pt x="699677" y="130456"/>
                </a:cubicBezTo>
                <a:cubicBezTo>
                  <a:pt x="755874" y="166937"/>
                  <a:pt x="716727" y="217229"/>
                  <a:pt x="697962" y="259710"/>
                </a:cubicBezTo>
                <a:cubicBezTo>
                  <a:pt x="738063" y="263996"/>
                  <a:pt x="790450" y="242946"/>
                  <a:pt x="823883" y="272855"/>
                </a:cubicBezTo>
                <a:cubicBezTo>
                  <a:pt x="851696" y="296858"/>
                  <a:pt x="850553" y="331243"/>
                  <a:pt x="823692" y="359056"/>
                </a:cubicBezTo>
                <a:cubicBezTo>
                  <a:pt x="778925" y="403347"/>
                  <a:pt x="578233" y="393346"/>
                  <a:pt x="518035" y="388298"/>
                </a:cubicBezTo>
              </a:path>
            </a:pathLst>
          </a:custGeom>
          <a:solidFill>
            <a:srgbClr val="F0FFF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nvGrpSpPr>
          <p:cNvPr id="31" name="Graphic 7">
            <a:extLst>
              <a:ext uri="{FF2B5EF4-FFF2-40B4-BE49-F238E27FC236}">
                <a16:creationId xmlns:a16="http://schemas.microsoft.com/office/drawing/2014/main" id="{15459CE9-C8E4-475E-ACE5-78CEEDF76979}"/>
              </a:ext>
            </a:extLst>
          </p:cNvPr>
          <p:cNvGrpSpPr/>
          <p:nvPr/>
        </p:nvGrpSpPr>
        <p:grpSpPr>
          <a:xfrm>
            <a:off x="1959935" y="285234"/>
            <a:ext cx="3012906" cy="5311487"/>
            <a:chOff x="0" y="2213069"/>
            <a:chExt cx="2613113" cy="4606687"/>
          </a:xfrm>
        </p:grpSpPr>
        <p:sp>
          <p:nvSpPr>
            <p:cNvPr id="32" name="Freeform: Shape 31">
              <a:extLst>
                <a:ext uri="{FF2B5EF4-FFF2-40B4-BE49-F238E27FC236}">
                  <a16:creationId xmlns:a16="http://schemas.microsoft.com/office/drawing/2014/main" id="{72E806C7-EC45-4A9E-9C58-381B130CDC70}"/>
                </a:ext>
              </a:extLst>
            </p:cNvPr>
            <p:cNvSpPr/>
            <p:nvPr/>
          </p:nvSpPr>
          <p:spPr>
            <a:xfrm>
              <a:off x="0" y="2213069"/>
              <a:ext cx="2613113" cy="2465592"/>
            </a:xfrm>
            <a:custGeom>
              <a:avLst/>
              <a:gdLst>
                <a:gd name="connsiteX0" fmla="*/ 841518 w 2613113"/>
                <a:gd name="connsiteY0" fmla="*/ 2039175 h 2465592"/>
                <a:gd name="connsiteX1" fmla="*/ 85391 w 2613113"/>
                <a:gd name="connsiteY1" fmla="*/ 1932305 h 2465592"/>
                <a:gd name="connsiteX2" fmla="*/ 467296 w 2613113"/>
                <a:gd name="connsiteY2" fmla="*/ 1183687 h 2465592"/>
                <a:gd name="connsiteX3" fmla="*/ 169386 w 2613113"/>
                <a:gd name="connsiteY3" fmla="*/ 878093 h 2465592"/>
                <a:gd name="connsiteX4" fmla="*/ 199945 w 2613113"/>
                <a:gd name="connsiteY4" fmla="*/ 427386 h 2465592"/>
                <a:gd name="connsiteX5" fmla="*/ 1032558 w 2613113"/>
                <a:gd name="connsiteY5" fmla="*/ 435069 h 2465592"/>
                <a:gd name="connsiteX6" fmla="*/ 1895729 w 2613113"/>
                <a:gd name="connsiteY6" fmla="*/ 60848 h 2465592"/>
                <a:gd name="connsiteX7" fmla="*/ 2048526 w 2613113"/>
                <a:gd name="connsiteY7" fmla="*/ 840025 h 2465592"/>
                <a:gd name="connsiteX8" fmla="*/ 2606104 w 2613113"/>
                <a:gd name="connsiteY8" fmla="*/ 1313783 h 2465592"/>
                <a:gd name="connsiteX9" fmla="*/ 1910922 w 2613113"/>
                <a:gd name="connsiteY9" fmla="*/ 1756806 h 2465592"/>
                <a:gd name="connsiteX10" fmla="*/ 1880362 w 2613113"/>
                <a:gd name="connsiteY10" fmla="*/ 2222706 h 2465592"/>
                <a:gd name="connsiteX11" fmla="*/ 1521333 w 2613113"/>
                <a:gd name="connsiteY11" fmla="*/ 2459498 h 2465592"/>
                <a:gd name="connsiteX12" fmla="*/ 864394 w 2613113"/>
                <a:gd name="connsiteY12" fmla="*/ 2062226 h 246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113" h="2465592">
                  <a:moveTo>
                    <a:pt x="841518" y="2039175"/>
                  </a:moveTo>
                  <a:cubicBezTo>
                    <a:pt x="604726" y="2161413"/>
                    <a:pt x="261064" y="2161413"/>
                    <a:pt x="85391" y="1932305"/>
                  </a:cubicBezTo>
                  <a:cubicBezTo>
                    <a:pt x="-159084" y="1619202"/>
                    <a:pt x="169386" y="1283049"/>
                    <a:pt x="467296" y="1183687"/>
                  </a:cubicBezTo>
                  <a:cubicBezTo>
                    <a:pt x="367935" y="1076642"/>
                    <a:pt x="230505" y="1030890"/>
                    <a:pt x="169386" y="878093"/>
                  </a:cubicBezTo>
                  <a:cubicBezTo>
                    <a:pt x="115951" y="740663"/>
                    <a:pt x="108267" y="549623"/>
                    <a:pt x="199945" y="427386"/>
                  </a:cubicBezTo>
                  <a:cubicBezTo>
                    <a:pt x="444421" y="129475"/>
                    <a:pt x="780399" y="244029"/>
                    <a:pt x="1032558" y="435069"/>
                  </a:cubicBezTo>
                  <a:cubicBezTo>
                    <a:pt x="1116552" y="68357"/>
                    <a:pt x="1567260" y="-99633"/>
                    <a:pt x="1895729" y="60848"/>
                  </a:cubicBezTo>
                  <a:cubicBezTo>
                    <a:pt x="2216516" y="221328"/>
                    <a:pt x="2208832" y="572674"/>
                    <a:pt x="2048526" y="840025"/>
                  </a:cubicBezTo>
                  <a:cubicBezTo>
                    <a:pt x="2315877" y="870584"/>
                    <a:pt x="2667223" y="954579"/>
                    <a:pt x="2606104" y="1313783"/>
                  </a:cubicBezTo>
                  <a:cubicBezTo>
                    <a:pt x="2537302" y="1672812"/>
                    <a:pt x="2224199" y="1756806"/>
                    <a:pt x="1910922" y="1756806"/>
                  </a:cubicBezTo>
                  <a:cubicBezTo>
                    <a:pt x="1918605" y="1955355"/>
                    <a:pt x="1956674" y="2077593"/>
                    <a:pt x="1880362" y="2222706"/>
                  </a:cubicBezTo>
                  <a:cubicBezTo>
                    <a:pt x="1811560" y="2352453"/>
                    <a:pt x="1658938" y="2444131"/>
                    <a:pt x="1521333" y="2459498"/>
                  </a:cubicBezTo>
                  <a:cubicBezTo>
                    <a:pt x="1246299" y="2505424"/>
                    <a:pt x="978948" y="2283825"/>
                    <a:pt x="864394" y="2062226"/>
                  </a:cubicBezTo>
                </a:path>
              </a:pathLst>
            </a:custGeom>
            <a:solidFill>
              <a:srgbClr val="459B97"/>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nvGrpSpPr>
            <p:cNvPr id="33" name="Graphic 7">
              <a:extLst>
                <a:ext uri="{FF2B5EF4-FFF2-40B4-BE49-F238E27FC236}">
                  <a16:creationId xmlns:a16="http://schemas.microsoft.com/office/drawing/2014/main" id="{6DDF595B-05F2-41E5-9DDB-92333E5DBFBB}"/>
                </a:ext>
              </a:extLst>
            </p:cNvPr>
            <p:cNvGrpSpPr/>
            <p:nvPr/>
          </p:nvGrpSpPr>
          <p:grpSpPr>
            <a:xfrm>
              <a:off x="101106" y="2960878"/>
              <a:ext cx="1687576" cy="3858878"/>
              <a:chOff x="101106" y="2960878"/>
              <a:chExt cx="1687576" cy="3858878"/>
            </a:xfrm>
          </p:grpSpPr>
          <p:sp>
            <p:nvSpPr>
              <p:cNvPr id="47" name="Freeform: Shape 46">
                <a:extLst>
                  <a:ext uri="{FF2B5EF4-FFF2-40B4-BE49-F238E27FC236}">
                    <a16:creationId xmlns:a16="http://schemas.microsoft.com/office/drawing/2014/main" id="{201E5884-1FBF-4010-9040-A421EA83C27D}"/>
                  </a:ext>
                </a:extLst>
              </p:cNvPr>
              <p:cNvSpPr/>
              <p:nvPr/>
            </p:nvSpPr>
            <p:spPr>
              <a:xfrm>
                <a:off x="101106" y="2960878"/>
                <a:ext cx="1687576" cy="3858878"/>
              </a:xfrm>
              <a:custGeom>
                <a:avLst/>
                <a:gdLst>
                  <a:gd name="connsiteX0" fmla="*/ 0 w 1687576"/>
                  <a:gd name="connsiteY0" fmla="*/ 3858879 h 3858878"/>
                  <a:gd name="connsiteX1" fmla="*/ 893207 w 1687576"/>
                  <a:gd name="connsiteY1" fmla="*/ 664986 h 3858878"/>
                  <a:gd name="connsiteX2" fmla="*/ 1061197 w 1687576"/>
                  <a:gd name="connsiteY2" fmla="*/ 363 h 3858878"/>
                  <a:gd name="connsiteX3" fmla="*/ 1061197 w 1687576"/>
                  <a:gd name="connsiteY3" fmla="*/ 363 h 3858878"/>
                  <a:gd name="connsiteX4" fmla="*/ 1000078 w 1687576"/>
                  <a:gd name="connsiteY4" fmla="*/ 810099 h 3858878"/>
                  <a:gd name="connsiteX5" fmla="*/ 1687577 w 1687576"/>
                  <a:gd name="connsiteY5" fmla="*/ 451070 h 3858878"/>
                  <a:gd name="connsiteX6" fmla="*/ 1084247 w 1687576"/>
                  <a:gd name="connsiteY6" fmla="*/ 916970 h 3858878"/>
                  <a:gd name="connsiteX7" fmla="*/ 587788 w 1687576"/>
                  <a:gd name="connsiteY7" fmla="*/ 2322527 h 3858878"/>
                  <a:gd name="connsiteX8" fmla="*/ 542560 w 1687576"/>
                  <a:gd name="connsiteY8" fmla="*/ 3849274 h 38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76" h="3858878">
                    <a:moveTo>
                      <a:pt x="0" y="3858879"/>
                    </a:moveTo>
                    <a:cubicBezTo>
                      <a:pt x="145113" y="2094467"/>
                      <a:pt x="832088" y="894094"/>
                      <a:pt x="893207" y="664986"/>
                    </a:cubicBezTo>
                    <a:cubicBezTo>
                      <a:pt x="962010" y="451070"/>
                      <a:pt x="1000078" y="-14830"/>
                      <a:pt x="1061197" y="363"/>
                    </a:cubicBezTo>
                    <a:lnTo>
                      <a:pt x="1061197" y="363"/>
                    </a:lnTo>
                    <a:cubicBezTo>
                      <a:pt x="1145191" y="46115"/>
                      <a:pt x="1084073" y="527556"/>
                      <a:pt x="1000078" y="810099"/>
                    </a:cubicBezTo>
                    <a:cubicBezTo>
                      <a:pt x="1389666" y="458754"/>
                      <a:pt x="1657017" y="397635"/>
                      <a:pt x="1687577" y="451070"/>
                    </a:cubicBezTo>
                    <a:cubicBezTo>
                      <a:pt x="1687577" y="512189"/>
                      <a:pt x="1313355" y="664986"/>
                      <a:pt x="1084247" y="916970"/>
                    </a:cubicBezTo>
                    <a:cubicBezTo>
                      <a:pt x="778653" y="1199513"/>
                      <a:pt x="664099" y="1917572"/>
                      <a:pt x="587788" y="2322527"/>
                    </a:cubicBezTo>
                    <a:cubicBezTo>
                      <a:pt x="500825" y="2783363"/>
                      <a:pt x="450882" y="3528488"/>
                      <a:pt x="542560" y="3849274"/>
                    </a:cubicBezTo>
                  </a:path>
                </a:pathLst>
              </a:custGeom>
              <a:solidFill>
                <a:srgbClr val="724120"/>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8" name="Freeform: Shape 47">
                <a:extLst>
                  <a:ext uri="{FF2B5EF4-FFF2-40B4-BE49-F238E27FC236}">
                    <a16:creationId xmlns:a16="http://schemas.microsoft.com/office/drawing/2014/main" id="{106C5C0E-1C3B-49F6-98DF-FBF1E94C0AAE}"/>
                  </a:ext>
                </a:extLst>
              </p:cNvPr>
              <p:cNvSpPr/>
              <p:nvPr/>
            </p:nvSpPr>
            <p:spPr>
              <a:xfrm>
                <a:off x="779057" y="3831456"/>
                <a:ext cx="261635" cy="504625"/>
              </a:xfrm>
              <a:custGeom>
                <a:avLst/>
                <a:gdLst>
                  <a:gd name="connsiteX0" fmla="*/ 232021 w 261635"/>
                  <a:gd name="connsiteY0" fmla="*/ 7974 h 504625"/>
                  <a:gd name="connsiteX1" fmla="*/ 1167 w 261635"/>
                  <a:gd name="connsiteY1" fmla="*/ 485399 h 504625"/>
                  <a:gd name="connsiteX2" fmla="*/ 31901 w 261635"/>
                  <a:gd name="connsiteY2" fmla="*/ 493956 h 504625"/>
                  <a:gd name="connsiteX3" fmla="*/ 259437 w 261635"/>
                  <a:gd name="connsiteY3" fmla="*/ 24214 h 504625"/>
                  <a:gd name="connsiteX4" fmla="*/ 232021 w 261635"/>
                  <a:gd name="connsiteY4" fmla="*/ 7974 h 504625"/>
                  <a:gd name="connsiteX5" fmla="*/ 232021 w 261635"/>
                  <a:gd name="connsiteY5" fmla="*/ 7974 h 50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5" h="504625">
                    <a:moveTo>
                      <a:pt x="232021" y="7974"/>
                    </a:moveTo>
                    <a:cubicBezTo>
                      <a:pt x="146979" y="163041"/>
                      <a:pt x="65254" y="320204"/>
                      <a:pt x="1167" y="485399"/>
                    </a:cubicBezTo>
                    <a:cubicBezTo>
                      <a:pt x="-6342" y="504608"/>
                      <a:pt x="24567" y="512815"/>
                      <a:pt x="31901" y="493956"/>
                    </a:cubicBezTo>
                    <a:cubicBezTo>
                      <a:pt x="94940" y="331380"/>
                      <a:pt x="175617" y="176837"/>
                      <a:pt x="259437" y="24214"/>
                    </a:cubicBezTo>
                    <a:cubicBezTo>
                      <a:pt x="269565" y="5879"/>
                      <a:pt x="241975" y="-10187"/>
                      <a:pt x="232021" y="7974"/>
                    </a:cubicBezTo>
                    <a:lnTo>
                      <a:pt x="232021" y="7974"/>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9" name="Freeform: Shape 48">
                <a:extLst>
                  <a:ext uri="{FF2B5EF4-FFF2-40B4-BE49-F238E27FC236}">
                    <a16:creationId xmlns:a16="http://schemas.microsoft.com/office/drawing/2014/main" id="{3C424F1F-8C68-44F1-B704-319747A0B7F5}"/>
                  </a:ext>
                </a:extLst>
              </p:cNvPr>
              <p:cNvSpPr/>
              <p:nvPr/>
            </p:nvSpPr>
            <p:spPr>
              <a:xfrm>
                <a:off x="741557" y="4450472"/>
                <a:ext cx="62490" cy="130486"/>
              </a:xfrm>
              <a:custGeom>
                <a:avLst/>
                <a:gdLst>
                  <a:gd name="connsiteX0" fmla="*/ 31158 w 62490"/>
                  <a:gd name="connsiteY0" fmla="*/ 11322 h 130486"/>
                  <a:gd name="connsiteX1" fmla="*/ 598 w 62490"/>
                  <a:gd name="connsiteY1" fmla="*/ 110684 h 130486"/>
                  <a:gd name="connsiteX2" fmla="*/ 31332 w 62490"/>
                  <a:gd name="connsiteY2" fmla="*/ 119240 h 130486"/>
                  <a:gd name="connsiteX3" fmla="*/ 61892 w 62490"/>
                  <a:gd name="connsiteY3" fmla="*/ 19879 h 130486"/>
                  <a:gd name="connsiteX4" fmla="*/ 31158 w 62490"/>
                  <a:gd name="connsiteY4" fmla="*/ 11322 h 130486"/>
                  <a:gd name="connsiteX5" fmla="*/ 31158 w 62490"/>
                  <a:gd name="connsiteY5" fmla="*/ 11322 h 1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0" h="130486">
                    <a:moveTo>
                      <a:pt x="31158" y="11322"/>
                    </a:moveTo>
                    <a:cubicBezTo>
                      <a:pt x="22427" y="44850"/>
                      <a:pt x="9330" y="77156"/>
                      <a:pt x="598" y="110684"/>
                    </a:cubicBezTo>
                    <a:cubicBezTo>
                      <a:pt x="-4640" y="130591"/>
                      <a:pt x="26094" y="138973"/>
                      <a:pt x="31332" y="119240"/>
                    </a:cubicBezTo>
                    <a:cubicBezTo>
                      <a:pt x="40064" y="85712"/>
                      <a:pt x="53161" y="53407"/>
                      <a:pt x="61892" y="19879"/>
                    </a:cubicBezTo>
                    <a:cubicBezTo>
                      <a:pt x="67131" y="-29"/>
                      <a:pt x="36397" y="-8585"/>
                      <a:pt x="31158" y="11322"/>
                    </a:cubicBezTo>
                    <a:lnTo>
                      <a:pt x="31158" y="11322"/>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0" name="Freeform: Shape 49">
                <a:extLst>
                  <a:ext uri="{FF2B5EF4-FFF2-40B4-BE49-F238E27FC236}">
                    <a16:creationId xmlns:a16="http://schemas.microsoft.com/office/drawing/2014/main" id="{851ED339-8398-4C37-B769-B4D96D325385}"/>
                  </a:ext>
                </a:extLst>
              </p:cNvPr>
              <p:cNvSpPr/>
              <p:nvPr/>
            </p:nvSpPr>
            <p:spPr>
              <a:xfrm>
                <a:off x="618985" y="4420114"/>
                <a:ext cx="116418" cy="305631"/>
              </a:xfrm>
              <a:custGeom>
                <a:avLst/>
                <a:gdLst>
                  <a:gd name="connsiteX0" fmla="*/ 84927 w 116418"/>
                  <a:gd name="connsiteY0" fmla="*/ 11121 h 305631"/>
                  <a:gd name="connsiteX1" fmla="*/ 932 w 116418"/>
                  <a:gd name="connsiteY1" fmla="*/ 286155 h 305631"/>
                  <a:gd name="connsiteX2" fmla="*/ 31666 w 116418"/>
                  <a:gd name="connsiteY2" fmla="*/ 294712 h 305631"/>
                  <a:gd name="connsiteX3" fmla="*/ 115661 w 116418"/>
                  <a:gd name="connsiteY3" fmla="*/ 19677 h 305631"/>
                  <a:gd name="connsiteX4" fmla="*/ 84927 w 116418"/>
                  <a:gd name="connsiteY4" fmla="*/ 11121 h 305631"/>
                  <a:gd name="connsiteX5" fmla="*/ 84927 w 116418"/>
                  <a:gd name="connsiteY5" fmla="*/ 11121 h 305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418" h="305631">
                    <a:moveTo>
                      <a:pt x="84927" y="11121"/>
                    </a:moveTo>
                    <a:cubicBezTo>
                      <a:pt x="57860" y="103148"/>
                      <a:pt x="31841" y="195350"/>
                      <a:pt x="932" y="286155"/>
                    </a:cubicBezTo>
                    <a:cubicBezTo>
                      <a:pt x="-5703" y="305713"/>
                      <a:pt x="25031" y="313921"/>
                      <a:pt x="31666" y="294712"/>
                    </a:cubicBezTo>
                    <a:cubicBezTo>
                      <a:pt x="62575" y="203907"/>
                      <a:pt x="88594" y="111705"/>
                      <a:pt x="115661" y="19677"/>
                    </a:cubicBezTo>
                    <a:cubicBezTo>
                      <a:pt x="121598" y="-55"/>
                      <a:pt x="90864" y="-8437"/>
                      <a:pt x="84927" y="11121"/>
                    </a:cubicBezTo>
                    <a:lnTo>
                      <a:pt x="84927" y="11121"/>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1" name="Freeform: Shape 50">
                <a:extLst>
                  <a:ext uri="{FF2B5EF4-FFF2-40B4-BE49-F238E27FC236}">
                    <a16:creationId xmlns:a16="http://schemas.microsoft.com/office/drawing/2014/main" id="{D131AC9B-E574-4B82-8CF3-3B3A6912F081}"/>
                  </a:ext>
                </a:extLst>
              </p:cNvPr>
              <p:cNvSpPr/>
              <p:nvPr/>
            </p:nvSpPr>
            <p:spPr>
              <a:xfrm>
                <a:off x="619494" y="4652988"/>
                <a:ext cx="142468" cy="501041"/>
              </a:xfrm>
              <a:custGeom>
                <a:avLst/>
                <a:gdLst>
                  <a:gd name="connsiteX0" fmla="*/ 111136 w 142468"/>
                  <a:gd name="connsiteY0" fmla="*/ 11372 h 501041"/>
                  <a:gd name="connsiteX1" fmla="*/ 423 w 142468"/>
                  <a:gd name="connsiteY1" fmla="*/ 481113 h 501041"/>
                  <a:gd name="connsiteX2" fmla="*/ 31157 w 142468"/>
                  <a:gd name="connsiteY2" fmla="*/ 489670 h 501041"/>
                  <a:gd name="connsiteX3" fmla="*/ 141870 w 142468"/>
                  <a:gd name="connsiteY3" fmla="*/ 19928 h 501041"/>
                  <a:gd name="connsiteX4" fmla="*/ 111136 w 142468"/>
                  <a:gd name="connsiteY4" fmla="*/ 11372 h 501041"/>
                  <a:gd name="connsiteX5" fmla="*/ 111136 w 142468"/>
                  <a:gd name="connsiteY5" fmla="*/ 11372 h 50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468" h="501041">
                    <a:moveTo>
                      <a:pt x="111136" y="11372"/>
                    </a:moveTo>
                    <a:cubicBezTo>
                      <a:pt x="70448" y="167137"/>
                      <a:pt x="35348" y="324125"/>
                      <a:pt x="423" y="481113"/>
                    </a:cubicBezTo>
                    <a:cubicBezTo>
                      <a:pt x="-3942" y="501195"/>
                      <a:pt x="26792" y="509577"/>
                      <a:pt x="31157" y="489670"/>
                    </a:cubicBezTo>
                    <a:cubicBezTo>
                      <a:pt x="66082" y="332682"/>
                      <a:pt x="101182" y="175519"/>
                      <a:pt x="141870" y="19928"/>
                    </a:cubicBezTo>
                    <a:cubicBezTo>
                      <a:pt x="147108" y="-154"/>
                      <a:pt x="116374" y="-8535"/>
                      <a:pt x="111136" y="11372"/>
                    </a:cubicBezTo>
                    <a:lnTo>
                      <a:pt x="111136" y="11372"/>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2" name="Freeform: Shape 51">
                <a:extLst>
                  <a:ext uri="{FF2B5EF4-FFF2-40B4-BE49-F238E27FC236}">
                    <a16:creationId xmlns:a16="http://schemas.microsoft.com/office/drawing/2014/main" id="{A8530B23-BBE3-4B62-A978-58D913E6166E}"/>
                  </a:ext>
                </a:extLst>
              </p:cNvPr>
              <p:cNvSpPr/>
              <p:nvPr/>
            </p:nvSpPr>
            <p:spPr>
              <a:xfrm>
                <a:off x="474473" y="4801818"/>
                <a:ext cx="123305" cy="363637"/>
              </a:xfrm>
              <a:custGeom>
                <a:avLst/>
                <a:gdLst>
                  <a:gd name="connsiteX0" fmla="*/ 92010 w 123305"/>
                  <a:gd name="connsiteY0" fmla="*/ 11322 h 363637"/>
                  <a:gd name="connsiteX1" fmla="*/ 332 w 123305"/>
                  <a:gd name="connsiteY1" fmla="*/ 343633 h 363637"/>
                  <a:gd name="connsiteX2" fmla="*/ 31066 w 123305"/>
                  <a:gd name="connsiteY2" fmla="*/ 352190 h 363637"/>
                  <a:gd name="connsiteX3" fmla="*/ 122744 w 123305"/>
                  <a:gd name="connsiteY3" fmla="*/ 19879 h 363637"/>
                  <a:gd name="connsiteX4" fmla="*/ 92010 w 123305"/>
                  <a:gd name="connsiteY4" fmla="*/ 11322 h 363637"/>
                  <a:gd name="connsiteX5" fmla="*/ 92010 w 123305"/>
                  <a:gd name="connsiteY5" fmla="*/ 11322 h 36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05" h="363637">
                    <a:moveTo>
                      <a:pt x="92010" y="11322"/>
                    </a:moveTo>
                    <a:cubicBezTo>
                      <a:pt x="63371" y="122558"/>
                      <a:pt x="22334" y="230826"/>
                      <a:pt x="332" y="343633"/>
                    </a:cubicBezTo>
                    <a:cubicBezTo>
                      <a:pt x="-3510" y="363715"/>
                      <a:pt x="27224" y="372272"/>
                      <a:pt x="31066" y="352190"/>
                    </a:cubicBezTo>
                    <a:cubicBezTo>
                      <a:pt x="53068" y="239382"/>
                      <a:pt x="94105" y="131115"/>
                      <a:pt x="122744" y="19879"/>
                    </a:cubicBezTo>
                    <a:cubicBezTo>
                      <a:pt x="127808" y="-29"/>
                      <a:pt x="97074" y="-8585"/>
                      <a:pt x="92010" y="11322"/>
                    </a:cubicBezTo>
                    <a:lnTo>
                      <a:pt x="92010" y="11322"/>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3" name="Freeform: Shape 52">
                <a:extLst>
                  <a:ext uri="{FF2B5EF4-FFF2-40B4-BE49-F238E27FC236}">
                    <a16:creationId xmlns:a16="http://schemas.microsoft.com/office/drawing/2014/main" id="{1D8E36E8-3AE2-4771-A011-0CBD7BD9A8F1}"/>
                  </a:ext>
                </a:extLst>
              </p:cNvPr>
              <p:cNvSpPr/>
              <p:nvPr/>
            </p:nvSpPr>
            <p:spPr>
              <a:xfrm>
                <a:off x="481952" y="5214157"/>
                <a:ext cx="77238" cy="260559"/>
              </a:xfrm>
              <a:custGeom>
                <a:avLst/>
                <a:gdLst>
                  <a:gd name="connsiteX0" fmla="*/ 46287 w 77238"/>
                  <a:gd name="connsiteY0" fmla="*/ 11447 h 260559"/>
                  <a:gd name="connsiteX1" fmla="*/ 361 w 77238"/>
                  <a:gd name="connsiteY1" fmla="*/ 240555 h 260559"/>
                  <a:gd name="connsiteX2" fmla="*/ 31095 w 77238"/>
                  <a:gd name="connsiteY2" fmla="*/ 249112 h 260559"/>
                  <a:gd name="connsiteX3" fmla="*/ 76847 w 77238"/>
                  <a:gd name="connsiteY3" fmla="*/ 20004 h 260559"/>
                  <a:gd name="connsiteX4" fmla="*/ 46287 w 77238"/>
                  <a:gd name="connsiteY4" fmla="*/ 11447 h 260559"/>
                  <a:gd name="connsiteX5" fmla="*/ 46287 w 77238"/>
                  <a:gd name="connsiteY5" fmla="*/ 11447 h 26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38" h="260559">
                    <a:moveTo>
                      <a:pt x="46287" y="11447"/>
                    </a:moveTo>
                    <a:cubicBezTo>
                      <a:pt x="31095" y="87758"/>
                      <a:pt x="15728" y="164244"/>
                      <a:pt x="361" y="240555"/>
                    </a:cubicBezTo>
                    <a:cubicBezTo>
                      <a:pt x="-3655" y="260637"/>
                      <a:pt x="27079" y="269194"/>
                      <a:pt x="31095" y="249112"/>
                    </a:cubicBezTo>
                    <a:cubicBezTo>
                      <a:pt x="46287" y="172801"/>
                      <a:pt x="61654" y="96315"/>
                      <a:pt x="76847" y="20004"/>
                    </a:cubicBezTo>
                    <a:cubicBezTo>
                      <a:pt x="81038" y="-78"/>
                      <a:pt x="50304" y="-8635"/>
                      <a:pt x="46287" y="11447"/>
                    </a:cubicBezTo>
                    <a:lnTo>
                      <a:pt x="46287" y="11447"/>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4" name="Freeform: Shape 53">
                <a:extLst>
                  <a:ext uri="{FF2B5EF4-FFF2-40B4-BE49-F238E27FC236}">
                    <a16:creationId xmlns:a16="http://schemas.microsoft.com/office/drawing/2014/main" id="{FF88F791-A05E-46C9-BA68-2BF3A4344426}"/>
                  </a:ext>
                </a:extLst>
              </p:cNvPr>
              <p:cNvSpPr/>
              <p:nvPr/>
            </p:nvSpPr>
            <p:spPr>
              <a:xfrm>
                <a:off x="290917" y="5412869"/>
                <a:ext cx="138799" cy="802531"/>
              </a:xfrm>
              <a:custGeom>
                <a:avLst/>
                <a:gdLst>
                  <a:gd name="connsiteX0" fmla="*/ 107575 w 138799"/>
                  <a:gd name="connsiteY0" fmla="*/ 11458 h 802531"/>
                  <a:gd name="connsiteX1" fmla="*/ 6 w 138799"/>
                  <a:gd name="connsiteY1" fmla="*/ 787143 h 802531"/>
                  <a:gd name="connsiteX2" fmla="*/ 31963 w 138799"/>
                  <a:gd name="connsiteY2" fmla="*/ 787143 h 802531"/>
                  <a:gd name="connsiteX3" fmla="*/ 138309 w 138799"/>
                  <a:gd name="connsiteY3" fmla="*/ 19840 h 802531"/>
                  <a:gd name="connsiteX4" fmla="*/ 107575 w 138799"/>
                  <a:gd name="connsiteY4" fmla="*/ 11458 h 802531"/>
                  <a:gd name="connsiteX5" fmla="*/ 107575 w 138799"/>
                  <a:gd name="connsiteY5" fmla="*/ 11458 h 80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799" h="802531">
                    <a:moveTo>
                      <a:pt x="107575" y="11458"/>
                    </a:moveTo>
                    <a:cubicBezTo>
                      <a:pt x="47504" y="268157"/>
                      <a:pt x="7166" y="523285"/>
                      <a:pt x="6" y="787143"/>
                    </a:cubicBezTo>
                    <a:cubicBezTo>
                      <a:pt x="-517" y="807749"/>
                      <a:pt x="31264" y="807574"/>
                      <a:pt x="31963" y="787143"/>
                    </a:cubicBezTo>
                    <a:cubicBezTo>
                      <a:pt x="39122" y="526253"/>
                      <a:pt x="78937" y="273571"/>
                      <a:pt x="138309" y="19840"/>
                    </a:cubicBezTo>
                    <a:cubicBezTo>
                      <a:pt x="143024" y="-67"/>
                      <a:pt x="112290" y="-8624"/>
                      <a:pt x="107575" y="11458"/>
                    </a:cubicBezTo>
                    <a:lnTo>
                      <a:pt x="107575" y="11458"/>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5" name="Freeform: Shape 54">
                <a:extLst>
                  <a:ext uri="{FF2B5EF4-FFF2-40B4-BE49-F238E27FC236}">
                    <a16:creationId xmlns:a16="http://schemas.microsoft.com/office/drawing/2014/main" id="{0FEF319F-F255-4769-9D31-D652DE7F2FFF}"/>
                  </a:ext>
                </a:extLst>
              </p:cNvPr>
              <p:cNvSpPr/>
              <p:nvPr/>
            </p:nvSpPr>
            <p:spPr>
              <a:xfrm>
                <a:off x="462671" y="5550865"/>
                <a:ext cx="85627" cy="515449"/>
              </a:xfrm>
              <a:custGeom>
                <a:avLst/>
                <a:gdLst>
                  <a:gd name="connsiteX0" fmla="*/ 53519 w 85627"/>
                  <a:gd name="connsiteY0" fmla="*/ 15258 h 515449"/>
                  <a:gd name="connsiteX1" fmla="*/ 84 w 85627"/>
                  <a:gd name="connsiteY1" fmla="*/ 500192 h 515449"/>
                  <a:gd name="connsiteX2" fmla="*/ 32040 w 85627"/>
                  <a:gd name="connsiteY2" fmla="*/ 500192 h 515449"/>
                  <a:gd name="connsiteX3" fmla="*/ 85475 w 85627"/>
                  <a:gd name="connsiteY3" fmla="*/ 15258 h 515449"/>
                  <a:gd name="connsiteX4" fmla="*/ 53519 w 85627"/>
                  <a:gd name="connsiteY4" fmla="*/ 15258 h 515449"/>
                  <a:gd name="connsiteX5" fmla="*/ 53519 w 85627"/>
                  <a:gd name="connsiteY5" fmla="*/ 15258 h 51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27" h="515449">
                    <a:moveTo>
                      <a:pt x="53519" y="15258"/>
                    </a:moveTo>
                    <a:cubicBezTo>
                      <a:pt x="33088" y="176611"/>
                      <a:pt x="15800" y="338314"/>
                      <a:pt x="84" y="500192"/>
                    </a:cubicBezTo>
                    <a:cubicBezTo>
                      <a:pt x="-1837" y="520623"/>
                      <a:pt x="29945" y="520448"/>
                      <a:pt x="32040" y="500192"/>
                    </a:cubicBezTo>
                    <a:cubicBezTo>
                      <a:pt x="47931" y="338314"/>
                      <a:pt x="65044" y="176611"/>
                      <a:pt x="85475" y="15258"/>
                    </a:cubicBezTo>
                    <a:cubicBezTo>
                      <a:pt x="88095" y="-5173"/>
                      <a:pt x="56138" y="-4999"/>
                      <a:pt x="53519" y="15258"/>
                    </a:cubicBezTo>
                    <a:lnTo>
                      <a:pt x="53519" y="15258"/>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6" name="Freeform: Shape 55">
                <a:extLst>
                  <a:ext uri="{FF2B5EF4-FFF2-40B4-BE49-F238E27FC236}">
                    <a16:creationId xmlns:a16="http://schemas.microsoft.com/office/drawing/2014/main" id="{B37C8EB8-B21F-4710-8F84-14C084D773EF}"/>
                  </a:ext>
                </a:extLst>
              </p:cNvPr>
              <p:cNvSpPr/>
              <p:nvPr/>
            </p:nvSpPr>
            <p:spPr>
              <a:xfrm>
                <a:off x="405478" y="6207434"/>
                <a:ext cx="31956" cy="229457"/>
              </a:xfrm>
              <a:custGeom>
                <a:avLst/>
                <a:gdLst>
                  <a:gd name="connsiteX0" fmla="*/ 0 w 31956"/>
                  <a:gd name="connsiteY0" fmla="*/ 15454 h 229457"/>
                  <a:gd name="connsiteX1" fmla="*/ 0 w 31956"/>
                  <a:gd name="connsiteY1" fmla="*/ 214003 h 229457"/>
                  <a:gd name="connsiteX2" fmla="*/ 31956 w 31956"/>
                  <a:gd name="connsiteY2" fmla="*/ 214003 h 229457"/>
                  <a:gd name="connsiteX3" fmla="*/ 31956 w 31956"/>
                  <a:gd name="connsiteY3" fmla="*/ 15454 h 229457"/>
                  <a:gd name="connsiteX4" fmla="*/ 0 w 31956"/>
                  <a:gd name="connsiteY4" fmla="*/ 15454 h 229457"/>
                  <a:gd name="connsiteX5" fmla="*/ 0 w 31956"/>
                  <a:gd name="connsiteY5" fmla="*/ 15454 h 22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56" h="229457">
                    <a:moveTo>
                      <a:pt x="0" y="15454"/>
                    </a:moveTo>
                    <a:cubicBezTo>
                      <a:pt x="0" y="81637"/>
                      <a:pt x="0" y="147820"/>
                      <a:pt x="0" y="214003"/>
                    </a:cubicBezTo>
                    <a:cubicBezTo>
                      <a:pt x="0" y="234609"/>
                      <a:pt x="31956" y="234609"/>
                      <a:pt x="31956" y="214003"/>
                    </a:cubicBezTo>
                    <a:cubicBezTo>
                      <a:pt x="31956" y="147820"/>
                      <a:pt x="31956" y="81637"/>
                      <a:pt x="31956" y="15454"/>
                    </a:cubicBezTo>
                    <a:cubicBezTo>
                      <a:pt x="31956" y="-5151"/>
                      <a:pt x="0" y="-5151"/>
                      <a:pt x="0" y="15454"/>
                    </a:cubicBezTo>
                    <a:lnTo>
                      <a:pt x="0" y="15454"/>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7" name="Freeform: Shape 56">
                <a:extLst>
                  <a:ext uri="{FF2B5EF4-FFF2-40B4-BE49-F238E27FC236}">
                    <a16:creationId xmlns:a16="http://schemas.microsoft.com/office/drawing/2014/main" id="{9CEC55CA-75ED-4E40-82AE-D8DC9FB91F24}"/>
                  </a:ext>
                </a:extLst>
              </p:cNvPr>
              <p:cNvSpPr/>
              <p:nvPr/>
            </p:nvSpPr>
            <p:spPr>
              <a:xfrm>
                <a:off x="1070201" y="3312141"/>
                <a:ext cx="77507" cy="245291"/>
              </a:xfrm>
              <a:custGeom>
                <a:avLst/>
                <a:gdLst>
                  <a:gd name="connsiteX0" fmla="*/ 46175 w 77507"/>
                  <a:gd name="connsiteY0" fmla="*/ 11447 h 245291"/>
                  <a:gd name="connsiteX1" fmla="*/ 423 w 77507"/>
                  <a:gd name="connsiteY1" fmla="*/ 225363 h 245291"/>
                  <a:gd name="connsiteX2" fmla="*/ 31157 w 77507"/>
                  <a:gd name="connsiteY2" fmla="*/ 233920 h 245291"/>
                  <a:gd name="connsiteX3" fmla="*/ 77084 w 77507"/>
                  <a:gd name="connsiteY3" fmla="*/ 20004 h 245291"/>
                  <a:gd name="connsiteX4" fmla="*/ 46175 w 77507"/>
                  <a:gd name="connsiteY4" fmla="*/ 11447 h 245291"/>
                  <a:gd name="connsiteX5" fmla="*/ 46175 w 77507"/>
                  <a:gd name="connsiteY5" fmla="*/ 11447 h 24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7" h="245291">
                    <a:moveTo>
                      <a:pt x="46175" y="11447"/>
                    </a:moveTo>
                    <a:cubicBezTo>
                      <a:pt x="30459" y="82694"/>
                      <a:pt x="16140" y="154116"/>
                      <a:pt x="423" y="225363"/>
                    </a:cubicBezTo>
                    <a:cubicBezTo>
                      <a:pt x="-3942" y="245445"/>
                      <a:pt x="26792" y="253827"/>
                      <a:pt x="31157" y="233920"/>
                    </a:cubicBezTo>
                    <a:cubicBezTo>
                      <a:pt x="46874" y="162673"/>
                      <a:pt x="61368" y="91251"/>
                      <a:pt x="77084" y="20004"/>
                    </a:cubicBezTo>
                    <a:cubicBezTo>
                      <a:pt x="81449" y="-78"/>
                      <a:pt x="50715" y="-8635"/>
                      <a:pt x="46175" y="11447"/>
                    </a:cubicBezTo>
                    <a:lnTo>
                      <a:pt x="46175" y="11447"/>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58" name="Freeform: Shape 57">
                <a:extLst>
                  <a:ext uri="{FF2B5EF4-FFF2-40B4-BE49-F238E27FC236}">
                    <a16:creationId xmlns:a16="http://schemas.microsoft.com/office/drawing/2014/main" id="{86802639-C80C-4428-9F70-30FD47E2C9BF}"/>
                  </a:ext>
                </a:extLst>
              </p:cNvPr>
              <p:cNvSpPr/>
              <p:nvPr/>
            </p:nvSpPr>
            <p:spPr>
              <a:xfrm>
                <a:off x="1206938" y="3624927"/>
                <a:ext cx="169799" cy="138393"/>
              </a:xfrm>
              <a:custGeom>
                <a:avLst/>
                <a:gdLst>
                  <a:gd name="connsiteX0" fmla="*/ 27834 w 169799"/>
                  <a:gd name="connsiteY0" fmla="*/ 134350 h 138393"/>
                  <a:gd name="connsiteX1" fmla="*/ 162121 w 169799"/>
                  <a:gd name="connsiteY1" fmla="*/ 29925 h 138393"/>
                  <a:gd name="connsiteX2" fmla="*/ 146055 w 169799"/>
                  <a:gd name="connsiteY2" fmla="*/ 2334 h 138393"/>
                  <a:gd name="connsiteX3" fmla="*/ 5307 w 169799"/>
                  <a:gd name="connsiteY3" fmla="*/ 111824 h 138393"/>
                  <a:gd name="connsiteX4" fmla="*/ 27834 w 169799"/>
                  <a:gd name="connsiteY4" fmla="*/ 134350 h 138393"/>
                  <a:gd name="connsiteX5" fmla="*/ 27834 w 169799"/>
                  <a:gd name="connsiteY5" fmla="*/ 13435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99" h="138393">
                    <a:moveTo>
                      <a:pt x="27834" y="134350"/>
                    </a:moveTo>
                    <a:cubicBezTo>
                      <a:pt x="71490" y="97679"/>
                      <a:pt x="112702" y="58912"/>
                      <a:pt x="162121" y="29925"/>
                    </a:cubicBezTo>
                    <a:cubicBezTo>
                      <a:pt x="179758" y="19447"/>
                      <a:pt x="163867" y="-8144"/>
                      <a:pt x="146055" y="2334"/>
                    </a:cubicBezTo>
                    <a:cubicBezTo>
                      <a:pt x="94366" y="32719"/>
                      <a:pt x="51059" y="73406"/>
                      <a:pt x="5307" y="111824"/>
                    </a:cubicBezTo>
                    <a:cubicBezTo>
                      <a:pt x="-10409" y="125095"/>
                      <a:pt x="12293" y="147622"/>
                      <a:pt x="27834" y="134350"/>
                    </a:cubicBezTo>
                    <a:lnTo>
                      <a:pt x="27834" y="134350"/>
                    </a:lnTo>
                    <a:close/>
                  </a:path>
                </a:pathLst>
              </a:custGeom>
              <a:solidFill>
                <a:srgbClr val="BC8662"/>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34" name="Graphic 7">
              <a:extLst>
                <a:ext uri="{FF2B5EF4-FFF2-40B4-BE49-F238E27FC236}">
                  <a16:creationId xmlns:a16="http://schemas.microsoft.com/office/drawing/2014/main" id="{6E767763-76D6-4289-BB0B-11FB31957B08}"/>
                </a:ext>
              </a:extLst>
            </p:cNvPr>
            <p:cNvGrpSpPr/>
            <p:nvPr/>
          </p:nvGrpSpPr>
          <p:grpSpPr>
            <a:xfrm>
              <a:off x="199901" y="2459662"/>
              <a:ext cx="2180577" cy="1990110"/>
              <a:chOff x="199901" y="2459662"/>
              <a:chExt cx="2180577" cy="1990110"/>
            </a:xfrm>
          </p:grpSpPr>
          <p:sp>
            <p:nvSpPr>
              <p:cNvPr id="35" name="Freeform: Shape 34">
                <a:extLst>
                  <a:ext uri="{FF2B5EF4-FFF2-40B4-BE49-F238E27FC236}">
                    <a16:creationId xmlns:a16="http://schemas.microsoft.com/office/drawing/2014/main" id="{79C39837-2AA0-423F-8112-67662165CBE0}"/>
                  </a:ext>
                </a:extLst>
              </p:cNvPr>
              <p:cNvSpPr/>
              <p:nvPr/>
            </p:nvSpPr>
            <p:spPr>
              <a:xfrm>
                <a:off x="199901" y="3663758"/>
                <a:ext cx="15454" cy="15890"/>
              </a:xfrm>
              <a:custGeom>
                <a:avLst/>
                <a:gdLst>
                  <a:gd name="connsiteX0" fmla="*/ 7727 w 15454"/>
                  <a:gd name="connsiteY0" fmla="*/ 15891 h 15890"/>
                  <a:gd name="connsiteX1" fmla="*/ 7727 w 15454"/>
                  <a:gd name="connsiteY1" fmla="*/ 0 h 15890"/>
                  <a:gd name="connsiteX2" fmla="*/ 7727 w 15454"/>
                  <a:gd name="connsiteY2" fmla="*/ 15891 h 15890"/>
                  <a:gd name="connsiteX3" fmla="*/ 7727 w 15454"/>
                  <a:gd name="connsiteY3" fmla="*/ 15891 h 15890"/>
                </a:gdLst>
                <a:ahLst/>
                <a:cxnLst>
                  <a:cxn ang="0">
                    <a:pos x="connsiteX0" y="connsiteY0"/>
                  </a:cxn>
                  <a:cxn ang="0">
                    <a:pos x="connsiteX1" y="connsiteY1"/>
                  </a:cxn>
                  <a:cxn ang="0">
                    <a:pos x="connsiteX2" y="connsiteY2"/>
                  </a:cxn>
                  <a:cxn ang="0">
                    <a:pos x="connsiteX3" y="connsiteY3"/>
                  </a:cxn>
                </a:cxnLst>
                <a:rect l="l" t="t" r="r" b="b"/>
                <a:pathLst>
                  <a:path w="15454" h="15890">
                    <a:moveTo>
                      <a:pt x="7727" y="15891"/>
                    </a:moveTo>
                    <a:cubicBezTo>
                      <a:pt x="18030" y="15891"/>
                      <a:pt x="18030" y="0"/>
                      <a:pt x="7727" y="0"/>
                    </a:cubicBezTo>
                    <a:cubicBezTo>
                      <a:pt x="-2576" y="0"/>
                      <a:pt x="-2576" y="15891"/>
                      <a:pt x="7727" y="15891"/>
                    </a:cubicBezTo>
                    <a:lnTo>
                      <a:pt x="7727" y="15891"/>
                    </a:lnTo>
                    <a:close/>
                  </a:path>
                </a:pathLst>
              </a:custGeom>
              <a:solidFill>
                <a:srgbClr val="724120"/>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6" name="Freeform: Shape 35">
                <a:extLst>
                  <a:ext uri="{FF2B5EF4-FFF2-40B4-BE49-F238E27FC236}">
                    <a16:creationId xmlns:a16="http://schemas.microsoft.com/office/drawing/2014/main" id="{5DF5A798-85F9-4CBF-8AF5-EE4C4164A9FC}"/>
                  </a:ext>
                </a:extLst>
              </p:cNvPr>
              <p:cNvSpPr/>
              <p:nvPr/>
            </p:nvSpPr>
            <p:spPr>
              <a:xfrm>
                <a:off x="199901" y="3671441"/>
                <a:ext cx="15454" cy="15890"/>
              </a:xfrm>
              <a:custGeom>
                <a:avLst/>
                <a:gdLst>
                  <a:gd name="connsiteX0" fmla="*/ 7727 w 15454"/>
                  <a:gd name="connsiteY0" fmla="*/ 15891 h 15890"/>
                  <a:gd name="connsiteX1" fmla="*/ 7727 w 15454"/>
                  <a:gd name="connsiteY1" fmla="*/ 0 h 15890"/>
                  <a:gd name="connsiteX2" fmla="*/ 7727 w 15454"/>
                  <a:gd name="connsiteY2" fmla="*/ 15891 h 15890"/>
                  <a:gd name="connsiteX3" fmla="*/ 7727 w 15454"/>
                  <a:gd name="connsiteY3" fmla="*/ 15891 h 15890"/>
                </a:gdLst>
                <a:ahLst/>
                <a:cxnLst>
                  <a:cxn ang="0">
                    <a:pos x="connsiteX0" y="connsiteY0"/>
                  </a:cxn>
                  <a:cxn ang="0">
                    <a:pos x="connsiteX1" y="connsiteY1"/>
                  </a:cxn>
                  <a:cxn ang="0">
                    <a:pos x="connsiteX2" y="connsiteY2"/>
                  </a:cxn>
                  <a:cxn ang="0">
                    <a:pos x="connsiteX3" y="connsiteY3"/>
                  </a:cxn>
                </a:cxnLst>
                <a:rect l="l" t="t" r="r" b="b"/>
                <a:pathLst>
                  <a:path w="15454" h="15890">
                    <a:moveTo>
                      <a:pt x="7727" y="15891"/>
                    </a:moveTo>
                    <a:cubicBezTo>
                      <a:pt x="18030" y="15891"/>
                      <a:pt x="18030" y="0"/>
                      <a:pt x="7727" y="0"/>
                    </a:cubicBezTo>
                    <a:cubicBezTo>
                      <a:pt x="-2576" y="0"/>
                      <a:pt x="-2576" y="15891"/>
                      <a:pt x="7727" y="15891"/>
                    </a:cubicBezTo>
                    <a:lnTo>
                      <a:pt x="7727" y="15891"/>
                    </a:lnTo>
                    <a:close/>
                  </a:path>
                </a:pathLst>
              </a:custGeom>
              <a:solidFill>
                <a:srgbClr val="724120"/>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7" name="Freeform: Shape 36">
                <a:extLst>
                  <a:ext uri="{FF2B5EF4-FFF2-40B4-BE49-F238E27FC236}">
                    <a16:creationId xmlns:a16="http://schemas.microsoft.com/office/drawing/2014/main" id="{6A18D42C-FABD-43A1-883C-6763B47E4F6C}"/>
                  </a:ext>
                </a:extLst>
              </p:cNvPr>
              <p:cNvSpPr/>
              <p:nvPr/>
            </p:nvSpPr>
            <p:spPr>
              <a:xfrm>
                <a:off x="1162692" y="3602167"/>
                <a:ext cx="748162" cy="847605"/>
              </a:xfrm>
              <a:custGeom>
                <a:avLst/>
                <a:gdLst>
                  <a:gd name="connsiteX0" fmla="*/ 3627 w 748162"/>
                  <a:gd name="connsiteY0" fmla="*/ 699497 h 847605"/>
                  <a:gd name="connsiteX1" fmla="*/ 447350 w 748162"/>
                  <a:gd name="connsiteY1" fmla="*/ 776157 h 847605"/>
                  <a:gd name="connsiteX2" fmla="*/ 480878 w 748162"/>
                  <a:gd name="connsiteY2" fmla="*/ 332784 h 847605"/>
                  <a:gd name="connsiteX3" fmla="*/ 461320 w 748162"/>
                  <a:gd name="connsiteY3" fmla="*/ 352342 h 847605"/>
                  <a:gd name="connsiteX4" fmla="*/ 690777 w 748162"/>
                  <a:gd name="connsiteY4" fmla="*/ 4838 h 847605"/>
                  <a:gd name="connsiteX5" fmla="*/ 668250 w 748162"/>
                  <a:gd name="connsiteY5" fmla="*/ 27365 h 847605"/>
                  <a:gd name="connsiteX6" fmla="*/ 469876 w 748162"/>
                  <a:gd name="connsiteY6" fmla="*/ 321608 h 847605"/>
                  <a:gd name="connsiteX7" fmla="*/ 450318 w 748162"/>
                  <a:gd name="connsiteY7" fmla="*/ 341166 h 847605"/>
                  <a:gd name="connsiteX8" fmla="*/ 448747 w 748162"/>
                  <a:gd name="connsiteY8" fmla="*/ 721849 h 847605"/>
                  <a:gd name="connsiteX9" fmla="*/ 26154 w 748162"/>
                  <a:gd name="connsiteY9" fmla="*/ 676970 h 847605"/>
                  <a:gd name="connsiteX10" fmla="*/ 3627 w 748162"/>
                  <a:gd name="connsiteY10" fmla="*/ 699497 h 847605"/>
                  <a:gd name="connsiteX11" fmla="*/ 3627 w 748162"/>
                  <a:gd name="connsiteY11" fmla="*/ 699497 h 847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162" h="847605">
                    <a:moveTo>
                      <a:pt x="3627" y="699497"/>
                    </a:moveTo>
                    <a:cubicBezTo>
                      <a:pt x="108053" y="834482"/>
                      <a:pt x="311491" y="912888"/>
                      <a:pt x="447350" y="776157"/>
                    </a:cubicBezTo>
                    <a:cubicBezTo>
                      <a:pt x="557364" y="665445"/>
                      <a:pt x="530297" y="464277"/>
                      <a:pt x="480878" y="332784"/>
                    </a:cubicBezTo>
                    <a:cubicBezTo>
                      <a:pt x="474417" y="339245"/>
                      <a:pt x="467781" y="345881"/>
                      <a:pt x="461320" y="352342"/>
                    </a:cubicBezTo>
                    <a:cubicBezTo>
                      <a:pt x="655677" y="394601"/>
                      <a:pt x="846892" y="165668"/>
                      <a:pt x="690777" y="4838"/>
                    </a:cubicBezTo>
                    <a:cubicBezTo>
                      <a:pt x="676458" y="-10005"/>
                      <a:pt x="653931" y="12696"/>
                      <a:pt x="668250" y="27365"/>
                    </a:cubicBezTo>
                    <a:cubicBezTo>
                      <a:pt x="801839" y="164969"/>
                      <a:pt x="632802" y="356882"/>
                      <a:pt x="469876" y="321608"/>
                    </a:cubicBezTo>
                    <a:cubicBezTo>
                      <a:pt x="459050" y="319163"/>
                      <a:pt x="445778" y="329117"/>
                      <a:pt x="450318" y="341166"/>
                    </a:cubicBezTo>
                    <a:cubicBezTo>
                      <a:pt x="494673" y="459911"/>
                      <a:pt x="514406" y="607295"/>
                      <a:pt x="448747" y="721849"/>
                    </a:cubicBezTo>
                    <a:cubicBezTo>
                      <a:pt x="348512" y="896823"/>
                      <a:pt x="121499" y="799906"/>
                      <a:pt x="26154" y="676970"/>
                    </a:cubicBezTo>
                    <a:cubicBezTo>
                      <a:pt x="13581" y="660730"/>
                      <a:pt x="-8771" y="683431"/>
                      <a:pt x="3627" y="699497"/>
                    </a:cubicBezTo>
                    <a:lnTo>
                      <a:pt x="3627" y="699497"/>
                    </a:lnTo>
                    <a:close/>
                  </a:path>
                </a:pathLst>
              </a:custGeom>
              <a:solidFill>
                <a:srgbClr val="0E514A"/>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8" name="Freeform: Shape 37">
                <a:extLst>
                  <a:ext uri="{FF2B5EF4-FFF2-40B4-BE49-F238E27FC236}">
                    <a16:creationId xmlns:a16="http://schemas.microsoft.com/office/drawing/2014/main" id="{0F03F70A-992D-485D-9E96-2AEE6B308209}"/>
                  </a:ext>
                </a:extLst>
              </p:cNvPr>
              <p:cNvSpPr/>
              <p:nvPr/>
            </p:nvSpPr>
            <p:spPr>
              <a:xfrm>
                <a:off x="1222038" y="3915720"/>
                <a:ext cx="245244" cy="237062"/>
              </a:xfrm>
              <a:custGeom>
                <a:avLst/>
                <a:gdLst>
                  <a:gd name="connsiteX0" fmla="*/ 5400 w 245244"/>
                  <a:gd name="connsiteY0" fmla="*/ 195077 h 237062"/>
                  <a:gd name="connsiteX1" fmla="*/ 183867 w 245244"/>
                  <a:gd name="connsiteY1" fmla="*/ 209047 h 237062"/>
                  <a:gd name="connsiteX2" fmla="*/ 238350 w 245244"/>
                  <a:gd name="connsiteY2" fmla="*/ 11372 h 237062"/>
                  <a:gd name="connsiteX3" fmla="*/ 207616 w 245244"/>
                  <a:gd name="connsiteY3" fmla="*/ 19928 h 237062"/>
                  <a:gd name="connsiteX4" fmla="*/ 28102 w 245244"/>
                  <a:gd name="connsiteY4" fmla="*/ 172551 h 237062"/>
                  <a:gd name="connsiteX5" fmla="*/ 5400 w 245244"/>
                  <a:gd name="connsiteY5" fmla="*/ 195077 h 237062"/>
                  <a:gd name="connsiteX6" fmla="*/ 5400 w 245244"/>
                  <a:gd name="connsiteY6" fmla="*/ 195077 h 23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244" h="237062">
                    <a:moveTo>
                      <a:pt x="5400" y="195077"/>
                    </a:moveTo>
                    <a:cubicBezTo>
                      <a:pt x="57089" y="237337"/>
                      <a:pt x="127987" y="257069"/>
                      <a:pt x="183867" y="209047"/>
                    </a:cubicBezTo>
                    <a:cubicBezTo>
                      <a:pt x="240970" y="159803"/>
                      <a:pt x="255813" y="82619"/>
                      <a:pt x="238350" y="11372"/>
                    </a:cubicBezTo>
                    <a:cubicBezTo>
                      <a:pt x="233461" y="-8536"/>
                      <a:pt x="202727" y="-153"/>
                      <a:pt x="207616" y="19928"/>
                    </a:cubicBezTo>
                    <a:cubicBezTo>
                      <a:pt x="235032" y="132736"/>
                      <a:pt x="141608" y="265277"/>
                      <a:pt x="28102" y="172551"/>
                    </a:cubicBezTo>
                    <a:cubicBezTo>
                      <a:pt x="12211" y="159628"/>
                      <a:pt x="-10491" y="181980"/>
                      <a:pt x="5400" y="195077"/>
                    </a:cubicBezTo>
                    <a:lnTo>
                      <a:pt x="5400" y="195077"/>
                    </a:lnTo>
                    <a:close/>
                  </a:path>
                </a:pathLst>
              </a:custGeom>
              <a:solidFill>
                <a:srgbClr val="0E514A"/>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9" name="Freeform: Shape 38">
                <a:extLst>
                  <a:ext uri="{FF2B5EF4-FFF2-40B4-BE49-F238E27FC236}">
                    <a16:creationId xmlns:a16="http://schemas.microsoft.com/office/drawing/2014/main" id="{39DB5AC5-0B50-468B-A45F-F3B7A9743742}"/>
                  </a:ext>
                </a:extLst>
              </p:cNvPr>
              <p:cNvSpPr/>
              <p:nvPr/>
            </p:nvSpPr>
            <p:spPr>
              <a:xfrm>
                <a:off x="1444396" y="3073335"/>
                <a:ext cx="936082" cy="721591"/>
              </a:xfrm>
              <a:custGeom>
                <a:avLst/>
                <a:gdLst>
                  <a:gd name="connsiteX0" fmla="*/ 31185 w 936082"/>
                  <a:gd name="connsiteY0" fmla="*/ 213058 h 721591"/>
                  <a:gd name="connsiteX1" fmla="*/ 428107 w 936082"/>
                  <a:gd name="connsiteY1" fmla="*/ 205374 h 721591"/>
                  <a:gd name="connsiteX2" fmla="*/ 451507 w 936082"/>
                  <a:gd name="connsiteY2" fmla="*/ 214979 h 721591"/>
                  <a:gd name="connsiteX3" fmla="*/ 710127 w 936082"/>
                  <a:gd name="connsiteY3" fmla="*/ 149844 h 721591"/>
                  <a:gd name="connsiteX4" fmla="*/ 878989 w 936082"/>
                  <a:gd name="connsiteY4" fmla="*/ 321500 h 721591"/>
                  <a:gd name="connsiteX5" fmla="*/ 881609 w 936082"/>
                  <a:gd name="connsiteY5" fmla="*/ 556895 h 721591"/>
                  <a:gd name="connsiteX6" fmla="*/ 649707 w 936082"/>
                  <a:gd name="connsiteY6" fmla="*/ 689610 h 721591"/>
                  <a:gd name="connsiteX7" fmla="*/ 649707 w 936082"/>
                  <a:gd name="connsiteY7" fmla="*/ 721566 h 721591"/>
                  <a:gd name="connsiteX8" fmla="*/ 900992 w 936082"/>
                  <a:gd name="connsiteY8" fmla="*/ 588677 h 721591"/>
                  <a:gd name="connsiteX9" fmla="*/ 913041 w 936082"/>
                  <a:gd name="connsiteY9" fmla="*/ 321849 h 721591"/>
                  <a:gd name="connsiteX10" fmla="*/ 735448 w 936082"/>
                  <a:gd name="connsiteY10" fmla="*/ 125396 h 721591"/>
                  <a:gd name="connsiteX11" fmla="*/ 435442 w 936082"/>
                  <a:gd name="connsiteY11" fmla="*/ 187563 h 721591"/>
                  <a:gd name="connsiteX12" fmla="*/ 458841 w 936082"/>
                  <a:gd name="connsiteY12" fmla="*/ 197167 h 721591"/>
                  <a:gd name="connsiteX13" fmla="*/ 232353 w 936082"/>
                  <a:gd name="connsiteY13" fmla="*/ 15 h 721591"/>
                  <a:gd name="connsiteX14" fmla="*/ 276 w 936082"/>
                  <a:gd name="connsiteY14" fmla="*/ 204851 h 721591"/>
                  <a:gd name="connsiteX15" fmla="*/ 31185 w 936082"/>
                  <a:gd name="connsiteY15" fmla="*/ 213058 h 721591"/>
                  <a:gd name="connsiteX16" fmla="*/ 31185 w 936082"/>
                  <a:gd name="connsiteY16" fmla="*/ 213058 h 72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082" h="721591">
                    <a:moveTo>
                      <a:pt x="31185" y="213058"/>
                    </a:moveTo>
                    <a:cubicBezTo>
                      <a:pt x="73095" y="-15177"/>
                      <a:pt x="381133" y="-26178"/>
                      <a:pt x="428107" y="205374"/>
                    </a:cubicBezTo>
                    <a:cubicBezTo>
                      <a:pt x="430028" y="214804"/>
                      <a:pt x="443474" y="220916"/>
                      <a:pt x="451507" y="214979"/>
                    </a:cubicBezTo>
                    <a:cubicBezTo>
                      <a:pt x="526771" y="157702"/>
                      <a:pt x="615829" y="120856"/>
                      <a:pt x="710127" y="149844"/>
                    </a:cubicBezTo>
                    <a:cubicBezTo>
                      <a:pt x="789931" y="174291"/>
                      <a:pt x="848255" y="246935"/>
                      <a:pt x="878989" y="321500"/>
                    </a:cubicBezTo>
                    <a:cubicBezTo>
                      <a:pt x="909549" y="395541"/>
                      <a:pt x="914788" y="483028"/>
                      <a:pt x="881609" y="556895"/>
                    </a:cubicBezTo>
                    <a:cubicBezTo>
                      <a:pt x="840572" y="648224"/>
                      <a:pt x="743480" y="684022"/>
                      <a:pt x="649707" y="689610"/>
                    </a:cubicBezTo>
                    <a:cubicBezTo>
                      <a:pt x="629276" y="690832"/>
                      <a:pt x="629101" y="722614"/>
                      <a:pt x="649707" y="721566"/>
                    </a:cubicBezTo>
                    <a:cubicBezTo>
                      <a:pt x="750989" y="715629"/>
                      <a:pt x="847208" y="679307"/>
                      <a:pt x="900992" y="588677"/>
                    </a:cubicBezTo>
                    <a:cubicBezTo>
                      <a:pt x="948316" y="508873"/>
                      <a:pt x="943077" y="406368"/>
                      <a:pt x="913041" y="321849"/>
                    </a:cubicBezTo>
                    <a:cubicBezTo>
                      <a:pt x="883180" y="237855"/>
                      <a:pt x="819792" y="158575"/>
                      <a:pt x="735448" y="125396"/>
                    </a:cubicBezTo>
                    <a:cubicBezTo>
                      <a:pt x="629450" y="83835"/>
                      <a:pt x="522405" y="121554"/>
                      <a:pt x="435442" y="187563"/>
                    </a:cubicBezTo>
                    <a:cubicBezTo>
                      <a:pt x="443300" y="190706"/>
                      <a:pt x="450983" y="193849"/>
                      <a:pt x="458841" y="197167"/>
                    </a:cubicBezTo>
                    <a:cubicBezTo>
                      <a:pt x="435616" y="82788"/>
                      <a:pt x="351622" y="1412"/>
                      <a:pt x="232353" y="15"/>
                    </a:cubicBezTo>
                    <a:cubicBezTo>
                      <a:pt x="113084" y="-1382"/>
                      <a:pt x="20882" y="92392"/>
                      <a:pt x="276" y="204851"/>
                    </a:cubicBezTo>
                    <a:cubicBezTo>
                      <a:pt x="-3217" y="224583"/>
                      <a:pt x="27518" y="233315"/>
                      <a:pt x="31185" y="213058"/>
                    </a:cubicBezTo>
                    <a:lnTo>
                      <a:pt x="31185" y="213058"/>
                    </a:lnTo>
                    <a:close/>
                  </a:path>
                </a:pathLst>
              </a:custGeom>
              <a:solidFill>
                <a:srgbClr val="0E514A"/>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0" name="Freeform: Shape 39">
                <a:extLst>
                  <a:ext uri="{FF2B5EF4-FFF2-40B4-BE49-F238E27FC236}">
                    <a16:creationId xmlns:a16="http://schemas.microsoft.com/office/drawing/2014/main" id="{5DC2C3DC-8030-4A62-9685-F1326F7AD810}"/>
                  </a:ext>
                </a:extLst>
              </p:cNvPr>
              <p:cNvSpPr/>
              <p:nvPr/>
            </p:nvSpPr>
            <p:spPr>
              <a:xfrm>
                <a:off x="2040767" y="3372531"/>
                <a:ext cx="97716" cy="201476"/>
              </a:xfrm>
              <a:custGeom>
                <a:avLst/>
                <a:gdLst>
                  <a:gd name="connsiteX0" fmla="*/ 7234 w 97716"/>
                  <a:gd name="connsiteY0" fmla="*/ 30337 h 201476"/>
                  <a:gd name="connsiteX1" fmla="*/ 49843 w 97716"/>
                  <a:gd name="connsiteY1" fmla="*/ 173355 h 201476"/>
                  <a:gd name="connsiteX2" fmla="*/ 72370 w 97716"/>
                  <a:gd name="connsiteY2" fmla="*/ 195882 h 201476"/>
                  <a:gd name="connsiteX3" fmla="*/ 23300 w 97716"/>
                  <a:gd name="connsiteY3" fmla="*/ 2746 h 201476"/>
                  <a:gd name="connsiteX4" fmla="*/ 7234 w 97716"/>
                  <a:gd name="connsiteY4" fmla="*/ 30337 h 201476"/>
                  <a:gd name="connsiteX5" fmla="*/ 7234 w 97716"/>
                  <a:gd name="connsiteY5" fmla="*/ 30337 h 2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16" h="201476">
                    <a:moveTo>
                      <a:pt x="7234" y="30337"/>
                    </a:moveTo>
                    <a:cubicBezTo>
                      <a:pt x="53510" y="61246"/>
                      <a:pt x="89483" y="122539"/>
                      <a:pt x="49843" y="173355"/>
                    </a:cubicBezTo>
                    <a:cubicBezTo>
                      <a:pt x="37445" y="189421"/>
                      <a:pt x="59797" y="212122"/>
                      <a:pt x="72370" y="195882"/>
                    </a:cubicBezTo>
                    <a:cubicBezTo>
                      <a:pt x="125281" y="127953"/>
                      <a:pt x="88784" y="46577"/>
                      <a:pt x="23300" y="2746"/>
                    </a:cubicBezTo>
                    <a:cubicBezTo>
                      <a:pt x="6187" y="-8779"/>
                      <a:pt x="-9704" y="18986"/>
                      <a:pt x="7234" y="30337"/>
                    </a:cubicBezTo>
                    <a:lnTo>
                      <a:pt x="7234" y="30337"/>
                    </a:lnTo>
                    <a:close/>
                  </a:path>
                </a:pathLst>
              </a:custGeom>
              <a:solidFill>
                <a:srgbClr val="0E514A"/>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1" name="Freeform: Shape 40">
                <a:extLst>
                  <a:ext uri="{FF2B5EF4-FFF2-40B4-BE49-F238E27FC236}">
                    <a16:creationId xmlns:a16="http://schemas.microsoft.com/office/drawing/2014/main" id="{4AF0CED5-3EFB-4556-AD33-ED7D9641649F}"/>
                  </a:ext>
                </a:extLst>
              </p:cNvPr>
              <p:cNvSpPr/>
              <p:nvPr/>
            </p:nvSpPr>
            <p:spPr>
              <a:xfrm>
                <a:off x="1276234" y="2683609"/>
                <a:ext cx="681445" cy="201037"/>
              </a:xfrm>
              <a:custGeom>
                <a:avLst/>
                <a:gdLst>
                  <a:gd name="connsiteX0" fmla="*/ 29786 w 681445"/>
                  <a:gd name="connsiteY0" fmla="*/ 132868 h 201037"/>
                  <a:gd name="connsiteX1" fmla="*/ 209999 w 681445"/>
                  <a:gd name="connsiteY1" fmla="*/ 41015 h 201037"/>
                  <a:gd name="connsiteX2" fmla="*/ 361224 w 681445"/>
                  <a:gd name="connsiteY2" fmla="*/ 178620 h 201037"/>
                  <a:gd name="connsiteX3" fmla="*/ 388815 w 681445"/>
                  <a:gd name="connsiteY3" fmla="*/ 178620 h 201037"/>
                  <a:gd name="connsiteX4" fmla="*/ 649356 w 681445"/>
                  <a:gd name="connsiteY4" fmla="*/ 185779 h 201037"/>
                  <a:gd name="connsiteX5" fmla="*/ 681312 w 681445"/>
                  <a:gd name="connsiteY5" fmla="*/ 185779 h 201037"/>
                  <a:gd name="connsiteX6" fmla="*/ 361399 w 681445"/>
                  <a:gd name="connsiteY6" fmla="*/ 162380 h 201037"/>
                  <a:gd name="connsiteX7" fmla="*/ 388990 w 681445"/>
                  <a:gd name="connsiteY7" fmla="*/ 162380 h 201037"/>
                  <a:gd name="connsiteX8" fmla="*/ 192711 w 681445"/>
                  <a:gd name="connsiteY8" fmla="*/ 3296 h 201037"/>
                  <a:gd name="connsiteX9" fmla="*/ 2544 w 681445"/>
                  <a:gd name="connsiteY9" fmla="*/ 116628 h 201037"/>
                  <a:gd name="connsiteX10" fmla="*/ 29786 w 681445"/>
                  <a:gd name="connsiteY10" fmla="*/ 132868 h 201037"/>
                  <a:gd name="connsiteX11" fmla="*/ 29786 w 681445"/>
                  <a:gd name="connsiteY11" fmla="*/ 132868 h 20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445" h="201037">
                    <a:moveTo>
                      <a:pt x="29786" y="132868"/>
                    </a:moveTo>
                    <a:cubicBezTo>
                      <a:pt x="70648" y="64590"/>
                      <a:pt x="127227" y="15695"/>
                      <a:pt x="209999" y="41015"/>
                    </a:cubicBezTo>
                    <a:cubicBezTo>
                      <a:pt x="275134" y="61097"/>
                      <a:pt x="325601" y="124311"/>
                      <a:pt x="361224" y="178620"/>
                    </a:cubicBezTo>
                    <a:cubicBezTo>
                      <a:pt x="368209" y="189272"/>
                      <a:pt x="381481" y="188399"/>
                      <a:pt x="388815" y="178620"/>
                    </a:cubicBezTo>
                    <a:cubicBezTo>
                      <a:pt x="454299" y="90260"/>
                      <a:pt x="630671" y="29839"/>
                      <a:pt x="649356" y="185779"/>
                    </a:cubicBezTo>
                    <a:cubicBezTo>
                      <a:pt x="651800" y="206036"/>
                      <a:pt x="683757" y="206211"/>
                      <a:pt x="681312" y="185779"/>
                    </a:cubicBezTo>
                    <a:cubicBezTo>
                      <a:pt x="658785" y="-3339"/>
                      <a:pt x="448013" y="45556"/>
                      <a:pt x="361399" y="162380"/>
                    </a:cubicBezTo>
                    <a:cubicBezTo>
                      <a:pt x="370479" y="162380"/>
                      <a:pt x="379735" y="162380"/>
                      <a:pt x="388990" y="162380"/>
                    </a:cubicBezTo>
                    <a:cubicBezTo>
                      <a:pt x="342015" y="90783"/>
                      <a:pt x="279325" y="22330"/>
                      <a:pt x="192711" y="3296"/>
                    </a:cubicBezTo>
                    <a:cubicBezTo>
                      <a:pt x="107145" y="-15563"/>
                      <a:pt x="42533" y="49747"/>
                      <a:pt x="2544" y="116628"/>
                    </a:cubicBezTo>
                    <a:cubicBezTo>
                      <a:pt x="-8457" y="134614"/>
                      <a:pt x="19134" y="150505"/>
                      <a:pt x="29786" y="132868"/>
                    </a:cubicBezTo>
                    <a:lnTo>
                      <a:pt x="29786" y="132868"/>
                    </a:lnTo>
                    <a:close/>
                  </a:path>
                </a:pathLst>
              </a:custGeom>
              <a:solidFill>
                <a:srgbClr val="0E514A"/>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2" name="Freeform: Shape 41">
                <a:extLst>
                  <a:ext uri="{FF2B5EF4-FFF2-40B4-BE49-F238E27FC236}">
                    <a16:creationId xmlns:a16="http://schemas.microsoft.com/office/drawing/2014/main" id="{3AC3F2E9-28A3-4523-836E-0950FA0F7498}"/>
                  </a:ext>
                </a:extLst>
              </p:cNvPr>
              <p:cNvSpPr/>
              <p:nvPr/>
            </p:nvSpPr>
            <p:spPr>
              <a:xfrm>
                <a:off x="1512358" y="2459662"/>
                <a:ext cx="223992" cy="81615"/>
              </a:xfrm>
              <a:custGeom>
                <a:avLst/>
                <a:gdLst>
                  <a:gd name="connsiteX0" fmla="*/ 27834 w 223992"/>
                  <a:gd name="connsiteY0" fmla="*/ 69905 h 81615"/>
                  <a:gd name="connsiteX1" fmla="*/ 193728 w 223992"/>
                  <a:gd name="connsiteY1" fmla="*/ 74271 h 81615"/>
                  <a:gd name="connsiteX2" fmla="*/ 221319 w 223992"/>
                  <a:gd name="connsiteY2" fmla="*/ 58205 h 81615"/>
                  <a:gd name="connsiteX3" fmla="*/ 5308 w 223992"/>
                  <a:gd name="connsiteY3" fmla="*/ 47379 h 81615"/>
                  <a:gd name="connsiteX4" fmla="*/ 27834 w 223992"/>
                  <a:gd name="connsiteY4" fmla="*/ 69905 h 81615"/>
                  <a:gd name="connsiteX5" fmla="*/ 27834 w 223992"/>
                  <a:gd name="connsiteY5" fmla="*/ 69905 h 8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92" h="81615">
                    <a:moveTo>
                      <a:pt x="27834" y="69905"/>
                    </a:moveTo>
                    <a:cubicBezTo>
                      <a:pt x="79872" y="26424"/>
                      <a:pt x="151294" y="9485"/>
                      <a:pt x="193728" y="74271"/>
                    </a:cubicBezTo>
                    <a:cubicBezTo>
                      <a:pt x="204904" y="91384"/>
                      <a:pt x="232669" y="75493"/>
                      <a:pt x="221319" y="58205"/>
                    </a:cubicBezTo>
                    <a:cubicBezTo>
                      <a:pt x="166661" y="-25091"/>
                      <a:pt x="74110" y="-10073"/>
                      <a:pt x="5308" y="47379"/>
                    </a:cubicBezTo>
                    <a:cubicBezTo>
                      <a:pt x="-10409" y="60476"/>
                      <a:pt x="12292" y="83002"/>
                      <a:pt x="27834" y="69905"/>
                    </a:cubicBezTo>
                    <a:lnTo>
                      <a:pt x="27834" y="69905"/>
                    </a:lnTo>
                    <a:close/>
                  </a:path>
                </a:pathLst>
              </a:custGeom>
              <a:solidFill>
                <a:srgbClr val="0E514A"/>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3" name="Freeform: Shape 42">
                <a:extLst>
                  <a:ext uri="{FF2B5EF4-FFF2-40B4-BE49-F238E27FC236}">
                    <a16:creationId xmlns:a16="http://schemas.microsoft.com/office/drawing/2014/main" id="{BCBB62D9-07A7-40F6-9F5E-AE9493300CF0}"/>
                  </a:ext>
                </a:extLst>
              </p:cNvPr>
              <p:cNvSpPr/>
              <p:nvPr/>
            </p:nvSpPr>
            <p:spPr>
              <a:xfrm>
                <a:off x="326340" y="2606049"/>
                <a:ext cx="477304" cy="515465"/>
              </a:xfrm>
              <a:custGeom>
                <a:avLst/>
                <a:gdLst>
                  <a:gd name="connsiteX0" fmla="*/ 49277 w 477304"/>
                  <a:gd name="connsiteY0" fmla="*/ 496114 h 515465"/>
                  <a:gd name="connsiteX1" fmla="*/ 319946 w 477304"/>
                  <a:gd name="connsiteY1" fmla="*/ 210253 h 515465"/>
                  <a:gd name="connsiteX2" fmla="*/ 339504 w 477304"/>
                  <a:gd name="connsiteY2" fmla="*/ 190695 h 515465"/>
                  <a:gd name="connsiteX3" fmla="*/ 457376 w 477304"/>
                  <a:gd name="connsiteY3" fmla="*/ 34580 h 515465"/>
                  <a:gd name="connsiteX4" fmla="*/ 465933 w 477304"/>
                  <a:gd name="connsiteY4" fmla="*/ 3846 h 515465"/>
                  <a:gd name="connsiteX5" fmla="*/ 308770 w 477304"/>
                  <a:gd name="connsiteY5" fmla="*/ 199077 h 515465"/>
                  <a:gd name="connsiteX6" fmla="*/ 328328 w 477304"/>
                  <a:gd name="connsiteY6" fmla="*/ 179519 h 515465"/>
                  <a:gd name="connsiteX7" fmla="*/ 18369 w 477304"/>
                  <a:gd name="connsiteY7" fmla="*/ 504671 h 515465"/>
                  <a:gd name="connsiteX8" fmla="*/ 49277 w 477304"/>
                  <a:gd name="connsiteY8" fmla="*/ 496114 h 515465"/>
                  <a:gd name="connsiteX9" fmla="*/ 49277 w 477304"/>
                  <a:gd name="connsiteY9" fmla="*/ 496114 h 5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304" h="515465">
                    <a:moveTo>
                      <a:pt x="49277" y="496114"/>
                    </a:moveTo>
                    <a:cubicBezTo>
                      <a:pt x="-18477" y="310837"/>
                      <a:pt x="125414" y="133942"/>
                      <a:pt x="319946" y="210253"/>
                    </a:cubicBezTo>
                    <a:cubicBezTo>
                      <a:pt x="330598" y="214444"/>
                      <a:pt x="344045" y="201522"/>
                      <a:pt x="339504" y="190695"/>
                    </a:cubicBezTo>
                    <a:cubicBezTo>
                      <a:pt x="305627" y="109495"/>
                      <a:pt x="363079" y="12927"/>
                      <a:pt x="457376" y="34580"/>
                    </a:cubicBezTo>
                    <a:cubicBezTo>
                      <a:pt x="477458" y="39121"/>
                      <a:pt x="485840" y="8387"/>
                      <a:pt x="465933" y="3846"/>
                    </a:cubicBezTo>
                    <a:cubicBezTo>
                      <a:pt x="350855" y="-22697"/>
                      <a:pt x="264590" y="93080"/>
                      <a:pt x="308770" y="199077"/>
                    </a:cubicBezTo>
                    <a:cubicBezTo>
                      <a:pt x="315406" y="192441"/>
                      <a:pt x="321867" y="185980"/>
                      <a:pt x="328328" y="179519"/>
                    </a:cubicBezTo>
                    <a:cubicBezTo>
                      <a:pt x="112142" y="94651"/>
                      <a:pt x="-57419" y="297042"/>
                      <a:pt x="18369" y="504671"/>
                    </a:cubicBezTo>
                    <a:cubicBezTo>
                      <a:pt x="25528" y="523705"/>
                      <a:pt x="56437" y="515498"/>
                      <a:pt x="49277" y="496114"/>
                    </a:cubicBezTo>
                    <a:lnTo>
                      <a:pt x="49277" y="496114"/>
                    </a:lnTo>
                    <a:close/>
                  </a:path>
                </a:pathLst>
              </a:custGeom>
              <a:solidFill>
                <a:srgbClr val="0E514A"/>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4" name="Freeform: Shape 43">
                <a:extLst>
                  <a:ext uri="{FF2B5EF4-FFF2-40B4-BE49-F238E27FC236}">
                    <a16:creationId xmlns:a16="http://schemas.microsoft.com/office/drawing/2014/main" id="{ADC21467-1D2B-48C6-8296-EFD6372B288D}"/>
                  </a:ext>
                </a:extLst>
              </p:cNvPr>
              <p:cNvSpPr/>
              <p:nvPr/>
            </p:nvSpPr>
            <p:spPr>
              <a:xfrm>
                <a:off x="695702" y="2906938"/>
                <a:ext cx="222322" cy="230106"/>
              </a:xfrm>
              <a:custGeom>
                <a:avLst/>
                <a:gdLst>
                  <a:gd name="connsiteX0" fmla="*/ 31959 w 222322"/>
                  <a:gd name="connsiteY0" fmla="*/ 214783 h 230106"/>
                  <a:gd name="connsiteX1" fmla="*/ 206934 w 222322"/>
                  <a:gd name="connsiteY1" fmla="*/ 32125 h 230106"/>
                  <a:gd name="connsiteX2" fmla="*/ 206934 w 222322"/>
                  <a:gd name="connsiteY2" fmla="*/ 169 h 230106"/>
                  <a:gd name="connsiteX3" fmla="*/ 3 w 222322"/>
                  <a:gd name="connsiteY3" fmla="*/ 214783 h 230106"/>
                  <a:gd name="connsiteX4" fmla="*/ 31959 w 222322"/>
                  <a:gd name="connsiteY4" fmla="*/ 214783 h 230106"/>
                  <a:gd name="connsiteX5" fmla="*/ 31959 w 222322"/>
                  <a:gd name="connsiteY5" fmla="*/ 214783 h 23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322" h="230106">
                    <a:moveTo>
                      <a:pt x="31959" y="214783"/>
                    </a:moveTo>
                    <a:cubicBezTo>
                      <a:pt x="33705" y="107040"/>
                      <a:pt x="93776" y="27934"/>
                      <a:pt x="206934" y="32125"/>
                    </a:cubicBezTo>
                    <a:cubicBezTo>
                      <a:pt x="227539" y="32824"/>
                      <a:pt x="227365" y="1042"/>
                      <a:pt x="206934" y="169"/>
                    </a:cubicBezTo>
                    <a:cubicBezTo>
                      <a:pt x="76314" y="-4546"/>
                      <a:pt x="2098" y="89926"/>
                      <a:pt x="3" y="214783"/>
                    </a:cubicBezTo>
                    <a:cubicBezTo>
                      <a:pt x="-346" y="235214"/>
                      <a:pt x="31610" y="235214"/>
                      <a:pt x="31959" y="214783"/>
                    </a:cubicBezTo>
                    <a:lnTo>
                      <a:pt x="31959" y="214783"/>
                    </a:lnTo>
                    <a:close/>
                  </a:path>
                </a:pathLst>
              </a:custGeom>
              <a:solidFill>
                <a:srgbClr val="0E514A"/>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5" name="Freeform: Shape 44">
                <a:extLst>
                  <a:ext uri="{FF2B5EF4-FFF2-40B4-BE49-F238E27FC236}">
                    <a16:creationId xmlns:a16="http://schemas.microsoft.com/office/drawing/2014/main" id="{40CC784C-4F85-4800-B761-523345F484D6}"/>
                  </a:ext>
                </a:extLst>
              </p:cNvPr>
              <p:cNvSpPr/>
              <p:nvPr/>
            </p:nvSpPr>
            <p:spPr>
              <a:xfrm>
                <a:off x="568098" y="3273785"/>
                <a:ext cx="304130" cy="804256"/>
              </a:xfrm>
              <a:custGeom>
                <a:avLst/>
                <a:gdLst>
                  <a:gd name="connsiteX0" fmla="*/ 288786 w 304130"/>
                  <a:gd name="connsiteY0" fmla="*/ 34 h 804256"/>
                  <a:gd name="connsiteX1" fmla="*/ 87443 w 304130"/>
                  <a:gd name="connsiteY1" fmla="*/ 151609 h 804256"/>
                  <a:gd name="connsiteX2" fmla="*/ 201124 w 304130"/>
                  <a:gd name="connsiteY2" fmla="*/ 363429 h 804256"/>
                  <a:gd name="connsiteX3" fmla="*/ 212475 w 304130"/>
                  <a:gd name="connsiteY3" fmla="*/ 336188 h 804256"/>
                  <a:gd name="connsiteX4" fmla="*/ 105080 w 304130"/>
                  <a:gd name="connsiteY4" fmla="*/ 801214 h 804256"/>
                  <a:gd name="connsiteX5" fmla="*/ 121146 w 304130"/>
                  <a:gd name="connsiteY5" fmla="*/ 773624 h 804256"/>
                  <a:gd name="connsiteX6" fmla="*/ 212475 w 304130"/>
                  <a:gd name="connsiteY6" fmla="*/ 367969 h 804256"/>
                  <a:gd name="connsiteX7" fmla="*/ 223825 w 304130"/>
                  <a:gd name="connsiteY7" fmla="*/ 340728 h 804256"/>
                  <a:gd name="connsiteX8" fmla="*/ 117653 w 304130"/>
                  <a:gd name="connsiteY8" fmla="*/ 212553 h 804256"/>
                  <a:gd name="connsiteX9" fmla="*/ 288960 w 304130"/>
                  <a:gd name="connsiteY9" fmla="*/ 31816 h 804256"/>
                  <a:gd name="connsiteX10" fmla="*/ 288786 w 304130"/>
                  <a:gd name="connsiteY10" fmla="*/ 34 h 804256"/>
                  <a:gd name="connsiteX11" fmla="*/ 288786 w 304130"/>
                  <a:gd name="connsiteY11" fmla="*/ 34 h 8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130" h="804256">
                    <a:moveTo>
                      <a:pt x="288786" y="34"/>
                    </a:moveTo>
                    <a:cubicBezTo>
                      <a:pt x="193440" y="5797"/>
                      <a:pt x="117653" y="60978"/>
                      <a:pt x="87443" y="151609"/>
                    </a:cubicBezTo>
                    <a:cubicBezTo>
                      <a:pt x="57407" y="241192"/>
                      <a:pt x="145942" y="309295"/>
                      <a:pt x="201124" y="363429"/>
                    </a:cubicBezTo>
                    <a:cubicBezTo>
                      <a:pt x="204966" y="354349"/>
                      <a:pt x="208633" y="345268"/>
                      <a:pt x="212475" y="336188"/>
                    </a:cubicBezTo>
                    <a:cubicBezTo>
                      <a:pt x="-18031" y="360111"/>
                      <a:pt x="-71990" y="672166"/>
                      <a:pt x="105080" y="801214"/>
                    </a:cubicBezTo>
                    <a:cubicBezTo>
                      <a:pt x="121670" y="813438"/>
                      <a:pt x="137560" y="785673"/>
                      <a:pt x="121146" y="773624"/>
                    </a:cubicBezTo>
                    <a:cubicBezTo>
                      <a:pt x="-29556" y="663784"/>
                      <a:pt x="14100" y="388575"/>
                      <a:pt x="212475" y="367969"/>
                    </a:cubicBezTo>
                    <a:cubicBezTo>
                      <a:pt x="225571" y="366572"/>
                      <a:pt x="234477" y="351380"/>
                      <a:pt x="223825" y="340728"/>
                    </a:cubicBezTo>
                    <a:cubicBezTo>
                      <a:pt x="184709" y="302310"/>
                      <a:pt x="136338" y="265988"/>
                      <a:pt x="117653" y="212553"/>
                    </a:cubicBezTo>
                    <a:cubicBezTo>
                      <a:pt x="83427" y="114065"/>
                      <a:pt x="208633" y="36706"/>
                      <a:pt x="288960" y="31816"/>
                    </a:cubicBezTo>
                    <a:cubicBezTo>
                      <a:pt x="309217" y="30594"/>
                      <a:pt x="309217" y="-1188"/>
                      <a:pt x="288786" y="34"/>
                    </a:cubicBezTo>
                    <a:lnTo>
                      <a:pt x="288786" y="34"/>
                    </a:lnTo>
                    <a:close/>
                  </a:path>
                </a:pathLst>
              </a:custGeom>
              <a:solidFill>
                <a:srgbClr val="0E514A"/>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6" name="Freeform: Shape 45">
                <a:extLst>
                  <a:ext uri="{FF2B5EF4-FFF2-40B4-BE49-F238E27FC236}">
                    <a16:creationId xmlns:a16="http://schemas.microsoft.com/office/drawing/2014/main" id="{B0E56606-6F1E-4B8E-8598-77C473C9914E}"/>
                  </a:ext>
                </a:extLst>
              </p:cNvPr>
              <p:cNvSpPr/>
              <p:nvPr/>
            </p:nvSpPr>
            <p:spPr>
              <a:xfrm>
                <a:off x="299494" y="3717343"/>
                <a:ext cx="92065" cy="314134"/>
              </a:xfrm>
              <a:custGeom>
                <a:avLst/>
                <a:gdLst>
                  <a:gd name="connsiteX0" fmla="*/ 46961 w 92065"/>
                  <a:gd name="connsiteY0" fmla="*/ 7533 h 314134"/>
                  <a:gd name="connsiteX1" fmla="*/ 64773 w 92065"/>
                  <a:gd name="connsiteY1" fmla="*/ 309460 h 314134"/>
                  <a:gd name="connsiteX2" fmla="*/ 87299 w 92065"/>
                  <a:gd name="connsiteY2" fmla="*/ 286933 h 314134"/>
                  <a:gd name="connsiteX3" fmla="*/ 74552 w 92065"/>
                  <a:gd name="connsiteY3" fmla="*/ 23598 h 314134"/>
                  <a:gd name="connsiteX4" fmla="*/ 46961 w 92065"/>
                  <a:gd name="connsiteY4" fmla="*/ 7533 h 314134"/>
                  <a:gd name="connsiteX5" fmla="*/ 46961 w 92065"/>
                  <a:gd name="connsiteY5" fmla="*/ 7533 h 3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65" h="314134">
                    <a:moveTo>
                      <a:pt x="46961" y="7533"/>
                    </a:moveTo>
                    <a:cubicBezTo>
                      <a:pt x="-15031" y="106196"/>
                      <a:pt x="-22016" y="223719"/>
                      <a:pt x="64773" y="309460"/>
                    </a:cubicBezTo>
                    <a:cubicBezTo>
                      <a:pt x="79441" y="323954"/>
                      <a:pt x="101968" y="301427"/>
                      <a:pt x="87299" y="286933"/>
                    </a:cubicBezTo>
                    <a:cubicBezTo>
                      <a:pt x="10290" y="210797"/>
                      <a:pt x="20243" y="110038"/>
                      <a:pt x="74552" y="23598"/>
                    </a:cubicBezTo>
                    <a:cubicBezTo>
                      <a:pt x="85553" y="6136"/>
                      <a:pt x="57962" y="-9929"/>
                      <a:pt x="46961" y="7533"/>
                    </a:cubicBezTo>
                    <a:lnTo>
                      <a:pt x="46961" y="7533"/>
                    </a:lnTo>
                    <a:close/>
                  </a:path>
                </a:pathLst>
              </a:custGeom>
              <a:solidFill>
                <a:srgbClr val="0E514A"/>
              </a:solidFill>
              <a:ln w="174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grpSp>
        <p:nvGrpSpPr>
          <p:cNvPr id="59" name="Graphic 243">
            <a:extLst>
              <a:ext uri="{FF2B5EF4-FFF2-40B4-BE49-F238E27FC236}">
                <a16:creationId xmlns:a16="http://schemas.microsoft.com/office/drawing/2014/main" id="{6B905C58-6553-419B-91C9-E2DF9DCB0A4D}"/>
              </a:ext>
            </a:extLst>
          </p:cNvPr>
          <p:cNvGrpSpPr/>
          <p:nvPr/>
        </p:nvGrpSpPr>
        <p:grpSpPr>
          <a:xfrm rot="1263797">
            <a:off x="813306" y="4130664"/>
            <a:ext cx="1630724" cy="1255170"/>
            <a:chOff x="7982733" y="5589867"/>
            <a:chExt cx="1630724" cy="1255170"/>
          </a:xfrm>
        </p:grpSpPr>
        <p:sp>
          <p:nvSpPr>
            <p:cNvPr id="60" name="Freeform: Shape 59">
              <a:extLst>
                <a:ext uri="{FF2B5EF4-FFF2-40B4-BE49-F238E27FC236}">
                  <a16:creationId xmlns:a16="http://schemas.microsoft.com/office/drawing/2014/main" id="{A703BD13-6EE1-490A-BB3C-3E441219729D}"/>
                </a:ext>
              </a:extLst>
            </p:cNvPr>
            <p:cNvSpPr/>
            <p:nvPr/>
          </p:nvSpPr>
          <p:spPr>
            <a:xfrm>
              <a:off x="7982733" y="5589867"/>
              <a:ext cx="1598486" cy="1219662"/>
            </a:xfrm>
            <a:custGeom>
              <a:avLst/>
              <a:gdLst>
                <a:gd name="connsiteX0" fmla="*/ 1598487 w 1598486"/>
                <a:gd name="connsiteY0" fmla="*/ 1219663 h 1219662"/>
                <a:gd name="connsiteX1" fmla="*/ 768595 w 1598486"/>
                <a:gd name="connsiteY1" fmla="*/ 1212352 h 1219662"/>
                <a:gd name="connsiteX2" fmla="*/ 449515 w 1598486"/>
                <a:gd name="connsiteY2" fmla="*/ 1085711 h 1219662"/>
                <a:gd name="connsiteX3" fmla="*/ 709165 w 1598486"/>
                <a:gd name="connsiteY3" fmla="*/ 993029 h 1219662"/>
                <a:gd name="connsiteX4" fmla="*/ 197175 w 1598486"/>
                <a:gd name="connsiteY4" fmla="*/ 831248 h 1219662"/>
                <a:gd name="connsiteX5" fmla="*/ 471683 w 1598486"/>
                <a:gd name="connsiteY5" fmla="*/ 662628 h 1219662"/>
                <a:gd name="connsiteX6" fmla="*/ 5679 w 1598486"/>
                <a:gd name="connsiteY6" fmla="*/ 216671 h 1219662"/>
                <a:gd name="connsiteX7" fmla="*/ 519557 w 1598486"/>
                <a:gd name="connsiteY7" fmla="*/ 386234 h 1219662"/>
                <a:gd name="connsiteX8" fmla="*/ 470504 w 1598486"/>
                <a:gd name="connsiteY8" fmla="*/ 3715 h 1219662"/>
                <a:gd name="connsiteX9" fmla="*/ 854909 w 1598486"/>
                <a:gd name="connsiteY9" fmla="*/ 444720 h 1219662"/>
                <a:gd name="connsiteX10" fmla="*/ 1007493 w 1598486"/>
                <a:gd name="connsiteY10" fmla="*/ 167854 h 1219662"/>
                <a:gd name="connsiteX11" fmla="*/ 1185781 w 1598486"/>
                <a:gd name="connsiteY11" fmla="*/ 552259 h 1219662"/>
                <a:gd name="connsiteX12" fmla="*/ 1389540 w 1598486"/>
                <a:gd name="connsiteY12" fmla="*/ 392129 h 1219662"/>
                <a:gd name="connsiteX13" fmla="*/ 1482694 w 1598486"/>
                <a:gd name="connsiteY13" fmla="*/ 756254 h 1219662"/>
                <a:gd name="connsiteX14" fmla="*/ 1598487 w 1598486"/>
                <a:gd name="connsiteY14" fmla="*/ 1219663 h 121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8486" h="1219662">
                  <a:moveTo>
                    <a:pt x="1598487" y="1219663"/>
                  </a:moveTo>
                  <a:cubicBezTo>
                    <a:pt x="1346147" y="1206221"/>
                    <a:pt x="981079" y="1226974"/>
                    <a:pt x="768595" y="1212352"/>
                  </a:cubicBezTo>
                  <a:cubicBezTo>
                    <a:pt x="703977" y="1211409"/>
                    <a:pt x="425224" y="1188062"/>
                    <a:pt x="449515" y="1085711"/>
                  </a:cubicBezTo>
                  <a:cubicBezTo>
                    <a:pt x="459891" y="1026988"/>
                    <a:pt x="663414" y="1003641"/>
                    <a:pt x="709165" y="993029"/>
                  </a:cubicBezTo>
                  <a:cubicBezTo>
                    <a:pt x="598560" y="898224"/>
                    <a:pt x="316977" y="931712"/>
                    <a:pt x="197175" y="831248"/>
                  </a:cubicBezTo>
                  <a:cubicBezTo>
                    <a:pt x="8038" y="674420"/>
                    <a:pt x="366738" y="695173"/>
                    <a:pt x="471683" y="662628"/>
                  </a:cubicBezTo>
                  <a:cubicBezTo>
                    <a:pt x="321694" y="536930"/>
                    <a:pt x="54261" y="390243"/>
                    <a:pt x="5679" y="216671"/>
                  </a:cubicBezTo>
                  <a:cubicBezTo>
                    <a:pt x="-53514" y="-2653"/>
                    <a:pt x="366030" y="245206"/>
                    <a:pt x="519557" y="386234"/>
                  </a:cubicBezTo>
                  <a:cubicBezTo>
                    <a:pt x="499983" y="302278"/>
                    <a:pt x="275471" y="-39207"/>
                    <a:pt x="470504" y="3715"/>
                  </a:cubicBezTo>
                  <a:cubicBezTo>
                    <a:pt x="629690" y="30835"/>
                    <a:pt x="743597" y="277751"/>
                    <a:pt x="854909" y="444720"/>
                  </a:cubicBezTo>
                  <a:cubicBezTo>
                    <a:pt x="874012" y="319729"/>
                    <a:pt x="842410" y="-91090"/>
                    <a:pt x="1007493" y="167854"/>
                  </a:cubicBezTo>
                  <a:cubicBezTo>
                    <a:pt x="1091213" y="285062"/>
                    <a:pt x="1121871" y="382460"/>
                    <a:pt x="1185781" y="552259"/>
                  </a:cubicBezTo>
                  <a:cubicBezTo>
                    <a:pt x="1251343" y="488820"/>
                    <a:pt x="1273747" y="274449"/>
                    <a:pt x="1389540" y="392129"/>
                  </a:cubicBezTo>
                  <a:cubicBezTo>
                    <a:pt x="1443781" y="451795"/>
                    <a:pt x="1472317" y="678193"/>
                    <a:pt x="1482694" y="756254"/>
                  </a:cubicBezTo>
                  <a:cubicBezTo>
                    <a:pt x="1508635" y="902941"/>
                    <a:pt x="1543538" y="1087833"/>
                    <a:pt x="1598487" y="1219663"/>
                  </a:cubicBezTo>
                </a:path>
              </a:pathLst>
            </a:custGeom>
            <a:solidFill>
              <a:srgbClr val="CFD690"/>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61" name="Freeform: Shape 60">
              <a:extLst>
                <a:ext uri="{FF2B5EF4-FFF2-40B4-BE49-F238E27FC236}">
                  <a16:creationId xmlns:a16="http://schemas.microsoft.com/office/drawing/2014/main" id="{70061931-0EA8-46E4-AD56-7EC1B00AC20C}"/>
                </a:ext>
              </a:extLst>
            </p:cNvPr>
            <p:cNvSpPr/>
            <p:nvPr/>
          </p:nvSpPr>
          <p:spPr>
            <a:xfrm>
              <a:off x="8178631" y="5864164"/>
              <a:ext cx="1434826" cy="980872"/>
            </a:xfrm>
            <a:custGeom>
              <a:avLst/>
              <a:gdLst>
                <a:gd name="connsiteX0" fmla="*/ 1424757 w 1434826"/>
                <a:gd name="connsiteY0" fmla="*/ 940177 h 980872"/>
                <a:gd name="connsiteX1" fmla="*/ 32171 w 1434826"/>
                <a:gd name="connsiteY1" fmla="*/ 2982 h 980872"/>
                <a:gd name="connsiteX2" fmla="*/ 10474 w 1434826"/>
                <a:gd name="connsiteY2" fmla="*/ 40244 h 980872"/>
                <a:gd name="connsiteX3" fmla="*/ 1403061 w 1434826"/>
                <a:gd name="connsiteY3" fmla="*/ 977439 h 980872"/>
                <a:gd name="connsiteX4" fmla="*/ 1424757 w 1434826"/>
                <a:gd name="connsiteY4" fmla="*/ 940177 h 980872"/>
                <a:gd name="connsiteX5" fmla="*/ 1424757 w 1434826"/>
                <a:gd name="connsiteY5" fmla="*/ 940177 h 9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4826" h="980872">
                  <a:moveTo>
                    <a:pt x="1424757" y="940177"/>
                  </a:moveTo>
                  <a:cubicBezTo>
                    <a:pt x="950028" y="643501"/>
                    <a:pt x="518691" y="281499"/>
                    <a:pt x="32171" y="2982"/>
                  </a:cubicBezTo>
                  <a:cubicBezTo>
                    <a:pt x="8116" y="-10696"/>
                    <a:pt x="-13581" y="26329"/>
                    <a:pt x="10474" y="40244"/>
                  </a:cubicBezTo>
                  <a:cubicBezTo>
                    <a:pt x="496995" y="318761"/>
                    <a:pt x="928331" y="680762"/>
                    <a:pt x="1403061" y="977439"/>
                  </a:cubicBezTo>
                  <a:cubicBezTo>
                    <a:pt x="1426644" y="992296"/>
                    <a:pt x="1448104" y="955035"/>
                    <a:pt x="1424757" y="940177"/>
                  </a:cubicBezTo>
                  <a:lnTo>
                    <a:pt x="1424757" y="940177"/>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62" name="Freeform: Shape 61">
              <a:extLst>
                <a:ext uri="{FF2B5EF4-FFF2-40B4-BE49-F238E27FC236}">
                  <a16:creationId xmlns:a16="http://schemas.microsoft.com/office/drawing/2014/main" id="{98962035-8F9F-44E1-97EA-52B67DCAEBEB}"/>
                </a:ext>
              </a:extLst>
            </p:cNvPr>
            <p:cNvSpPr/>
            <p:nvPr/>
          </p:nvSpPr>
          <p:spPr>
            <a:xfrm>
              <a:off x="8349663" y="5784809"/>
              <a:ext cx="528127" cy="613347"/>
            </a:xfrm>
            <a:custGeom>
              <a:avLst/>
              <a:gdLst>
                <a:gd name="connsiteX0" fmla="*/ 26692 w 528127"/>
                <a:gd name="connsiteY0" fmla="*/ 612488 h 613347"/>
                <a:gd name="connsiteX1" fmla="*/ 506138 w 528127"/>
                <a:gd name="connsiteY1" fmla="*/ 556360 h 613347"/>
                <a:gd name="connsiteX2" fmla="*/ 526892 w 528127"/>
                <a:gd name="connsiteY2" fmla="*/ 529003 h 613347"/>
                <a:gd name="connsiteX3" fmla="*/ 211820 w 528127"/>
                <a:gd name="connsiteY3" fmla="*/ 10173 h 613347"/>
                <a:gd name="connsiteX4" fmla="*/ 174559 w 528127"/>
                <a:gd name="connsiteY4" fmla="*/ 31870 h 613347"/>
                <a:gd name="connsiteX5" fmla="*/ 485385 w 528127"/>
                <a:gd name="connsiteY5" fmla="*/ 540559 h 613347"/>
                <a:gd name="connsiteX6" fmla="*/ 506138 w 528127"/>
                <a:gd name="connsiteY6" fmla="*/ 513202 h 613347"/>
                <a:gd name="connsiteX7" fmla="*/ 15373 w 528127"/>
                <a:gd name="connsiteY7" fmla="*/ 570981 h 613347"/>
                <a:gd name="connsiteX8" fmla="*/ 26692 w 528127"/>
                <a:gd name="connsiteY8" fmla="*/ 612488 h 613347"/>
                <a:gd name="connsiteX9" fmla="*/ 26692 w 528127"/>
                <a:gd name="connsiteY9" fmla="*/ 612488 h 6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127" h="613347">
                  <a:moveTo>
                    <a:pt x="26692" y="612488"/>
                  </a:moveTo>
                  <a:cubicBezTo>
                    <a:pt x="183049" y="570038"/>
                    <a:pt x="344830" y="560133"/>
                    <a:pt x="506138" y="556360"/>
                  </a:cubicBezTo>
                  <a:cubicBezTo>
                    <a:pt x="518873" y="556124"/>
                    <a:pt x="532316" y="542681"/>
                    <a:pt x="526892" y="529003"/>
                  </a:cubicBezTo>
                  <a:cubicBezTo>
                    <a:pt x="451897" y="343168"/>
                    <a:pt x="317001" y="179736"/>
                    <a:pt x="211820" y="10173"/>
                  </a:cubicBezTo>
                  <a:cubicBezTo>
                    <a:pt x="197199" y="-13410"/>
                    <a:pt x="159937" y="8287"/>
                    <a:pt x="174559" y="31870"/>
                  </a:cubicBezTo>
                  <a:cubicBezTo>
                    <a:pt x="277382" y="197895"/>
                    <a:pt x="411806" y="358497"/>
                    <a:pt x="485385" y="540559"/>
                  </a:cubicBezTo>
                  <a:cubicBezTo>
                    <a:pt x="492224" y="531361"/>
                    <a:pt x="499299" y="522400"/>
                    <a:pt x="506138" y="513202"/>
                  </a:cubicBezTo>
                  <a:cubicBezTo>
                    <a:pt x="341056" y="517212"/>
                    <a:pt x="175266" y="527588"/>
                    <a:pt x="15373" y="570981"/>
                  </a:cubicBezTo>
                  <a:cubicBezTo>
                    <a:pt x="-11512" y="578292"/>
                    <a:pt x="-192" y="619798"/>
                    <a:pt x="26692" y="612488"/>
                  </a:cubicBezTo>
                  <a:lnTo>
                    <a:pt x="26692" y="612488"/>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63" name="Freeform: Shape 62">
              <a:extLst>
                <a:ext uri="{FF2B5EF4-FFF2-40B4-BE49-F238E27FC236}">
                  <a16:creationId xmlns:a16="http://schemas.microsoft.com/office/drawing/2014/main" id="{777B44B3-FFBD-4D9A-A532-31911284CC49}"/>
                </a:ext>
              </a:extLst>
            </p:cNvPr>
            <p:cNvSpPr/>
            <p:nvPr/>
          </p:nvSpPr>
          <p:spPr>
            <a:xfrm>
              <a:off x="8710163" y="5950838"/>
              <a:ext cx="396569" cy="579954"/>
            </a:xfrm>
            <a:custGeom>
              <a:avLst/>
              <a:gdLst>
                <a:gd name="connsiteX0" fmla="*/ 27015 w 396569"/>
                <a:gd name="connsiteY0" fmla="*/ 579467 h 579954"/>
                <a:gd name="connsiteX1" fmla="*/ 380763 w 396569"/>
                <a:gd name="connsiteY1" fmla="*/ 545036 h 579954"/>
                <a:gd name="connsiteX2" fmla="*/ 396564 w 396569"/>
                <a:gd name="connsiteY2" fmla="*/ 524282 h 579954"/>
                <a:gd name="connsiteX3" fmla="*/ 278412 w 396569"/>
                <a:gd name="connsiteY3" fmla="*/ 15358 h 579954"/>
                <a:gd name="connsiteX4" fmla="*/ 236906 w 396569"/>
                <a:gd name="connsiteY4" fmla="*/ 26913 h 579954"/>
                <a:gd name="connsiteX5" fmla="*/ 339021 w 396569"/>
                <a:gd name="connsiteY5" fmla="*/ 405187 h 579954"/>
                <a:gd name="connsiteX6" fmla="*/ 352935 w 396569"/>
                <a:gd name="connsiteY6" fmla="*/ 501171 h 579954"/>
                <a:gd name="connsiteX7" fmla="*/ 213794 w 396569"/>
                <a:gd name="connsiteY7" fmla="*/ 516500 h 579954"/>
                <a:gd name="connsiteX8" fmla="*/ 15460 w 396569"/>
                <a:gd name="connsiteY8" fmla="*/ 538197 h 579954"/>
                <a:gd name="connsiteX9" fmla="*/ 27015 w 396569"/>
                <a:gd name="connsiteY9" fmla="*/ 579467 h 579954"/>
                <a:gd name="connsiteX10" fmla="*/ 27015 w 396569"/>
                <a:gd name="connsiteY10" fmla="*/ 579467 h 57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569" h="579954">
                  <a:moveTo>
                    <a:pt x="27015" y="579467"/>
                  </a:moveTo>
                  <a:cubicBezTo>
                    <a:pt x="143752" y="555884"/>
                    <a:pt x="263319" y="561780"/>
                    <a:pt x="380763" y="545036"/>
                  </a:cubicBezTo>
                  <a:cubicBezTo>
                    <a:pt x="389960" y="543856"/>
                    <a:pt x="396800" y="533008"/>
                    <a:pt x="396564" y="524282"/>
                  </a:cubicBezTo>
                  <a:cubicBezTo>
                    <a:pt x="391611" y="350003"/>
                    <a:pt x="318975" y="183034"/>
                    <a:pt x="278412" y="15358"/>
                  </a:cubicBezTo>
                  <a:cubicBezTo>
                    <a:pt x="271809" y="-11527"/>
                    <a:pt x="230302" y="-207"/>
                    <a:pt x="236906" y="26913"/>
                  </a:cubicBezTo>
                  <a:cubicBezTo>
                    <a:pt x="267800" y="153791"/>
                    <a:pt x="310721" y="277602"/>
                    <a:pt x="339021" y="405187"/>
                  </a:cubicBezTo>
                  <a:cubicBezTo>
                    <a:pt x="346096" y="436789"/>
                    <a:pt x="350105" y="468862"/>
                    <a:pt x="352935" y="501171"/>
                  </a:cubicBezTo>
                  <a:cubicBezTo>
                    <a:pt x="353878" y="512255"/>
                    <a:pt x="225821" y="516028"/>
                    <a:pt x="213794" y="516500"/>
                  </a:cubicBezTo>
                  <a:cubicBezTo>
                    <a:pt x="146818" y="519566"/>
                    <a:pt x="81257" y="524754"/>
                    <a:pt x="15460" y="538197"/>
                  </a:cubicBezTo>
                  <a:cubicBezTo>
                    <a:pt x="-11661" y="543385"/>
                    <a:pt x="-105" y="584891"/>
                    <a:pt x="27015" y="579467"/>
                  </a:cubicBezTo>
                  <a:lnTo>
                    <a:pt x="27015" y="579467"/>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64" name="Freeform: Shape 63">
              <a:extLst>
                <a:ext uri="{FF2B5EF4-FFF2-40B4-BE49-F238E27FC236}">
                  <a16:creationId xmlns:a16="http://schemas.microsoft.com/office/drawing/2014/main" id="{AEA8716F-C295-4684-A108-6FBFF72824DD}"/>
                </a:ext>
              </a:extLst>
            </p:cNvPr>
            <p:cNvSpPr/>
            <p:nvPr/>
          </p:nvSpPr>
          <p:spPr>
            <a:xfrm>
              <a:off x="8916292" y="6173899"/>
              <a:ext cx="458094" cy="550259"/>
            </a:xfrm>
            <a:custGeom>
              <a:avLst/>
              <a:gdLst>
                <a:gd name="connsiteX0" fmla="*/ 20871 w 458094"/>
                <a:gd name="connsiteY0" fmla="*/ 550260 h 550259"/>
                <a:gd name="connsiteX1" fmla="*/ 436878 w 458094"/>
                <a:gd name="connsiteY1" fmla="*/ 541534 h 550259"/>
                <a:gd name="connsiteX2" fmla="*/ 457632 w 458094"/>
                <a:gd name="connsiteY2" fmla="*/ 514177 h 550259"/>
                <a:gd name="connsiteX3" fmla="*/ 389476 w 458094"/>
                <a:gd name="connsiteY3" fmla="*/ 15629 h 550259"/>
                <a:gd name="connsiteX4" fmla="*/ 347970 w 458094"/>
                <a:gd name="connsiteY4" fmla="*/ 27185 h 550259"/>
                <a:gd name="connsiteX5" fmla="*/ 416125 w 458094"/>
                <a:gd name="connsiteY5" fmla="*/ 525733 h 550259"/>
                <a:gd name="connsiteX6" fmla="*/ 436878 w 458094"/>
                <a:gd name="connsiteY6" fmla="*/ 498377 h 550259"/>
                <a:gd name="connsiteX7" fmla="*/ 20871 w 458094"/>
                <a:gd name="connsiteY7" fmla="*/ 507102 h 550259"/>
                <a:gd name="connsiteX8" fmla="*/ 20871 w 458094"/>
                <a:gd name="connsiteY8" fmla="*/ 550260 h 550259"/>
                <a:gd name="connsiteX9" fmla="*/ 20871 w 458094"/>
                <a:gd name="connsiteY9" fmla="*/ 550260 h 5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094" h="550259">
                  <a:moveTo>
                    <a:pt x="20871" y="550260"/>
                  </a:moveTo>
                  <a:cubicBezTo>
                    <a:pt x="159540" y="550260"/>
                    <a:pt x="298209" y="548609"/>
                    <a:pt x="436878" y="541534"/>
                  </a:cubicBezTo>
                  <a:cubicBezTo>
                    <a:pt x="451736" y="540826"/>
                    <a:pt x="460226" y="528327"/>
                    <a:pt x="457632" y="514177"/>
                  </a:cubicBezTo>
                  <a:cubicBezTo>
                    <a:pt x="427209" y="349095"/>
                    <a:pt x="412116" y="181891"/>
                    <a:pt x="389476" y="15629"/>
                  </a:cubicBezTo>
                  <a:cubicBezTo>
                    <a:pt x="385703" y="-11727"/>
                    <a:pt x="344196" y="-172"/>
                    <a:pt x="347970" y="27185"/>
                  </a:cubicBezTo>
                  <a:cubicBezTo>
                    <a:pt x="370610" y="193446"/>
                    <a:pt x="385703" y="360651"/>
                    <a:pt x="416125" y="525733"/>
                  </a:cubicBezTo>
                  <a:cubicBezTo>
                    <a:pt x="422964" y="516536"/>
                    <a:pt x="430039" y="507574"/>
                    <a:pt x="436878" y="498377"/>
                  </a:cubicBezTo>
                  <a:cubicBezTo>
                    <a:pt x="298209" y="505452"/>
                    <a:pt x="159540" y="507102"/>
                    <a:pt x="20871" y="507102"/>
                  </a:cubicBezTo>
                  <a:cubicBezTo>
                    <a:pt x="-6957" y="507102"/>
                    <a:pt x="-6957" y="550260"/>
                    <a:pt x="20871" y="550260"/>
                  </a:cubicBezTo>
                  <a:lnTo>
                    <a:pt x="20871" y="550260"/>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65" name="Graphic 233">
            <a:extLst>
              <a:ext uri="{FF2B5EF4-FFF2-40B4-BE49-F238E27FC236}">
                <a16:creationId xmlns:a16="http://schemas.microsoft.com/office/drawing/2014/main" id="{CF44395F-F9CD-4C09-826B-6FEB51F8F518}"/>
              </a:ext>
            </a:extLst>
          </p:cNvPr>
          <p:cNvGrpSpPr/>
          <p:nvPr/>
        </p:nvGrpSpPr>
        <p:grpSpPr>
          <a:xfrm>
            <a:off x="2595002" y="4098686"/>
            <a:ext cx="1484013" cy="1429614"/>
            <a:chOff x="2651548" y="5448024"/>
            <a:chExt cx="1484013" cy="1429614"/>
          </a:xfrm>
        </p:grpSpPr>
        <p:sp>
          <p:nvSpPr>
            <p:cNvPr id="66" name="Freeform: Shape 65">
              <a:extLst>
                <a:ext uri="{FF2B5EF4-FFF2-40B4-BE49-F238E27FC236}">
                  <a16:creationId xmlns:a16="http://schemas.microsoft.com/office/drawing/2014/main" id="{26123111-2BAF-4F08-94C0-00A6C6A79CF1}"/>
                </a:ext>
              </a:extLst>
            </p:cNvPr>
            <p:cNvSpPr/>
            <p:nvPr/>
          </p:nvSpPr>
          <p:spPr>
            <a:xfrm>
              <a:off x="3734725" y="5448024"/>
              <a:ext cx="400837" cy="596339"/>
            </a:xfrm>
            <a:custGeom>
              <a:avLst/>
              <a:gdLst>
                <a:gd name="connsiteX0" fmla="*/ 22109 w 400837"/>
                <a:gd name="connsiteY0" fmla="*/ 564557 h 596339"/>
                <a:gd name="connsiteX1" fmla="*/ 97650 w 400837"/>
                <a:gd name="connsiteY1" fmla="*/ 167510 h 596339"/>
                <a:gd name="connsiteX2" fmla="*/ 343386 w 400837"/>
                <a:gd name="connsiteY2" fmla="*/ 38309 h 596339"/>
                <a:gd name="connsiteX3" fmla="*/ 378162 w 400837"/>
                <a:gd name="connsiteY3" fmla="*/ 303161 h 596339"/>
                <a:gd name="connsiteX4" fmla="*/ 160753 w 400837"/>
                <a:gd name="connsiteY4" fmla="*/ 545903 h 596339"/>
                <a:gd name="connsiteX5" fmla="*/ 0 w 400837"/>
                <a:gd name="connsiteY5" fmla="*/ 596340 h 59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837" h="596339">
                  <a:moveTo>
                    <a:pt x="22109" y="564557"/>
                  </a:moveTo>
                  <a:cubicBezTo>
                    <a:pt x="63104" y="435356"/>
                    <a:pt x="40994" y="296712"/>
                    <a:pt x="97650" y="167510"/>
                  </a:cubicBezTo>
                  <a:cubicBezTo>
                    <a:pt x="138644" y="72855"/>
                    <a:pt x="239518" y="-68783"/>
                    <a:pt x="343386" y="38309"/>
                  </a:cubicBezTo>
                  <a:cubicBezTo>
                    <a:pt x="412708" y="107631"/>
                    <a:pt x="412708" y="221172"/>
                    <a:pt x="378162" y="303161"/>
                  </a:cubicBezTo>
                  <a:cubicBezTo>
                    <a:pt x="340392" y="394592"/>
                    <a:pt x="245736" y="495466"/>
                    <a:pt x="160753" y="545903"/>
                  </a:cubicBezTo>
                  <a:cubicBezTo>
                    <a:pt x="110316" y="577455"/>
                    <a:pt x="44219" y="574230"/>
                    <a:pt x="0" y="596340"/>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67" name="Freeform: Shape 66">
              <a:extLst>
                <a:ext uri="{FF2B5EF4-FFF2-40B4-BE49-F238E27FC236}">
                  <a16:creationId xmlns:a16="http://schemas.microsoft.com/office/drawing/2014/main" id="{A75D9D36-A7AC-45A2-A62A-2823622A0291}"/>
                </a:ext>
              </a:extLst>
            </p:cNvPr>
            <p:cNvSpPr/>
            <p:nvPr/>
          </p:nvSpPr>
          <p:spPr>
            <a:xfrm>
              <a:off x="3484903" y="5645912"/>
              <a:ext cx="216606" cy="448427"/>
            </a:xfrm>
            <a:custGeom>
              <a:avLst/>
              <a:gdLst>
                <a:gd name="connsiteX0" fmla="*/ 16753 w 216606"/>
                <a:gd name="connsiteY0" fmla="*/ 442209 h 448427"/>
                <a:gd name="connsiteX1" fmla="*/ 130293 w 216606"/>
                <a:gd name="connsiteY1" fmla="*/ 943 h 448427"/>
                <a:gd name="connsiteX2" fmla="*/ 177506 w 216606"/>
                <a:gd name="connsiteY2" fmla="*/ 237237 h 448427"/>
                <a:gd name="connsiteX3" fmla="*/ 101735 w 216606"/>
                <a:gd name="connsiteY3" fmla="*/ 369663 h 448427"/>
                <a:gd name="connsiteX4" fmla="*/ 19747 w 216606"/>
                <a:gd name="connsiteY4" fmla="*/ 448427 h 448427"/>
                <a:gd name="connsiteX5" fmla="*/ 19747 w 216606"/>
                <a:gd name="connsiteY5" fmla="*/ 448427 h 44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06" h="448427">
                  <a:moveTo>
                    <a:pt x="16753" y="442209"/>
                  </a:moveTo>
                  <a:cubicBezTo>
                    <a:pt x="1092" y="325674"/>
                    <a:pt x="-43127" y="23053"/>
                    <a:pt x="130293" y="943"/>
                  </a:cubicBezTo>
                  <a:cubicBezTo>
                    <a:pt x="262719" y="-14948"/>
                    <a:pt x="212282" y="174363"/>
                    <a:pt x="177506" y="237237"/>
                  </a:cubicBezTo>
                  <a:cubicBezTo>
                    <a:pt x="155397" y="281455"/>
                    <a:pt x="130293" y="331892"/>
                    <a:pt x="101735" y="369663"/>
                  </a:cubicBezTo>
                  <a:cubicBezTo>
                    <a:pt x="76632" y="401214"/>
                    <a:pt x="41856" y="420099"/>
                    <a:pt x="19747" y="448427"/>
                  </a:cubicBezTo>
                  <a:lnTo>
                    <a:pt x="19747" y="448427"/>
                  </a:ln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68" name="Freeform: Shape 67">
              <a:extLst>
                <a:ext uri="{FF2B5EF4-FFF2-40B4-BE49-F238E27FC236}">
                  <a16:creationId xmlns:a16="http://schemas.microsoft.com/office/drawing/2014/main" id="{20299CC0-9E6F-4D14-AAD3-0CBDB5B947FF}"/>
                </a:ext>
              </a:extLst>
            </p:cNvPr>
            <p:cNvSpPr/>
            <p:nvPr/>
          </p:nvSpPr>
          <p:spPr>
            <a:xfrm>
              <a:off x="3473328" y="6120338"/>
              <a:ext cx="560208" cy="314958"/>
            </a:xfrm>
            <a:custGeom>
              <a:avLst/>
              <a:gdLst>
                <a:gd name="connsiteX0" fmla="*/ 0 w 560208"/>
                <a:gd name="connsiteY0" fmla="*/ 163313 h 314958"/>
                <a:gd name="connsiteX1" fmla="*/ 497921 w 560208"/>
                <a:gd name="connsiteY1" fmla="*/ 242077 h 314958"/>
                <a:gd name="connsiteX2" fmla="*/ 475811 w 560208"/>
                <a:gd name="connsiteY2" fmla="*/ 5784 h 314958"/>
                <a:gd name="connsiteX3" fmla="*/ 207966 w 560208"/>
                <a:gd name="connsiteY3" fmla="*/ 93991 h 314958"/>
                <a:gd name="connsiteX4" fmla="*/ 9443 w 560208"/>
                <a:gd name="connsiteY4" fmla="*/ 163313 h 31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208" h="314958">
                  <a:moveTo>
                    <a:pt x="0" y="163313"/>
                  </a:moveTo>
                  <a:cubicBezTo>
                    <a:pt x="129201" y="286296"/>
                    <a:pt x="346840" y="390164"/>
                    <a:pt x="497921" y="242077"/>
                  </a:cubicBezTo>
                  <a:cubicBezTo>
                    <a:pt x="570467" y="172755"/>
                    <a:pt x="598795" y="37336"/>
                    <a:pt x="475811" y="5784"/>
                  </a:cubicBezTo>
                  <a:cubicBezTo>
                    <a:pt x="378162" y="-19550"/>
                    <a:pt x="286731" y="43554"/>
                    <a:pt x="207966" y="93991"/>
                  </a:cubicBezTo>
                  <a:cubicBezTo>
                    <a:pt x="144862" y="131761"/>
                    <a:pt x="84983" y="169531"/>
                    <a:pt x="9443" y="163313"/>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69" name="Freeform: Shape 68">
              <a:extLst>
                <a:ext uri="{FF2B5EF4-FFF2-40B4-BE49-F238E27FC236}">
                  <a16:creationId xmlns:a16="http://schemas.microsoft.com/office/drawing/2014/main" id="{DCA5C882-1AB8-46AE-A4F7-C4B4A6E641AE}"/>
                </a:ext>
              </a:extLst>
            </p:cNvPr>
            <p:cNvSpPr/>
            <p:nvPr/>
          </p:nvSpPr>
          <p:spPr>
            <a:xfrm>
              <a:off x="2842432" y="5942815"/>
              <a:ext cx="287500" cy="381829"/>
            </a:xfrm>
            <a:custGeom>
              <a:avLst/>
              <a:gdLst>
                <a:gd name="connsiteX0" fmla="*/ 12986 w 287500"/>
                <a:gd name="connsiteY0" fmla="*/ 381830 h 381829"/>
                <a:gd name="connsiteX1" fmla="*/ 208285 w 287500"/>
                <a:gd name="connsiteY1" fmla="*/ 444 h 381829"/>
                <a:gd name="connsiteX2" fmla="*/ 192625 w 287500"/>
                <a:gd name="connsiteY2" fmla="*/ 255853 h 381829"/>
                <a:gd name="connsiteX3" fmla="*/ 16211 w 287500"/>
                <a:gd name="connsiteY3" fmla="*/ 378836 h 381829"/>
              </a:gdLst>
              <a:ahLst/>
              <a:cxnLst>
                <a:cxn ang="0">
                  <a:pos x="connsiteX0" y="connsiteY0"/>
                </a:cxn>
                <a:cxn ang="0">
                  <a:pos x="connsiteX1" y="connsiteY1"/>
                </a:cxn>
                <a:cxn ang="0">
                  <a:pos x="connsiteX2" y="connsiteY2"/>
                </a:cxn>
                <a:cxn ang="0">
                  <a:pos x="connsiteX3" y="connsiteY3"/>
                </a:cxn>
              </a:cxnLst>
              <a:rect l="l" t="t" r="r" b="b"/>
              <a:pathLst>
                <a:path w="287500" h="381829">
                  <a:moveTo>
                    <a:pt x="12986" y="381830"/>
                  </a:moveTo>
                  <a:cubicBezTo>
                    <a:pt x="-28008" y="249404"/>
                    <a:pt x="25653" y="-12223"/>
                    <a:pt x="208285" y="444"/>
                  </a:cubicBezTo>
                  <a:cubicBezTo>
                    <a:pt x="365815" y="13111"/>
                    <a:pt x="249280" y="202192"/>
                    <a:pt x="192625" y="255853"/>
                  </a:cubicBezTo>
                  <a:cubicBezTo>
                    <a:pt x="145412" y="300071"/>
                    <a:pt x="47532" y="325175"/>
                    <a:pt x="16211" y="378836"/>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70" name="Freeform: Shape 69">
              <a:extLst>
                <a:ext uri="{FF2B5EF4-FFF2-40B4-BE49-F238E27FC236}">
                  <a16:creationId xmlns:a16="http://schemas.microsoft.com/office/drawing/2014/main" id="{01750172-A12E-48F4-A616-F4F73D85BC92}"/>
                </a:ext>
              </a:extLst>
            </p:cNvPr>
            <p:cNvSpPr/>
            <p:nvPr/>
          </p:nvSpPr>
          <p:spPr>
            <a:xfrm>
              <a:off x="2651548" y="5595325"/>
              <a:ext cx="1347585" cy="1282312"/>
            </a:xfrm>
            <a:custGeom>
              <a:avLst/>
              <a:gdLst>
                <a:gd name="connsiteX0" fmla="*/ 42195 w 1347585"/>
                <a:gd name="connsiteY0" fmla="*/ 1262017 h 1282312"/>
                <a:gd name="connsiteX1" fmla="*/ 338598 w 1347585"/>
                <a:gd name="connsiteY1" fmla="*/ 761102 h 1282312"/>
                <a:gd name="connsiteX2" fmla="*/ 832604 w 1347585"/>
                <a:gd name="connsiteY2" fmla="*/ 596664 h 1282312"/>
                <a:gd name="connsiteX3" fmla="*/ 1158486 w 1347585"/>
                <a:gd name="connsiteY3" fmla="*/ 393764 h 1282312"/>
                <a:gd name="connsiteX4" fmla="*/ 1346416 w 1347585"/>
                <a:gd name="connsiteY4" fmla="*/ 25736 h 1282312"/>
                <a:gd name="connsiteX5" fmla="*/ 1305882 w 1347585"/>
                <a:gd name="connsiteY5" fmla="*/ 14681 h 1282312"/>
                <a:gd name="connsiteX6" fmla="*/ 1072813 w 1347585"/>
                <a:gd name="connsiteY6" fmla="*/ 416795 h 1282312"/>
                <a:gd name="connsiteX7" fmla="*/ 649971 w 1347585"/>
                <a:gd name="connsiteY7" fmla="*/ 611403 h 1282312"/>
                <a:gd name="connsiteX8" fmla="*/ 213082 w 1347585"/>
                <a:gd name="connsiteY8" fmla="*/ 794726 h 1282312"/>
                <a:gd name="connsiteX9" fmla="*/ 49 w 1347585"/>
                <a:gd name="connsiteY9" fmla="*/ 1262017 h 1282312"/>
                <a:gd name="connsiteX10" fmla="*/ 42195 w 1347585"/>
                <a:gd name="connsiteY10" fmla="*/ 1262017 h 1282312"/>
                <a:gd name="connsiteX11" fmla="*/ 42195 w 1347585"/>
                <a:gd name="connsiteY11" fmla="*/ 1262017 h 128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585" h="1282312">
                  <a:moveTo>
                    <a:pt x="42195" y="1262017"/>
                  </a:moveTo>
                  <a:cubicBezTo>
                    <a:pt x="39201" y="1054742"/>
                    <a:pt x="157117" y="859673"/>
                    <a:pt x="338598" y="761102"/>
                  </a:cubicBezTo>
                  <a:cubicBezTo>
                    <a:pt x="489679" y="678883"/>
                    <a:pt x="671851" y="656082"/>
                    <a:pt x="832604" y="596664"/>
                  </a:cubicBezTo>
                  <a:cubicBezTo>
                    <a:pt x="954436" y="551754"/>
                    <a:pt x="1067746" y="487499"/>
                    <a:pt x="1158486" y="393764"/>
                  </a:cubicBezTo>
                  <a:cubicBezTo>
                    <a:pt x="1258669" y="290127"/>
                    <a:pt x="1301967" y="159083"/>
                    <a:pt x="1346416" y="25736"/>
                  </a:cubicBezTo>
                  <a:cubicBezTo>
                    <a:pt x="1354937" y="-58"/>
                    <a:pt x="1314403" y="-11113"/>
                    <a:pt x="1305882" y="14681"/>
                  </a:cubicBezTo>
                  <a:cubicBezTo>
                    <a:pt x="1254063" y="170138"/>
                    <a:pt x="1200172" y="307169"/>
                    <a:pt x="1072813" y="416795"/>
                  </a:cubicBezTo>
                  <a:cubicBezTo>
                    <a:pt x="954436" y="518820"/>
                    <a:pt x="797597" y="569257"/>
                    <a:pt x="649971" y="611403"/>
                  </a:cubicBezTo>
                  <a:cubicBezTo>
                    <a:pt x="496818" y="654931"/>
                    <a:pt x="339059" y="692701"/>
                    <a:pt x="213082" y="794726"/>
                  </a:cubicBezTo>
                  <a:cubicBezTo>
                    <a:pt x="76741" y="905503"/>
                    <a:pt x="-2254" y="1088366"/>
                    <a:pt x="49" y="1262017"/>
                  </a:cubicBezTo>
                  <a:cubicBezTo>
                    <a:pt x="510" y="1288962"/>
                    <a:pt x="42656" y="1289193"/>
                    <a:pt x="42195" y="1262017"/>
                  </a:cubicBezTo>
                  <a:lnTo>
                    <a:pt x="42195" y="1262017"/>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71" name="Freeform: Shape 70">
              <a:extLst>
                <a:ext uri="{FF2B5EF4-FFF2-40B4-BE49-F238E27FC236}">
                  <a16:creationId xmlns:a16="http://schemas.microsoft.com/office/drawing/2014/main" id="{B2D7D591-7D5F-4282-945D-EE069BA10E3E}"/>
                </a:ext>
              </a:extLst>
            </p:cNvPr>
            <p:cNvSpPr/>
            <p:nvPr/>
          </p:nvSpPr>
          <p:spPr>
            <a:xfrm>
              <a:off x="3477800" y="5796462"/>
              <a:ext cx="129996" cy="375553"/>
            </a:xfrm>
            <a:custGeom>
              <a:avLst/>
              <a:gdLst>
                <a:gd name="connsiteX0" fmla="*/ 40898 w 129996"/>
                <a:gd name="connsiteY0" fmla="*/ 360291 h 375553"/>
                <a:gd name="connsiteX1" fmla="*/ 129105 w 129996"/>
                <a:gd name="connsiteY1" fmla="*/ 26117 h 375553"/>
                <a:gd name="connsiteX2" fmla="*/ 88571 w 129996"/>
                <a:gd name="connsiteY2" fmla="*/ 14832 h 375553"/>
                <a:gd name="connsiteX3" fmla="*/ 364 w 129996"/>
                <a:gd name="connsiteY3" fmla="*/ 349006 h 375553"/>
                <a:gd name="connsiteX4" fmla="*/ 40898 w 129996"/>
                <a:gd name="connsiteY4" fmla="*/ 360291 h 375553"/>
                <a:gd name="connsiteX5" fmla="*/ 40898 w 129996"/>
                <a:gd name="connsiteY5" fmla="*/ 360291 h 37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96" h="375553">
                  <a:moveTo>
                    <a:pt x="40898" y="360291"/>
                  </a:moveTo>
                  <a:cubicBezTo>
                    <a:pt x="61165" y="246520"/>
                    <a:pt x="97783" y="137125"/>
                    <a:pt x="129105" y="26117"/>
                  </a:cubicBezTo>
                  <a:cubicBezTo>
                    <a:pt x="136475" y="-138"/>
                    <a:pt x="95941" y="-11192"/>
                    <a:pt x="88571" y="14832"/>
                  </a:cubicBezTo>
                  <a:cubicBezTo>
                    <a:pt x="57250" y="125840"/>
                    <a:pt x="20631" y="235235"/>
                    <a:pt x="364" y="349006"/>
                  </a:cubicBezTo>
                  <a:cubicBezTo>
                    <a:pt x="-4242" y="375721"/>
                    <a:pt x="36292" y="387006"/>
                    <a:pt x="40898" y="360291"/>
                  </a:cubicBezTo>
                  <a:lnTo>
                    <a:pt x="40898" y="360291"/>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72" name="Freeform: Shape 71">
              <a:extLst>
                <a:ext uri="{FF2B5EF4-FFF2-40B4-BE49-F238E27FC236}">
                  <a16:creationId xmlns:a16="http://schemas.microsoft.com/office/drawing/2014/main" id="{0039DBD3-6C68-446F-B1A3-87EDA613B5FB}"/>
                </a:ext>
              </a:extLst>
            </p:cNvPr>
            <p:cNvSpPr/>
            <p:nvPr/>
          </p:nvSpPr>
          <p:spPr>
            <a:xfrm>
              <a:off x="3340381" y="6185574"/>
              <a:ext cx="607160" cy="145197"/>
            </a:xfrm>
            <a:custGeom>
              <a:avLst/>
              <a:gdLst>
                <a:gd name="connsiteX0" fmla="*/ 8813 w 607160"/>
                <a:gd name="connsiteY0" fmla="*/ 40500 h 145197"/>
                <a:gd name="connsiteX1" fmla="*/ 597474 w 607160"/>
                <a:gd name="connsiteY1" fmla="*/ 72052 h 145197"/>
                <a:gd name="connsiteX2" fmla="*/ 576286 w 607160"/>
                <a:gd name="connsiteY2" fmla="*/ 35664 h 145197"/>
                <a:gd name="connsiteX3" fmla="*/ 30231 w 607160"/>
                <a:gd name="connsiteY3" fmla="*/ 4112 h 145197"/>
                <a:gd name="connsiteX4" fmla="*/ 8813 w 607160"/>
                <a:gd name="connsiteY4" fmla="*/ 40500 h 145197"/>
                <a:gd name="connsiteX5" fmla="*/ 8813 w 607160"/>
                <a:gd name="connsiteY5" fmla="*/ 40500 h 14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160" h="145197">
                  <a:moveTo>
                    <a:pt x="8813" y="40500"/>
                  </a:moveTo>
                  <a:cubicBezTo>
                    <a:pt x="168414" y="163023"/>
                    <a:pt x="427048" y="183750"/>
                    <a:pt x="597474" y="72052"/>
                  </a:cubicBezTo>
                  <a:cubicBezTo>
                    <a:pt x="620044" y="57312"/>
                    <a:pt x="599086" y="20694"/>
                    <a:pt x="576286" y="35664"/>
                  </a:cubicBezTo>
                  <a:cubicBezTo>
                    <a:pt x="417144" y="139992"/>
                    <a:pt x="178778" y="118113"/>
                    <a:pt x="30231" y="4112"/>
                  </a:cubicBezTo>
                  <a:cubicBezTo>
                    <a:pt x="8582" y="-12240"/>
                    <a:pt x="-12376" y="24379"/>
                    <a:pt x="8813" y="40500"/>
                  </a:cubicBezTo>
                  <a:lnTo>
                    <a:pt x="8813" y="40500"/>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73" name="Freeform: Shape 72">
              <a:extLst>
                <a:ext uri="{FF2B5EF4-FFF2-40B4-BE49-F238E27FC236}">
                  <a16:creationId xmlns:a16="http://schemas.microsoft.com/office/drawing/2014/main" id="{6618ECB7-1DEC-4B7E-9458-04156521B9CE}"/>
                </a:ext>
              </a:extLst>
            </p:cNvPr>
            <p:cNvSpPr/>
            <p:nvPr/>
          </p:nvSpPr>
          <p:spPr>
            <a:xfrm>
              <a:off x="2846810" y="6074267"/>
              <a:ext cx="169221" cy="349438"/>
            </a:xfrm>
            <a:custGeom>
              <a:avLst/>
              <a:gdLst>
                <a:gd name="connsiteX0" fmla="*/ 42233 w 169221"/>
                <a:gd name="connsiteY0" fmla="*/ 329143 h 349438"/>
                <a:gd name="connsiteX1" fmla="*/ 162222 w 169221"/>
                <a:gd name="connsiteY1" fmla="*/ 35042 h 349438"/>
                <a:gd name="connsiteX2" fmla="*/ 132512 w 169221"/>
                <a:gd name="connsiteY2" fmla="*/ 5333 h 349438"/>
                <a:gd name="connsiteX3" fmla="*/ 317 w 169221"/>
                <a:gd name="connsiteY3" fmla="*/ 329143 h 349438"/>
                <a:gd name="connsiteX4" fmla="*/ 42233 w 169221"/>
                <a:gd name="connsiteY4" fmla="*/ 329143 h 349438"/>
                <a:gd name="connsiteX5" fmla="*/ 42233 w 169221"/>
                <a:gd name="connsiteY5" fmla="*/ 329143 h 3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21" h="349438">
                  <a:moveTo>
                    <a:pt x="42233" y="329143"/>
                  </a:moveTo>
                  <a:cubicBezTo>
                    <a:pt x="38317" y="215372"/>
                    <a:pt x="74015" y="110122"/>
                    <a:pt x="162222" y="35042"/>
                  </a:cubicBezTo>
                  <a:cubicBezTo>
                    <a:pt x="182949" y="17539"/>
                    <a:pt x="153010" y="-12170"/>
                    <a:pt x="132512" y="5333"/>
                  </a:cubicBezTo>
                  <a:cubicBezTo>
                    <a:pt x="36705" y="86861"/>
                    <a:pt x="-4059" y="205238"/>
                    <a:pt x="317" y="329143"/>
                  </a:cubicBezTo>
                  <a:cubicBezTo>
                    <a:pt x="1238" y="356088"/>
                    <a:pt x="43154" y="356319"/>
                    <a:pt x="42233" y="329143"/>
                  </a:cubicBezTo>
                  <a:lnTo>
                    <a:pt x="42233" y="329143"/>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pic>
        <p:nvPicPr>
          <p:cNvPr id="74" name="Graphic 73">
            <a:extLst>
              <a:ext uri="{FF2B5EF4-FFF2-40B4-BE49-F238E27FC236}">
                <a16:creationId xmlns:a16="http://schemas.microsoft.com/office/drawing/2014/main" id="{9FA64D6B-F15C-4BDA-8C12-08689D1547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4288" y="3317284"/>
            <a:ext cx="2458445" cy="2970622"/>
          </a:xfrm>
          <a:prstGeom prst="rect">
            <a:avLst/>
          </a:prstGeom>
        </p:spPr>
      </p:pic>
      <p:pic>
        <p:nvPicPr>
          <p:cNvPr id="76" name="Graphic 75">
            <a:extLst>
              <a:ext uri="{FF2B5EF4-FFF2-40B4-BE49-F238E27FC236}">
                <a16:creationId xmlns:a16="http://schemas.microsoft.com/office/drawing/2014/main" id="{699458AA-EC23-46FF-952D-B6677EAC18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2601" y="613320"/>
            <a:ext cx="1000125" cy="1085850"/>
          </a:xfrm>
          <a:prstGeom prst="rect">
            <a:avLst/>
          </a:prstGeom>
        </p:spPr>
      </p:pic>
      <p:sp>
        <p:nvSpPr>
          <p:cNvPr id="77" name="mmprod_title">
            <a:extLst>
              <a:ext uri="{FF2B5EF4-FFF2-40B4-BE49-F238E27FC236}">
                <a16:creationId xmlns:a16="http://schemas.microsoft.com/office/drawing/2014/main" id="{132D8A01-6D9A-4257-BF91-BF38C678D201}"/>
              </a:ext>
            </a:extLst>
          </p:cNvPr>
          <p:cNvSpPr>
            <a:spLocks noGrp="1"/>
          </p:cNvSpPr>
          <p:nvPr/>
        </p:nvSpPr>
        <p:spPr>
          <a:xfrm>
            <a:off x="3031009" y="143405"/>
            <a:ext cx="11576493" cy="1598978"/>
          </a:xfrm>
          <a:prstGeom prst="rect">
            <a:avLst/>
          </a:prstGeom>
          <a:noFill/>
          <a:ln w="9525">
            <a:noFill/>
          </a:ln>
        </p:spPr>
        <p:txBody>
          <a:bodyPr wrap="square" lIns="0" tIns="0" rIns="0" bIns="0" anchor="ctr" anchorCtr="0"/>
          <a:lstStyle>
            <a:lvl1pPr marL="0" lvl="0" indent="0" algn="l" defTabSz="914400" rtl="0" eaLnBrk="1" fontAlgn="base" latinLnBrk="0" hangingPunct="1">
              <a:lnSpc>
                <a:spcPct val="100000"/>
              </a:lnSpc>
              <a:spcBef>
                <a:spcPct val="0"/>
              </a:spcBef>
              <a:spcAft>
                <a:spcPct val="0"/>
              </a:spcAft>
              <a:buNone/>
              <a:defRPr sz="3900" b="1"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767171">
                    <a:lumMod val="50000"/>
                  </a:srgbClr>
                </a:solidFill>
                <a:effectLst/>
                <a:uLnTx/>
                <a:uFillTx/>
                <a:latin typeface="Arial" panose="020B0604020202020204" pitchFamily="34" charset="0"/>
                <a:ea typeface="+mj-ea"/>
                <a:cs typeface="Arial" panose="020B0604020202020204" pitchFamily="34" charset="0"/>
              </a:rPr>
              <a:t>Hướng dẫn làm nhạc cụ</a:t>
            </a:r>
            <a:endParaRPr kumimoji="0" sz="4000" b="1" i="0" u="none" strike="noStrike" kern="1200" cap="none" spc="0" normalizeH="0" baseline="0" noProof="0">
              <a:ln>
                <a:noFill/>
              </a:ln>
              <a:solidFill>
                <a:srgbClr val="767171">
                  <a:lumMod val="50000"/>
                </a:srgbClr>
              </a:solidFill>
              <a:effectLst/>
              <a:uLnTx/>
              <a:uFillTx/>
              <a:latin typeface="Arial" panose="020B0604020202020204" pitchFamily="34" charset="0"/>
              <a:ea typeface="+mj-ea"/>
              <a:cs typeface="Arial" panose="020B0604020202020204" pitchFamily="34" charset="0"/>
            </a:endParaRPr>
          </a:p>
        </p:txBody>
      </p:sp>
      <p:pic>
        <p:nvPicPr>
          <p:cNvPr id="79" name="Picture 78" descr="A row of glasses with liquid in them&#10;&#10;Description automatically generated with low confidence">
            <a:extLst>
              <a:ext uri="{FF2B5EF4-FFF2-40B4-BE49-F238E27FC236}">
                <a16:creationId xmlns:a16="http://schemas.microsoft.com/office/drawing/2014/main" id="{5750DCD4-D37A-4169-97C5-C4553EF425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42696" y="2782043"/>
            <a:ext cx="7095020" cy="3709682"/>
          </a:xfrm>
          <a:prstGeom prst="rect">
            <a:avLst/>
          </a:prstGeom>
          <a:ln>
            <a:noFill/>
          </a:ln>
          <a:effectLst>
            <a:softEdge rad="112500"/>
          </a:effectLst>
        </p:spPr>
      </p:pic>
      <p:pic>
        <p:nvPicPr>
          <p:cNvPr id="30" name="Graphic 29">
            <a:extLst>
              <a:ext uri="{FF2B5EF4-FFF2-40B4-BE49-F238E27FC236}">
                <a16:creationId xmlns:a16="http://schemas.microsoft.com/office/drawing/2014/main" id="{D87FA130-F458-4B5C-BC61-D7CAB95924B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03646" y="5528299"/>
            <a:ext cx="1712149" cy="931662"/>
          </a:xfrm>
          <a:prstGeom prst="rect">
            <a:avLst/>
          </a:prstGeom>
        </p:spPr>
      </p:pic>
    </p:spTree>
    <p:extLst>
      <p:ext uri="{BB962C8B-B14F-4D97-AF65-F5344CB8AC3E}">
        <p14:creationId xmlns:p14="http://schemas.microsoft.com/office/powerpoint/2010/main" val="1038212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8DCE00-D850-476D-90B8-693EDFB07632}"/>
              </a:ext>
            </a:extLst>
          </p:cNvPr>
          <p:cNvSpPr/>
          <p:nvPr/>
        </p:nvSpPr>
        <p:spPr>
          <a:xfrm>
            <a:off x="3165518" y="1300720"/>
            <a:ext cx="6111501" cy="3210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02060"/>
                </a:solidFill>
                <a:effectLst/>
                <a:uLnTx/>
                <a:uFillTx/>
                <a:latin typeface="UTM Showcard" panose="02040603050506020204" pitchFamily="18" charset="0"/>
              </a:rPr>
              <a:t>KHỞI ĐỘNG</a:t>
            </a:r>
          </a:p>
        </p:txBody>
      </p:sp>
      <p:pic>
        <p:nvPicPr>
          <p:cNvPr id="18" name="Graphic 17">
            <a:extLst>
              <a:ext uri="{FF2B5EF4-FFF2-40B4-BE49-F238E27FC236}">
                <a16:creationId xmlns:a16="http://schemas.microsoft.com/office/drawing/2014/main" id="{56ADE692-0BE1-4582-9A41-15F749E244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619850">
            <a:off x="2597293" y="489115"/>
            <a:ext cx="1338905" cy="1028434"/>
          </a:xfrm>
          <a:prstGeom prst="rect">
            <a:avLst/>
          </a:prstGeom>
        </p:spPr>
      </p:pic>
      <p:pic>
        <p:nvPicPr>
          <p:cNvPr id="153" name="Graphic 152">
            <a:extLst>
              <a:ext uri="{FF2B5EF4-FFF2-40B4-BE49-F238E27FC236}">
                <a16:creationId xmlns:a16="http://schemas.microsoft.com/office/drawing/2014/main" id="{4AF5A031-1965-4B48-BD38-513C568047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116377">
            <a:off x="8785490" y="3466456"/>
            <a:ext cx="1376593" cy="2413507"/>
          </a:xfrm>
          <a:prstGeom prst="rect">
            <a:avLst/>
          </a:prstGeom>
        </p:spPr>
      </p:pic>
      <p:pic>
        <p:nvPicPr>
          <p:cNvPr id="154" name="Graphic 153">
            <a:extLst>
              <a:ext uri="{FF2B5EF4-FFF2-40B4-BE49-F238E27FC236}">
                <a16:creationId xmlns:a16="http://schemas.microsoft.com/office/drawing/2014/main" id="{B55D174F-7914-4FCD-8475-3CC14EED9F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907444">
            <a:off x="9498815" y="4425555"/>
            <a:ext cx="962251" cy="1871630"/>
          </a:xfrm>
          <a:prstGeom prst="rect">
            <a:avLst/>
          </a:prstGeom>
        </p:spPr>
      </p:pic>
      <p:pic>
        <p:nvPicPr>
          <p:cNvPr id="156" name="Graphic 155">
            <a:extLst>
              <a:ext uri="{FF2B5EF4-FFF2-40B4-BE49-F238E27FC236}">
                <a16:creationId xmlns:a16="http://schemas.microsoft.com/office/drawing/2014/main" id="{C66EC1B6-B59C-4103-B1EE-ED63FD7664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8325346" flipH="1">
            <a:off x="8690530" y="4643993"/>
            <a:ext cx="838729" cy="1698258"/>
          </a:xfrm>
          <a:prstGeom prst="rect">
            <a:avLst/>
          </a:prstGeom>
        </p:spPr>
      </p:pic>
      <p:grpSp>
        <p:nvGrpSpPr>
          <p:cNvPr id="155" name="Graphic 233">
            <a:extLst>
              <a:ext uri="{FF2B5EF4-FFF2-40B4-BE49-F238E27FC236}">
                <a16:creationId xmlns:a16="http://schemas.microsoft.com/office/drawing/2014/main" id="{0D776E57-2BA7-429A-A192-7252989A4754}"/>
              </a:ext>
            </a:extLst>
          </p:cNvPr>
          <p:cNvGrpSpPr/>
          <p:nvPr/>
        </p:nvGrpSpPr>
        <p:grpSpPr>
          <a:xfrm rot="18269505">
            <a:off x="8723955" y="4644642"/>
            <a:ext cx="1121715" cy="1141459"/>
            <a:chOff x="2651548" y="5448024"/>
            <a:chExt cx="1484014" cy="1429613"/>
          </a:xfrm>
        </p:grpSpPr>
        <p:sp>
          <p:nvSpPr>
            <p:cNvPr id="157" name="Freeform: Shape 156">
              <a:extLst>
                <a:ext uri="{FF2B5EF4-FFF2-40B4-BE49-F238E27FC236}">
                  <a16:creationId xmlns:a16="http://schemas.microsoft.com/office/drawing/2014/main" id="{76950F08-EF69-475A-9F91-3D23FF62ED54}"/>
                </a:ext>
              </a:extLst>
            </p:cNvPr>
            <p:cNvSpPr/>
            <p:nvPr/>
          </p:nvSpPr>
          <p:spPr>
            <a:xfrm>
              <a:off x="3734725" y="5448024"/>
              <a:ext cx="400837" cy="596339"/>
            </a:xfrm>
            <a:custGeom>
              <a:avLst/>
              <a:gdLst>
                <a:gd name="connsiteX0" fmla="*/ 22109 w 400837"/>
                <a:gd name="connsiteY0" fmla="*/ 564557 h 596339"/>
                <a:gd name="connsiteX1" fmla="*/ 97650 w 400837"/>
                <a:gd name="connsiteY1" fmla="*/ 167510 h 596339"/>
                <a:gd name="connsiteX2" fmla="*/ 343386 w 400837"/>
                <a:gd name="connsiteY2" fmla="*/ 38309 h 596339"/>
                <a:gd name="connsiteX3" fmla="*/ 378162 w 400837"/>
                <a:gd name="connsiteY3" fmla="*/ 303161 h 596339"/>
                <a:gd name="connsiteX4" fmla="*/ 160753 w 400837"/>
                <a:gd name="connsiteY4" fmla="*/ 545903 h 596339"/>
                <a:gd name="connsiteX5" fmla="*/ 0 w 400837"/>
                <a:gd name="connsiteY5" fmla="*/ 596340 h 59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837" h="596339">
                  <a:moveTo>
                    <a:pt x="22109" y="564557"/>
                  </a:moveTo>
                  <a:cubicBezTo>
                    <a:pt x="63104" y="435356"/>
                    <a:pt x="40994" y="296712"/>
                    <a:pt x="97650" y="167510"/>
                  </a:cubicBezTo>
                  <a:cubicBezTo>
                    <a:pt x="138644" y="72855"/>
                    <a:pt x="239518" y="-68783"/>
                    <a:pt x="343386" y="38309"/>
                  </a:cubicBezTo>
                  <a:cubicBezTo>
                    <a:pt x="412708" y="107631"/>
                    <a:pt x="412708" y="221172"/>
                    <a:pt x="378162" y="303161"/>
                  </a:cubicBezTo>
                  <a:cubicBezTo>
                    <a:pt x="340392" y="394592"/>
                    <a:pt x="245736" y="495466"/>
                    <a:pt x="160753" y="545903"/>
                  </a:cubicBezTo>
                  <a:cubicBezTo>
                    <a:pt x="110316" y="577455"/>
                    <a:pt x="44219" y="574230"/>
                    <a:pt x="0" y="596340"/>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58" name="Freeform: Shape 157">
              <a:extLst>
                <a:ext uri="{FF2B5EF4-FFF2-40B4-BE49-F238E27FC236}">
                  <a16:creationId xmlns:a16="http://schemas.microsoft.com/office/drawing/2014/main" id="{222111BB-2040-4B43-8D6B-D50956DB119F}"/>
                </a:ext>
              </a:extLst>
            </p:cNvPr>
            <p:cNvSpPr/>
            <p:nvPr/>
          </p:nvSpPr>
          <p:spPr>
            <a:xfrm>
              <a:off x="3484903" y="5645912"/>
              <a:ext cx="216606" cy="448427"/>
            </a:xfrm>
            <a:custGeom>
              <a:avLst/>
              <a:gdLst>
                <a:gd name="connsiteX0" fmla="*/ 16753 w 216606"/>
                <a:gd name="connsiteY0" fmla="*/ 442209 h 448427"/>
                <a:gd name="connsiteX1" fmla="*/ 130293 w 216606"/>
                <a:gd name="connsiteY1" fmla="*/ 943 h 448427"/>
                <a:gd name="connsiteX2" fmla="*/ 177506 w 216606"/>
                <a:gd name="connsiteY2" fmla="*/ 237237 h 448427"/>
                <a:gd name="connsiteX3" fmla="*/ 101735 w 216606"/>
                <a:gd name="connsiteY3" fmla="*/ 369663 h 448427"/>
                <a:gd name="connsiteX4" fmla="*/ 19747 w 216606"/>
                <a:gd name="connsiteY4" fmla="*/ 448427 h 448427"/>
                <a:gd name="connsiteX5" fmla="*/ 19747 w 216606"/>
                <a:gd name="connsiteY5" fmla="*/ 448427 h 44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06" h="448427">
                  <a:moveTo>
                    <a:pt x="16753" y="442209"/>
                  </a:moveTo>
                  <a:cubicBezTo>
                    <a:pt x="1092" y="325674"/>
                    <a:pt x="-43127" y="23053"/>
                    <a:pt x="130293" y="943"/>
                  </a:cubicBezTo>
                  <a:cubicBezTo>
                    <a:pt x="262719" y="-14948"/>
                    <a:pt x="212282" y="174363"/>
                    <a:pt x="177506" y="237237"/>
                  </a:cubicBezTo>
                  <a:cubicBezTo>
                    <a:pt x="155397" y="281455"/>
                    <a:pt x="130293" y="331892"/>
                    <a:pt x="101735" y="369663"/>
                  </a:cubicBezTo>
                  <a:cubicBezTo>
                    <a:pt x="76632" y="401214"/>
                    <a:pt x="41856" y="420099"/>
                    <a:pt x="19747" y="448427"/>
                  </a:cubicBezTo>
                  <a:lnTo>
                    <a:pt x="19747" y="448427"/>
                  </a:ln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59" name="Freeform: Shape 158">
              <a:extLst>
                <a:ext uri="{FF2B5EF4-FFF2-40B4-BE49-F238E27FC236}">
                  <a16:creationId xmlns:a16="http://schemas.microsoft.com/office/drawing/2014/main" id="{5B818C21-3C37-43F2-85C2-F1B36E6FA781}"/>
                </a:ext>
              </a:extLst>
            </p:cNvPr>
            <p:cNvSpPr/>
            <p:nvPr/>
          </p:nvSpPr>
          <p:spPr>
            <a:xfrm>
              <a:off x="3473328" y="6120338"/>
              <a:ext cx="560208" cy="314958"/>
            </a:xfrm>
            <a:custGeom>
              <a:avLst/>
              <a:gdLst>
                <a:gd name="connsiteX0" fmla="*/ 0 w 560208"/>
                <a:gd name="connsiteY0" fmla="*/ 163313 h 314958"/>
                <a:gd name="connsiteX1" fmla="*/ 497921 w 560208"/>
                <a:gd name="connsiteY1" fmla="*/ 242077 h 314958"/>
                <a:gd name="connsiteX2" fmla="*/ 475811 w 560208"/>
                <a:gd name="connsiteY2" fmla="*/ 5784 h 314958"/>
                <a:gd name="connsiteX3" fmla="*/ 207966 w 560208"/>
                <a:gd name="connsiteY3" fmla="*/ 93991 h 314958"/>
                <a:gd name="connsiteX4" fmla="*/ 9443 w 560208"/>
                <a:gd name="connsiteY4" fmla="*/ 163313 h 31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208" h="314958">
                  <a:moveTo>
                    <a:pt x="0" y="163313"/>
                  </a:moveTo>
                  <a:cubicBezTo>
                    <a:pt x="129201" y="286296"/>
                    <a:pt x="346840" y="390164"/>
                    <a:pt x="497921" y="242077"/>
                  </a:cubicBezTo>
                  <a:cubicBezTo>
                    <a:pt x="570467" y="172755"/>
                    <a:pt x="598795" y="37336"/>
                    <a:pt x="475811" y="5784"/>
                  </a:cubicBezTo>
                  <a:cubicBezTo>
                    <a:pt x="378162" y="-19550"/>
                    <a:pt x="286731" y="43554"/>
                    <a:pt x="207966" y="93991"/>
                  </a:cubicBezTo>
                  <a:cubicBezTo>
                    <a:pt x="144862" y="131761"/>
                    <a:pt x="84983" y="169531"/>
                    <a:pt x="9443" y="163313"/>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60" name="Freeform: Shape 159">
              <a:extLst>
                <a:ext uri="{FF2B5EF4-FFF2-40B4-BE49-F238E27FC236}">
                  <a16:creationId xmlns:a16="http://schemas.microsoft.com/office/drawing/2014/main" id="{ACD235F9-3FFB-4CD1-82E2-339CF5F755A2}"/>
                </a:ext>
              </a:extLst>
            </p:cNvPr>
            <p:cNvSpPr/>
            <p:nvPr/>
          </p:nvSpPr>
          <p:spPr>
            <a:xfrm>
              <a:off x="2842432" y="5942815"/>
              <a:ext cx="287500" cy="381829"/>
            </a:xfrm>
            <a:custGeom>
              <a:avLst/>
              <a:gdLst>
                <a:gd name="connsiteX0" fmla="*/ 12986 w 287500"/>
                <a:gd name="connsiteY0" fmla="*/ 381830 h 381829"/>
                <a:gd name="connsiteX1" fmla="*/ 208285 w 287500"/>
                <a:gd name="connsiteY1" fmla="*/ 444 h 381829"/>
                <a:gd name="connsiteX2" fmla="*/ 192625 w 287500"/>
                <a:gd name="connsiteY2" fmla="*/ 255853 h 381829"/>
                <a:gd name="connsiteX3" fmla="*/ 16211 w 287500"/>
                <a:gd name="connsiteY3" fmla="*/ 378836 h 381829"/>
              </a:gdLst>
              <a:ahLst/>
              <a:cxnLst>
                <a:cxn ang="0">
                  <a:pos x="connsiteX0" y="connsiteY0"/>
                </a:cxn>
                <a:cxn ang="0">
                  <a:pos x="connsiteX1" y="connsiteY1"/>
                </a:cxn>
                <a:cxn ang="0">
                  <a:pos x="connsiteX2" y="connsiteY2"/>
                </a:cxn>
                <a:cxn ang="0">
                  <a:pos x="connsiteX3" y="connsiteY3"/>
                </a:cxn>
              </a:cxnLst>
              <a:rect l="l" t="t" r="r" b="b"/>
              <a:pathLst>
                <a:path w="287500" h="381829">
                  <a:moveTo>
                    <a:pt x="12986" y="381830"/>
                  </a:moveTo>
                  <a:cubicBezTo>
                    <a:pt x="-28008" y="249404"/>
                    <a:pt x="25653" y="-12223"/>
                    <a:pt x="208285" y="444"/>
                  </a:cubicBezTo>
                  <a:cubicBezTo>
                    <a:pt x="365815" y="13111"/>
                    <a:pt x="249280" y="202192"/>
                    <a:pt x="192625" y="255853"/>
                  </a:cubicBezTo>
                  <a:cubicBezTo>
                    <a:pt x="145412" y="300071"/>
                    <a:pt x="47532" y="325175"/>
                    <a:pt x="16211" y="378836"/>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61" name="Freeform: Shape 160">
              <a:extLst>
                <a:ext uri="{FF2B5EF4-FFF2-40B4-BE49-F238E27FC236}">
                  <a16:creationId xmlns:a16="http://schemas.microsoft.com/office/drawing/2014/main" id="{E78871BE-09F0-415D-B5AC-E8D5A06AB00E}"/>
                </a:ext>
              </a:extLst>
            </p:cNvPr>
            <p:cNvSpPr/>
            <p:nvPr/>
          </p:nvSpPr>
          <p:spPr>
            <a:xfrm>
              <a:off x="2651548" y="5595325"/>
              <a:ext cx="1347585" cy="1282312"/>
            </a:xfrm>
            <a:custGeom>
              <a:avLst/>
              <a:gdLst>
                <a:gd name="connsiteX0" fmla="*/ 42195 w 1347585"/>
                <a:gd name="connsiteY0" fmla="*/ 1262017 h 1282312"/>
                <a:gd name="connsiteX1" fmla="*/ 338598 w 1347585"/>
                <a:gd name="connsiteY1" fmla="*/ 761102 h 1282312"/>
                <a:gd name="connsiteX2" fmla="*/ 832604 w 1347585"/>
                <a:gd name="connsiteY2" fmla="*/ 596664 h 1282312"/>
                <a:gd name="connsiteX3" fmla="*/ 1158486 w 1347585"/>
                <a:gd name="connsiteY3" fmla="*/ 393764 h 1282312"/>
                <a:gd name="connsiteX4" fmla="*/ 1346416 w 1347585"/>
                <a:gd name="connsiteY4" fmla="*/ 25736 h 1282312"/>
                <a:gd name="connsiteX5" fmla="*/ 1305882 w 1347585"/>
                <a:gd name="connsiteY5" fmla="*/ 14681 h 1282312"/>
                <a:gd name="connsiteX6" fmla="*/ 1072813 w 1347585"/>
                <a:gd name="connsiteY6" fmla="*/ 416795 h 1282312"/>
                <a:gd name="connsiteX7" fmla="*/ 649971 w 1347585"/>
                <a:gd name="connsiteY7" fmla="*/ 611403 h 1282312"/>
                <a:gd name="connsiteX8" fmla="*/ 213082 w 1347585"/>
                <a:gd name="connsiteY8" fmla="*/ 794726 h 1282312"/>
                <a:gd name="connsiteX9" fmla="*/ 49 w 1347585"/>
                <a:gd name="connsiteY9" fmla="*/ 1262017 h 1282312"/>
                <a:gd name="connsiteX10" fmla="*/ 42195 w 1347585"/>
                <a:gd name="connsiteY10" fmla="*/ 1262017 h 1282312"/>
                <a:gd name="connsiteX11" fmla="*/ 42195 w 1347585"/>
                <a:gd name="connsiteY11" fmla="*/ 1262017 h 128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585" h="1282312">
                  <a:moveTo>
                    <a:pt x="42195" y="1262017"/>
                  </a:moveTo>
                  <a:cubicBezTo>
                    <a:pt x="39201" y="1054742"/>
                    <a:pt x="157117" y="859673"/>
                    <a:pt x="338598" y="761102"/>
                  </a:cubicBezTo>
                  <a:cubicBezTo>
                    <a:pt x="489679" y="678883"/>
                    <a:pt x="671851" y="656082"/>
                    <a:pt x="832604" y="596664"/>
                  </a:cubicBezTo>
                  <a:cubicBezTo>
                    <a:pt x="954436" y="551754"/>
                    <a:pt x="1067746" y="487499"/>
                    <a:pt x="1158486" y="393764"/>
                  </a:cubicBezTo>
                  <a:cubicBezTo>
                    <a:pt x="1258669" y="290127"/>
                    <a:pt x="1301967" y="159083"/>
                    <a:pt x="1346416" y="25736"/>
                  </a:cubicBezTo>
                  <a:cubicBezTo>
                    <a:pt x="1354937" y="-58"/>
                    <a:pt x="1314403" y="-11113"/>
                    <a:pt x="1305882" y="14681"/>
                  </a:cubicBezTo>
                  <a:cubicBezTo>
                    <a:pt x="1254063" y="170138"/>
                    <a:pt x="1200172" y="307169"/>
                    <a:pt x="1072813" y="416795"/>
                  </a:cubicBezTo>
                  <a:cubicBezTo>
                    <a:pt x="954436" y="518820"/>
                    <a:pt x="797597" y="569257"/>
                    <a:pt x="649971" y="611403"/>
                  </a:cubicBezTo>
                  <a:cubicBezTo>
                    <a:pt x="496818" y="654931"/>
                    <a:pt x="339059" y="692701"/>
                    <a:pt x="213082" y="794726"/>
                  </a:cubicBezTo>
                  <a:cubicBezTo>
                    <a:pt x="76741" y="905503"/>
                    <a:pt x="-2254" y="1088366"/>
                    <a:pt x="49" y="1262017"/>
                  </a:cubicBezTo>
                  <a:cubicBezTo>
                    <a:pt x="510" y="1288962"/>
                    <a:pt x="42656" y="1289193"/>
                    <a:pt x="42195" y="1262017"/>
                  </a:cubicBezTo>
                  <a:lnTo>
                    <a:pt x="42195" y="1262017"/>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62" name="Freeform: Shape 161">
              <a:extLst>
                <a:ext uri="{FF2B5EF4-FFF2-40B4-BE49-F238E27FC236}">
                  <a16:creationId xmlns:a16="http://schemas.microsoft.com/office/drawing/2014/main" id="{C06CCC9E-A7E4-4BE3-81C9-5BBC32E2382F}"/>
                </a:ext>
              </a:extLst>
            </p:cNvPr>
            <p:cNvSpPr/>
            <p:nvPr/>
          </p:nvSpPr>
          <p:spPr>
            <a:xfrm>
              <a:off x="3477800" y="5796462"/>
              <a:ext cx="129996" cy="375553"/>
            </a:xfrm>
            <a:custGeom>
              <a:avLst/>
              <a:gdLst>
                <a:gd name="connsiteX0" fmla="*/ 40898 w 129996"/>
                <a:gd name="connsiteY0" fmla="*/ 360291 h 375553"/>
                <a:gd name="connsiteX1" fmla="*/ 129105 w 129996"/>
                <a:gd name="connsiteY1" fmla="*/ 26117 h 375553"/>
                <a:gd name="connsiteX2" fmla="*/ 88571 w 129996"/>
                <a:gd name="connsiteY2" fmla="*/ 14832 h 375553"/>
                <a:gd name="connsiteX3" fmla="*/ 364 w 129996"/>
                <a:gd name="connsiteY3" fmla="*/ 349006 h 375553"/>
                <a:gd name="connsiteX4" fmla="*/ 40898 w 129996"/>
                <a:gd name="connsiteY4" fmla="*/ 360291 h 375553"/>
                <a:gd name="connsiteX5" fmla="*/ 40898 w 129996"/>
                <a:gd name="connsiteY5" fmla="*/ 360291 h 37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96" h="375553">
                  <a:moveTo>
                    <a:pt x="40898" y="360291"/>
                  </a:moveTo>
                  <a:cubicBezTo>
                    <a:pt x="61165" y="246520"/>
                    <a:pt x="97783" y="137125"/>
                    <a:pt x="129105" y="26117"/>
                  </a:cubicBezTo>
                  <a:cubicBezTo>
                    <a:pt x="136475" y="-138"/>
                    <a:pt x="95941" y="-11192"/>
                    <a:pt x="88571" y="14832"/>
                  </a:cubicBezTo>
                  <a:cubicBezTo>
                    <a:pt x="57250" y="125840"/>
                    <a:pt x="20631" y="235235"/>
                    <a:pt x="364" y="349006"/>
                  </a:cubicBezTo>
                  <a:cubicBezTo>
                    <a:pt x="-4242" y="375721"/>
                    <a:pt x="36292" y="387006"/>
                    <a:pt x="40898" y="360291"/>
                  </a:cubicBezTo>
                  <a:lnTo>
                    <a:pt x="40898" y="360291"/>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63" name="Freeform: Shape 162">
              <a:extLst>
                <a:ext uri="{FF2B5EF4-FFF2-40B4-BE49-F238E27FC236}">
                  <a16:creationId xmlns:a16="http://schemas.microsoft.com/office/drawing/2014/main" id="{7D65131B-37B9-416F-BD43-0B03197B0CFA}"/>
                </a:ext>
              </a:extLst>
            </p:cNvPr>
            <p:cNvSpPr/>
            <p:nvPr/>
          </p:nvSpPr>
          <p:spPr>
            <a:xfrm>
              <a:off x="3340380" y="6185575"/>
              <a:ext cx="607160" cy="145197"/>
            </a:xfrm>
            <a:custGeom>
              <a:avLst/>
              <a:gdLst>
                <a:gd name="connsiteX0" fmla="*/ 8813 w 607160"/>
                <a:gd name="connsiteY0" fmla="*/ 40500 h 145197"/>
                <a:gd name="connsiteX1" fmla="*/ 597474 w 607160"/>
                <a:gd name="connsiteY1" fmla="*/ 72052 h 145197"/>
                <a:gd name="connsiteX2" fmla="*/ 576286 w 607160"/>
                <a:gd name="connsiteY2" fmla="*/ 35664 h 145197"/>
                <a:gd name="connsiteX3" fmla="*/ 30231 w 607160"/>
                <a:gd name="connsiteY3" fmla="*/ 4112 h 145197"/>
                <a:gd name="connsiteX4" fmla="*/ 8813 w 607160"/>
                <a:gd name="connsiteY4" fmla="*/ 40500 h 145197"/>
                <a:gd name="connsiteX5" fmla="*/ 8813 w 607160"/>
                <a:gd name="connsiteY5" fmla="*/ 40500 h 14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160" h="145197">
                  <a:moveTo>
                    <a:pt x="8813" y="40500"/>
                  </a:moveTo>
                  <a:cubicBezTo>
                    <a:pt x="168414" y="163023"/>
                    <a:pt x="427048" y="183750"/>
                    <a:pt x="597474" y="72052"/>
                  </a:cubicBezTo>
                  <a:cubicBezTo>
                    <a:pt x="620044" y="57312"/>
                    <a:pt x="599086" y="20694"/>
                    <a:pt x="576286" y="35664"/>
                  </a:cubicBezTo>
                  <a:cubicBezTo>
                    <a:pt x="417144" y="139992"/>
                    <a:pt x="178778" y="118113"/>
                    <a:pt x="30231" y="4112"/>
                  </a:cubicBezTo>
                  <a:cubicBezTo>
                    <a:pt x="8582" y="-12240"/>
                    <a:pt x="-12376" y="24379"/>
                    <a:pt x="8813" y="40500"/>
                  </a:cubicBezTo>
                  <a:lnTo>
                    <a:pt x="8813" y="40500"/>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64" name="Freeform: Shape 163">
              <a:extLst>
                <a:ext uri="{FF2B5EF4-FFF2-40B4-BE49-F238E27FC236}">
                  <a16:creationId xmlns:a16="http://schemas.microsoft.com/office/drawing/2014/main" id="{FD51ACB4-60A7-4B4F-99B7-56A28360C856}"/>
                </a:ext>
              </a:extLst>
            </p:cNvPr>
            <p:cNvSpPr/>
            <p:nvPr/>
          </p:nvSpPr>
          <p:spPr>
            <a:xfrm>
              <a:off x="2846810" y="6074267"/>
              <a:ext cx="169221" cy="349438"/>
            </a:xfrm>
            <a:custGeom>
              <a:avLst/>
              <a:gdLst>
                <a:gd name="connsiteX0" fmla="*/ 42233 w 169221"/>
                <a:gd name="connsiteY0" fmla="*/ 329143 h 349438"/>
                <a:gd name="connsiteX1" fmla="*/ 162222 w 169221"/>
                <a:gd name="connsiteY1" fmla="*/ 35042 h 349438"/>
                <a:gd name="connsiteX2" fmla="*/ 132512 w 169221"/>
                <a:gd name="connsiteY2" fmla="*/ 5333 h 349438"/>
                <a:gd name="connsiteX3" fmla="*/ 317 w 169221"/>
                <a:gd name="connsiteY3" fmla="*/ 329143 h 349438"/>
                <a:gd name="connsiteX4" fmla="*/ 42233 w 169221"/>
                <a:gd name="connsiteY4" fmla="*/ 329143 h 349438"/>
                <a:gd name="connsiteX5" fmla="*/ 42233 w 169221"/>
                <a:gd name="connsiteY5" fmla="*/ 329143 h 3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21" h="349438">
                  <a:moveTo>
                    <a:pt x="42233" y="329143"/>
                  </a:moveTo>
                  <a:cubicBezTo>
                    <a:pt x="38317" y="215372"/>
                    <a:pt x="74015" y="110122"/>
                    <a:pt x="162222" y="35042"/>
                  </a:cubicBezTo>
                  <a:cubicBezTo>
                    <a:pt x="182949" y="17539"/>
                    <a:pt x="153010" y="-12170"/>
                    <a:pt x="132512" y="5333"/>
                  </a:cubicBezTo>
                  <a:cubicBezTo>
                    <a:pt x="36705" y="86861"/>
                    <a:pt x="-4059" y="205238"/>
                    <a:pt x="317" y="329143"/>
                  </a:cubicBezTo>
                  <a:cubicBezTo>
                    <a:pt x="1238" y="356088"/>
                    <a:pt x="43154" y="356319"/>
                    <a:pt x="42233" y="329143"/>
                  </a:cubicBezTo>
                  <a:lnTo>
                    <a:pt x="42233" y="329143"/>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pic>
        <p:nvPicPr>
          <p:cNvPr id="168" name="Graphic 167">
            <a:extLst>
              <a:ext uri="{FF2B5EF4-FFF2-40B4-BE49-F238E27FC236}">
                <a16:creationId xmlns:a16="http://schemas.microsoft.com/office/drawing/2014/main" id="{B8C7CFB5-4289-4093-A86A-293F0DBEA47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9394" y="1073382"/>
            <a:ext cx="1460633" cy="684352"/>
          </a:xfrm>
          <a:prstGeom prst="rect">
            <a:avLst/>
          </a:prstGeom>
        </p:spPr>
      </p:pic>
      <p:pic>
        <p:nvPicPr>
          <p:cNvPr id="170" name="Graphic 169">
            <a:extLst>
              <a:ext uri="{FF2B5EF4-FFF2-40B4-BE49-F238E27FC236}">
                <a16:creationId xmlns:a16="http://schemas.microsoft.com/office/drawing/2014/main" id="{92140B7C-EAB5-4331-A517-56301AC2150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399209" y="3264171"/>
            <a:ext cx="1712149" cy="802195"/>
          </a:xfrm>
          <a:prstGeom prst="rect">
            <a:avLst/>
          </a:prstGeom>
        </p:spPr>
      </p:pic>
      <p:grpSp>
        <p:nvGrpSpPr>
          <p:cNvPr id="32" name="Group 31">
            <a:extLst>
              <a:ext uri="{FF2B5EF4-FFF2-40B4-BE49-F238E27FC236}">
                <a16:creationId xmlns:a16="http://schemas.microsoft.com/office/drawing/2014/main" id="{77DB984D-3559-4ED5-8A57-A6CBA72C048E}"/>
              </a:ext>
            </a:extLst>
          </p:cNvPr>
          <p:cNvGrpSpPr/>
          <p:nvPr/>
        </p:nvGrpSpPr>
        <p:grpSpPr>
          <a:xfrm>
            <a:off x="-365276" y="2615981"/>
            <a:ext cx="5024721" cy="4347630"/>
            <a:chOff x="163680" y="2817206"/>
            <a:chExt cx="5024721" cy="4347630"/>
          </a:xfrm>
        </p:grpSpPr>
        <p:pic>
          <p:nvPicPr>
            <p:cNvPr id="33" name="Picture 32">
              <a:extLst>
                <a:ext uri="{FF2B5EF4-FFF2-40B4-BE49-F238E27FC236}">
                  <a16:creationId xmlns:a16="http://schemas.microsoft.com/office/drawing/2014/main" id="{751C33EC-6C53-4DFC-9930-00978B8FD1E0}"/>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9426" b="92623" l="9752" r="89894">
                          <a14:foregroundMark x1="70213" y1="42418" x2="70567" y2="49795"/>
                          <a14:foregroundMark x1="78901" y1="42418" x2="77660" y2="53689"/>
                          <a14:foregroundMark x1="71454" y1="89344" x2="66135" y2="90779"/>
                          <a14:foregroundMark x1="70035" y1="92213" x2="76418" y2="92213"/>
                          <a14:foregroundMark x1="77837" y1="91803" x2="76773" y2="92008"/>
                          <a14:foregroundMark x1="79610" y1="91803" x2="67730" y2="91803"/>
                          <a14:foregroundMark x1="24645" y1="37910" x2="25177" y2="64344"/>
                          <a14:foregroundMark x1="33156" y1="53279" x2="31560" y2="61270"/>
                          <a14:foregroundMark x1="39362" y1="55738" x2="33688" y2="56967"/>
                          <a14:foregroundMark x1="22695" y1="90779" x2="26950" y2="90984"/>
                          <a14:foregroundMark x1="30851" y1="90984" x2="22518" y2="90574"/>
                          <a14:foregroundMark x1="21631" y1="91393" x2="29078" y2="91803"/>
                          <a14:foregroundMark x1="28901" y1="92008" x2="31028" y2="91393"/>
                          <a14:foregroundMark x1="29787" y1="92008" x2="32624" y2="91803"/>
                          <a14:foregroundMark x1="22695" y1="92008" x2="20922" y2="92213"/>
                          <a14:foregroundMark x1="20390" y1="92418" x2="18794" y2="91803"/>
                          <a14:foregroundMark x1="33609" y1="50000" x2="32092" y2="51434"/>
                          <a14:foregroundMark x1="34043" y1="49590" x2="33609" y2="50000"/>
                          <a14:backgroundMark x1="66667" y1="56352" x2="66667" y2="56352"/>
                          <a14:backgroundMark x1="74468" y1="84221" x2="74468" y2="84221"/>
                          <a14:backgroundMark x1="74468" y1="80533" x2="72695" y2="86680"/>
                          <a14:backgroundMark x1="58511" y1="51025" x2="59220" y2="50410"/>
                          <a14:backgroundMark x1="59043" y1="50615" x2="57092" y2="50820"/>
                          <a14:backgroundMark x1="58156" y1="47746" x2="59929" y2="48770"/>
                          <a14:backgroundMark x1="59220" y1="48770" x2="58688" y2="53074"/>
                          <a14:backgroundMark x1="40957" y1="30123" x2="41312" y2="29918"/>
                          <a14:backgroundMark x1="23050" y1="54918" x2="22695" y2="54303"/>
                          <a14:backgroundMark x1="21645" y1="93443" x2="20859" y2="93443"/>
                          <a14:backgroundMark x1="33333" y1="49180" x2="33333" y2="49180"/>
                          <a14:backgroundMark x1="32979" y1="49385" x2="32979" y2="49385"/>
                          <a14:backgroundMark x1="33333" y1="49590" x2="33333" y2="49590"/>
                          <a14:backgroundMark x1="32801" y1="50000" x2="32801" y2="50000"/>
                          <a14:backgroundMark x1="33865" y1="49180" x2="33865" y2="49180"/>
                          <a14:backgroundMark x1="39716" y1="33197" x2="39550" y2="33413"/>
                          <a14:backgroundMark x1="25355" y1="7172" x2="53014" y2="30738"/>
                          <a14:backgroundMark x1="68794" y1="22746" x2="61879" y2="35656"/>
                          <a14:backgroundMark x1="35638" y1="29918" x2="40248" y2="35656"/>
                          <a14:backgroundMark x1="42021" y1="10451" x2="53014" y2="24795"/>
                          <a14:backgroundMark x1="51596" y1="10041" x2="52482" y2="26025"/>
                          <a14:backgroundMark x1="30142" y1="10451" x2="34043" y2="28279"/>
                          <a14:backgroundMark x1="34043" y1="28279" x2="34043" y2="28279"/>
                          <a14:backgroundMark x1="37766" y1="27049" x2="41489" y2="28893"/>
                          <a14:backgroundMark x1="27305" y1="80123" x2="27660" y2="85246"/>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63680" y="2817206"/>
              <a:ext cx="5024721" cy="4347630"/>
            </a:xfrm>
            <a:prstGeom prst="rect">
              <a:avLst/>
            </a:prstGeom>
          </p:spPr>
        </p:pic>
        <p:pic>
          <p:nvPicPr>
            <p:cNvPr id="34" name="Picture 16">
              <a:extLst>
                <a:ext uri="{FF2B5EF4-FFF2-40B4-BE49-F238E27FC236}">
                  <a16:creationId xmlns:a16="http://schemas.microsoft.com/office/drawing/2014/main" id="{09FD09A1-2CE0-476E-8F3B-9F88629CE947}"/>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a:off x="2538009" y="4123547"/>
              <a:ext cx="911195" cy="572720"/>
            </a:xfrm>
            <a:prstGeom prst="rect">
              <a:avLst/>
            </a:prstGeom>
          </p:spPr>
        </p:pic>
        <p:pic>
          <p:nvPicPr>
            <p:cNvPr id="35" name="Picture 16">
              <a:extLst>
                <a:ext uri="{FF2B5EF4-FFF2-40B4-BE49-F238E27FC236}">
                  <a16:creationId xmlns:a16="http://schemas.microsoft.com/office/drawing/2014/main" id="{1DF63BBE-F905-458B-BC5B-B37B6D47EAC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685328" y="3732713"/>
              <a:ext cx="1023827" cy="585419"/>
            </a:xfrm>
            <a:prstGeom prst="rect">
              <a:avLst/>
            </a:prstGeom>
          </p:spPr>
        </p:pic>
      </p:grpSp>
      <p:pic>
        <p:nvPicPr>
          <p:cNvPr id="36" name="Picture 35" descr="Logo&#10;&#10;Description automatically generated">
            <a:extLst>
              <a:ext uri="{FF2B5EF4-FFF2-40B4-BE49-F238E27FC236}">
                <a16:creationId xmlns:a16="http://schemas.microsoft.com/office/drawing/2014/main" id="{E4899505-E173-472A-A978-60068B81B6C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352274" y="267732"/>
            <a:ext cx="1849490" cy="1557627"/>
          </a:xfrm>
          <a:prstGeom prst="rect">
            <a:avLst/>
          </a:prstGeom>
        </p:spPr>
      </p:pic>
    </p:spTree>
    <p:extLst>
      <p:ext uri="{BB962C8B-B14F-4D97-AF65-F5344CB8AC3E}">
        <p14:creationId xmlns:p14="http://schemas.microsoft.com/office/powerpoint/2010/main" val="31205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56ADE692-0BE1-4582-9A41-15F749E244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619850">
            <a:off x="2597293" y="489115"/>
            <a:ext cx="1338905" cy="1028434"/>
          </a:xfrm>
          <a:prstGeom prst="rect">
            <a:avLst/>
          </a:prstGeom>
        </p:spPr>
      </p:pic>
      <p:pic>
        <p:nvPicPr>
          <p:cNvPr id="153" name="Graphic 152">
            <a:extLst>
              <a:ext uri="{FF2B5EF4-FFF2-40B4-BE49-F238E27FC236}">
                <a16:creationId xmlns:a16="http://schemas.microsoft.com/office/drawing/2014/main" id="{4AF5A031-1965-4B48-BD38-513C568047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116377">
            <a:off x="8785490" y="3466456"/>
            <a:ext cx="1376593" cy="2413507"/>
          </a:xfrm>
          <a:prstGeom prst="rect">
            <a:avLst/>
          </a:prstGeom>
        </p:spPr>
      </p:pic>
      <p:pic>
        <p:nvPicPr>
          <p:cNvPr id="154" name="Graphic 153">
            <a:extLst>
              <a:ext uri="{FF2B5EF4-FFF2-40B4-BE49-F238E27FC236}">
                <a16:creationId xmlns:a16="http://schemas.microsoft.com/office/drawing/2014/main" id="{B55D174F-7914-4FCD-8475-3CC14EED9F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907444">
            <a:off x="9498815" y="4425555"/>
            <a:ext cx="962251" cy="1871630"/>
          </a:xfrm>
          <a:prstGeom prst="rect">
            <a:avLst/>
          </a:prstGeom>
        </p:spPr>
      </p:pic>
      <p:pic>
        <p:nvPicPr>
          <p:cNvPr id="156" name="Graphic 155">
            <a:extLst>
              <a:ext uri="{FF2B5EF4-FFF2-40B4-BE49-F238E27FC236}">
                <a16:creationId xmlns:a16="http://schemas.microsoft.com/office/drawing/2014/main" id="{C66EC1B6-B59C-4103-B1EE-ED63FD7664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8325346" flipH="1">
            <a:off x="8690530" y="4643993"/>
            <a:ext cx="838729" cy="1698258"/>
          </a:xfrm>
          <a:prstGeom prst="rect">
            <a:avLst/>
          </a:prstGeom>
        </p:spPr>
      </p:pic>
      <p:grpSp>
        <p:nvGrpSpPr>
          <p:cNvPr id="155" name="Graphic 233">
            <a:extLst>
              <a:ext uri="{FF2B5EF4-FFF2-40B4-BE49-F238E27FC236}">
                <a16:creationId xmlns:a16="http://schemas.microsoft.com/office/drawing/2014/main" id="{0D776E57-2BA7-429A-A192-7252989A4754}"/>
              </a:ext>
            </a:extLst>
          </p:cNvPr>
          <p:cNvGrpSpPr/>
          <p:nvPr/>
        </p:nvGrpSpPr>
        <p:grpSpPr>
          <a:xfrm rot="18269505">
            <a:off x="8723955" y="4644642"/>
            <a:ext cx="1121715" cy="1141459"/>
            <a:chOff x="2651548" y="5448024"/>
            <a:chExt cx="1484014" cy="1429613"/>
          </a:xfrm>
        </p:grpSpPr>
        <p:sp>
          <p:nvSpPr>
            <p:cNvPr id="157" name="Freeform: Shape 156">
              <a:extLst>
                <a:ext uri="{FF2B5EF4-FFF2-40B4-BE49-F238E27FC236}">
                  <a16:creationId xmlns:a16="http://schemas.microsoft.com/office/drawing/2014/main" id="{76950F08-EF69-475A-9F91-3D23FF62ED54}"/>
                </a:ext>
              </a:extLst>
            </p:cNvPr>
            <p:cNvSpPr/>
            <p:nvPr/>
          </p:nvSpPr>
          <p:spPr>
            <a:xfrm>
              <a:off x="3734725" y="5448024"/>
              <a:ext cx="400837" cy="596339"/>
            </a:xfrm>
            <a:custGeom>
              <a:avLst/>
              <a:gdLst>
                <a:gd name="connsiteX0" fmla="*/ 22109 w 400837"/>
                <a:gd name="connsiteY0" fmla="*/ 564557 h 596339"/>
                <a:gd name="connsiteX1" fmla="*/ 97650 w 400837"/>
                <a:gd name="connsiteY1" fmla="*/ 167510 h 596339"/>
                <a:gd name="connsiteX2" fmla="*/ 343386 w 400837"/>
                <a:gd name="connsiteY2" fmla="*/ 38309 h 596339"/>
                <a:gd name="connsiteX3" fmla="*/ 378162 w 400837"/>
                <a:gd name="connsiteY3" fmla="*/ 303161 h 596339"/>
                <a:gd name="connsiteX4" fmla="*/ 160753 w 400837"/>
                <a:gd name="connsiteY4" fmla="*/ 545903 h 596339"/>
                <a:gd name="connsiteX5" fmla="*/ 0 w 400837"/>
                <a:gd name="connsiteY5" fmla="*/ 596340 h 59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837" h="596339">
                  <a:moveTo>
                    <a:pt x="22109" y="564557"/>
                  </a:moveTo>
                  <a:cubicBezTo>
                    <a:pt x="63104" y="435356"/>
                    <a:pt x="40994" y="296712"/>
                    <a:pt x="97650" y="167510"/>
                  </a:cubicBezTo>
                  <a:cubicBezTo>
                    <a:pt x="138644" y="72855"/>
                    <a:pt x="239518" y="-68783"/>
                    <a:pt x="343386" y="38309"/>
                  </a:cubicBezTo>
                  <a:cubicBezTo>
                    <a:pt x="412708" y="107631"/>
                    <a:pt x="412708" y="221172"/>
                    <a:pt x="378162" y="303161"/>
                  </a:cubicBezTo>
                  <a:cubicBezTo>
                    <a:pt x="340392" y="394592"/>
                    <a:pt x="245736" y="495466"/>
                    <a:pt x="160753" y="545903"/>
                  </a:cubicBezTo>
                  <a:cubicBezTo>
                    <a:pt x="110316" y="577455"/>
                    <a:pt x="44219" y="574230"/>
                    <a:pt x="0" y="596340"/>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58" name="Freeform: Shape 157">
              <a:extLst>
                <a:ext uri="{FF2B5EF4-FFF2-40B4-BE49-F238E27FC236}">
                  <a16:creationId xmlns:a16="http://schemas.microsoft.com/office/drawing/2014/main" id="{222111BB-2040-4B43-8D6B-D50956DB119F}"/>
                </a:ext>
              </a:extLst>
            </p:cNvPr>
            <p:cNvSpPr/>
            <p:nvPr/>
          </p:nvSpPr>
          <p:spPr>
            <a:xfrm>
              <a:off x="3484903" y="5645912"/>
              <a:ext cx="216606" cy="448427"/>
            </a:xfrm>
            <a:custGeom>
              <a:avLst/>
              <a:gdLst>
                <a:gd name="connsiteX0" fmla="*/ 16753 w 216606"/>
                <a:gd name="connsiteY0" fmla="*/ 442209 h 448427"/>
                <a:gd name="connsiteX1" fmla="*/ 130293 w 216606"/>
                <a:gd name="connsiteY1" fmla="*/ 943 h 448427"/>
                <a:gd name="connsiteX2" fmla="*/ 177506 w 216606"/>
                <a:gd name="connsiteY2" fmla="*/ 237237 h 448427"/>
                <a:gd name="connsiteX3" fmla="*/ 101735 w 216606"/>
                <a:gd name="connsiteY3" fmla="*/ 369663 h 448427"/>
                <a:gd name="connsiteX4" fmla="*/ 19747 w 216606"/>
                <a:gd name="connsiteY4" fmla="*/ 448427 h 448427"/>
                <a:gd name="connsiteX5" fmla="*/ 19747 w 216606"/>
                <a:gd name="connsiteY5" fmla="*/ 448427 h 44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06" h="448427">
                  <a:moveTo>
                    <a:pt x="16753" y="442209"/>
                  </a:moveTo>
                  <a:cubicBezTo>
                    <a:pt x="1092" y="325674"/>
                    <a:pt x="-43127" y="23053"/>
                    <a:pt x="130293" y="943"/>
                  </a:cubicBezTo>
                  <a:cubicBezTo>
                    <a:pt x="262719" y="-14948"/>
                    <a:pt x="212282" y="174363"/>
                    <a:pt x="177506" y="237237"/>
                  </a:cubicBezTo>
                  <a:cubicBezTo>
                    <a:pt x="155397" y="281455"/>
                    <a:pt x="130293" y="331892"/>
                    <a:pt x="101735" y="369663"/>
                  </a:cubicBezTo>
                  <a:cubicBezTo>
                    <a:pt x="76632" y="401214"/>
                    <a:pt x="41856" y="420099"/>
                    <a:pt x="19747" y="448427"/>
                  </a:cubicBezTo>
                  <a:lnTo>
                    <a:pt x="19747" y="448427"/>
                  </a:ln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59" name="Freeform: Shape 158">
              <a:extLst>
                <a:ext uri="{FF2B5EF4-FFF2-40B4-BE49-F238E27FC236}">
                  <a16:creationId xmlns:a16="http://schemas.microsoft.com/office/drawing/2014/main" id="{5B818C21-3C37-43F2-85C2-F1B36E6FA781}"/>
                </a:ext>
              </a:extLst>
            </p:cNvPr>
            <p:cNvSpPr/>
            <p:nvPr/>
          </p:nvSpPr>
          <p:spPr>
            <a:xfrm>
              <a:off x="3473328" y="6120338"/>
              <a:ext cx="560208" cy="314958"/>
            </a:xfrm>
            <a:custGeom>
              <a:avLst/>
              <a:gdLst>
                <a:gd name="connsiteX0" fmla="*/ 0 w 560208"/>
                <a:gd name="connsiteY0" fmla="*/ 163313 h 314958"/>
                <a:gd name="connsiteX1" fmla="*/ 497921 w 560208"/>
                <a:gd name="connsiteY1" fmla="*/ 242077 h 314958"/>
                <a:gd name="connsiteX2" fmla="*/ 475811 w 560208"/>
                <a:gd name="connsiteY2" fmla="*/ 5784 h 314958"/>
                <a:gd name="connsiteX3" fmla="*/ 207966 w 560208"/>
                <a:gd name="connsiteY3" fmla="*/ 93991 h 314958"/>
                <a:gd name="connsiteX4" fmla="*/ 9443 w 560208"/>
                <a:gd name="connsiteY4" fmla="*/ 163313 h 31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208" h="314958">
                  <a:moveTo>
                    <a:pt x="0" y="163313"/>
                  </a:moveTo>
                  <a:cubicBezTo>
                    <a:pt x="129201" y="286296"/>
                    <a:pt x="346840" y="390164"/>
                    <a:pt x="497921" y="242077"/>
                  </a:cubicBezTo>
                  <a:cubicBezTo>
                    <a:pt x="570467" y="172755"/>
                    <a:pt x="598795" y="37336"/>
                    <a:pt x="475811" y="5784"/>
                  </a:cubicBezTo>
                  <a:cubicBezTo>
                    <a:pt x="378162" y="-19550"/>
                    <a:pt x="286731" y="43554"/>
                    <a:pt x="207966" y="93991"/>
                  </a:cubicBezTo>
                  <a:cubicBezTo>
                    <a:pt x="144862" y="131761"/>
                    <a:pt x="84983" y="169531"/>
                    <a:pt x="9443" y="163313"/>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60" name="Freeform: Shape 159">
              <a:extLst>
                <a:ext uri="{FF2B5EF4-FFF2-40B4-BE49-F238E27FC236}">
                  <a16:creationId xmlns:a16="http://schemas.microsoft.com/office/drawing/2014/main" id="{ACD235F9-3FFB-4CD1-82E2-339CF5F755A2}"/>
                </a:ext>
              </a:extLst>
            </p:cNvPr>
            <p:cNvSpPr/>
            <p:nvPr/>
          </p:nvSpPr>
          <p:spPr>
            <a:xfrm>
              <a:off x="2842432" y="5942815"/>
              <a:ext cx="287500" cy="381829"/>
            </a:xfrm>
            <a:custGeom>
              <a:avLst/>
              <a:gdLst>
                <a:gd name="connsiteX0" fmla="*/ 12986 w 287500"/>
                <a:gd name="connsiteY0" fmla="*/ 381830 h 381829"/>
                <a:gd name="connsiteX1" fmla="*/ 208285 w 287500"/>
                <a:gd name="connsiteY1" fmla="*/ 444 h 381829"/>
                <a:gd name="connsiteX2" fmla="*/ 192625 w 287500"/>
                <a:gd name="connsiteY2" fmla="*/ 255853 h 381829"/>
                <a:gd name="connsiteX3" fmla="*/ 16211 w 287500"/>
                <a:gd name="connsiteY3" fmla="*/ 378836 h 381829"/>
              </a:gdLst>
              <a:ahLst/>
              <a:cxnLst>
                <a:cxn ang="0">
                  <a:pos x="connsiteX0" y="connsiteY0"/>
                </a:cxn>
                <a:cxn ang="0">
                  <a:pos x="connsiteX1" y="connsiteY1"/>
                </a:cxn>
                <a:cxn ang="0">
                  <a:pos x="connsiteX2" y="connsiteY2"/>
                </a:cxn>
                <a:cxn ang="0">
                  <a:pos x="connsiteX3" y="connsiteY3"/>
                </a:cxn>
              </a:cxnLst>
              <a:rect l="l" t="t" r="r" b="b"/>
              <a:pathLst>
                <a:path w="287500" h="381829">
                  <a:moveTo>
                    <a:pt x="12986" y="381830"/>
                  </a:moveTo>
                  <a:cubicBezTo>
                    <a:pt x="-28008" y="249404"/>
                    <a:pt x="25653" y="-12223"/>
                    <a:pt x="208285" y="444"/>
                  </a:cubicBezTo>
                  <a:cubicBezTo>
                    <a:pt x="365815" y="13111"/>
                    <a:pt x="249280" y="202192"/>
                    <a:pt x="192625" y="255853"/>
                  </a:cubicBezTo>
                  <a:cubicBezTo>
                    <a:pt x="145412" y="300071"/>
                    <a:pt x="47532" y="325175"/>
                    <a:pt x="16211" y="378836"/>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61" name="Freeform: Shape 160">
              <a:extLst>
                <a:ext uri="{FF2B5EF4-FFF2-40B4-BE49-F238E27FC236}">
                  <a16:creationId xmlns:a16="http://schemas.microsoft.com/office/drawing/2014/main" id="{E78871BE-09F0-415D-B5AC-E8D5A06AB00E}"/>
                </a:ext>
              </a:extLst>
            </p:cNvPr>
            <p:cNvSpPr/>
            <p:nvPr/>
          </p:nvSpPr>
          <p:spPr>
            <a:xfrm>
              <a:off x="2651548" y="5595325"/>
              <a:ext cx="1347585" cy="1282312"/>
            </a:xfrm>
            <a:custGeom>
              <a:avLst/>
              <a:gdLst>
                <a:gd name="connsiteX0" fmla="*/ 42195 w 1347585"/>
                <a:gd name="connsiteY0" fmla="*/ 1262017 h 1282312"/>
                <a:gd name="connsiteX1" fmla="*/ 338598 w 1347585"/>
                <a:gd name="connsiteY1" fmla="*/ 761102 h 1282312"/>
                <a:gd name="connsiteX2" fmla="*/ 832604 w 1347585"/>
                <a:gd name="connsiteY2" fmla="*/ 596664 h 1282312"/>
                <a:gd name="connsiteX3" fmla="*/ 1158486 w 1347585"/>
                <a:gd name="connsiteY3" fmla="*/ 393764 h 1282312"/>
                <a:gd name="connsiteX4" fmla="*/ 1346416 w 1347585"/>
                <a:gd name="connsiteY4" fmla="*/ 25736 h 1282312"/>
                <a:gd name="connsiteX5" fmla="*/ 1305882 w 1347585"/>
                <a:gd name="connsiteY5" fmla="*/ 14681 h 1282312"/>
                <a:gd name="connsiteX6" fmla="*/ 1072813 w 1347585"/>
                <a:gd name="connsiteY6" fmla="*/ 416795 h 1282312"/>
                <a:gd name="connsiteX7" fmla="*/ 649971 w 1347585"/>
                <a:gd name="connsiteY7" fmla="*/ 611403 h 1282312"/>
                <a:gd name="connsiteX8" fmla="*/ 213082 w 1347585"/>
                <a:gd name="connsiteY8" fmla="*/ 794726 h 1282312"/>
                <a:gd name="connsiteX9" fmla="*/ 49 w 1347585"/>
                <a:gd name="connsiteY9" fmla="*/ 1262017 h 1282312"/>
                <a:gd name="connsiteX10" fmla="*/ 42195 w 1347585"/>
                <a:gd name="connsiteY10" fmla="*/ 1262017 h 1282312"/>
                <a:gd name="connsiteX11" fmla="*/ 42195 w 1347585"/>
                <a:gd name="connsiteY11" fmla="*/ 1262017 h 128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585" h="1282312">
                  <a:moveTo>
                    <a:pt x="42195" y="1262017"/>
                  </a:moveTo>
                  <a:cubicBezTo>
                    <a:pt x="39201" y="1054742"/>
                    <a:pt x="157117" y="859673"/>
                    <a:pt x="338598" y="761102"/>
                  </a:cubicBezTo>
                  <a:cubicBezTo>
                    <a:pt x="489679" y="678883"/>
                    <a:pt x="671851" y="656082"/>
                    <a:pt x="832604" y="596664"/>
                  </a:cubicBezTo>
                  <a:cubicBezTo>
                    <a:pt x="954436" y="551754"/>
                    <a:pt x="1067746" y="487499"/>
                    <a:pt x="1158486" y="393764"/>
                  </a:cubicBezTo>
                  <a:cubicBezTo>
                    <a:pt x="1258669" y="290127"/>
                    <a:pt x="1301967" y="159083"/>
                    <a:pt x="1346416" y="25736"/>
                  </a:cubicBezTo>
                  <a:cubicBezTo>
                    <a:pt x="1354937" y="-58"/>
                    <a:pt x="1314403" y="-11113"/>
                    <a:pt x="1305882" y="14681"/>
                  </a:cubicBezTo>
                  <a:cubicBezTo>
                    <a:pt x="1254063" y="170138"/>
                    <a:pt x="1200172" y="307169"/>
                    <a:pt x="1072813" y="416795"/>
                  </a:cubicBezTo>
                  <a:cubicBezTo>
                    <a:pt x="954436" y="518820"/>
                    <a:pt x="797597" y="569257"/>
                    <a:pt x="649971" y="611403"/>
                  </a:cubicBezTo>
                  <a:cubicBezTo>
                    <a:pt x="496818" y="654931"/>
                    <a:pt x="339059" y="692701"/>
                    <a:pt x="213082" y="794726"/>
                  </a:cubicBezTo>
                  <a:cubicBezTo>
                    <a:pt x="76741" y="905503"/>
                    <a:pt x="-2254" y="1088366"/>
                    <a:pt x="49" y="1262017"/>
                  </a:cubicBezTo>
                  <a:cubicBezTo>
                    <a:pt x="510" y="1288962"/>
                    <a:pt x="42656" y="1289193"/>
                    <a:pt x="42195" y="1262017"/>
                  </a:cubicBezTo>
                  <a:lnTo>
                    <a:pt x="42195" y="1262017"/>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62" name="Freeform: Shape 161">
              <a:extLst>
                <a:ext uri="{FF2B5EF4-FFF2-40B4-BE49-F238E27FC236}">
                  <a16:creationId xmlns:a16="http://schemas.microsoft.com/office/drawing/2014/main" id="{C06CCC9E-A7E4-4BE3-81C9-5BBC32E2382F}"/>
                </a:ext>
              </a:extLst>
            </p:cNvPr>
            <p:cNvSpPr/>
            <p:nvPr/>
          </p:nvSpPr>
          <p:spPr>
            <a:xfrm>
              <a:off x="3477800" y="5796462"/>
              <a:ext cx="129996" cy="375553"/>
            </a:xfrm>
            <a:custGeom>
              <a:avLst/>
              <a:gdLst>
                <a:gd name="connsiteX0" fmla="*/ 40898 w 129996"/>
                <a:gd name="connsiteY0" fmla="*/ 360291 h 375553"/>
                <a:gd name="connsiteX1" fmla="*/ 129105 w 129996"/>
                <a:gd name="connsiteY1" fmla="*/ 26117 h 375553"/>
                <a:gd name="connsiteX2" fmla="*/ 88571 w 129996"/>
                <a:gd name="connsiteY2" fmla="*/ 14832 h 375553"/>
                <a:gd name="connsiteX3" fmla="*/ 364 w 129996"/>
                <a:gd name="connsiteY3" fmla="*/ 349006 h 375553"/>
                <a:gd name="connsiteX4" fmla="*/ 40898 w 129996"/>
                <a:gd name="connsiteY4" fmla="*/ 360291 h 375553"/>
                <a:gd name="connsiteX5" fmla="*/ 40898 w 129996"/>
                <a:gd name="connsiteY5" fmla="*/ 360291 h 37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96" h="375553">
                  <a:moveTo>
                    <a:pt x="40898" y="360291"/>
                  </a:moveTo>
                  <a:cubicBezTo>
                    <a:pt x="61165" y="246520"/>
                    <a:pt x="97783" y="137125"/>
                    <a:pt x="129105" y="26117"/>
                  </a:cubicBezTo>
                  <a:cubicBezTo>
                    <a:pt x="136475" y="-138"/>
                    <a:pt x="95941" y="-11192"/>
                    <a:pt x="88571" y="14832"/>
                  </a:cubicBezTo>
                  <a:cubicBezTo>
                    <a:pt x="57250" y="125840"/>
                    <a:pt x="20631" y="235235"/>
                    <a:pt x="364" y="349006"/>
                  </a:cubicBezTo>
                  <a:cubicBezTo>
                    <a:pt x="-4242" y="375721"/>
                    <a:pt x="36292" y="387006"/>
                    <a:pt x="40898" y="360291"/>
                  </a:cubicBezTo>
                  <a:lnTo>
                    <a:pt x="40898" y="360291"/>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63" name="Freeform: Shape 162">
              <a:extLst>
                <a:ext uri="{FF2B5EF4-FFF2-40B4-BE49-F238E27FC236}">
                  <a16:creationId xmlns:a16="http://schemas.microsoft.com/office/drawing/2014/main" id="{7D65131B-37B9-416F-BD43-0B03197B0CFA}"/>
                </a:ext>
              </a:extLst>
            </p:cNvPr>
            <p:cNvSpPr/>
            <p:nvPr/>
          </p:nvSpPr>
          <p:spPr>
            <a:xfrm>
              <a:off x="3340380" y="6185575"/>
              <a:ext cx="607160" cy="145197"/>
            </a:xfrm>
            <a:custGeom>
              <a:avLst/>
              <a:gdLst>
                <a:gd name="connsiteX0" fmla="*/ 8813 w 607160"/>
                <a:gd name="connsiteY0" fmla="*/ 40500 h 145197"/>
                <a:gd name="connsiteX1" fmla="*/ 597474 w 607160"/>
                <a:gd name="connsiteY1" fmla="*/ 72052 h 145197"/>
                <a:gd name="connsiteX2" fmla="*/ 576286 w 607160"/>
                <a:gd name="connsiteY2" fmla="*/ 35664 h 145197"/>
                <a:gd name="connsiteX3" fmla="*/ 30231 w 607160"/>
                <a:gd name="connsiteY3" fmla="*/ 4112 h 145197"/>
                <a:gd name="connsiteX4" fmla="*/ 8813 w 607160"/>
                <a:gd name="connsiteY4" fmla="*/ 40500 h 145197"/>
                <a:gd name="connsiteX5" fmla="*/ 8813 w 607160"/>
                <a:gd name="connsiteY5" fmla="*/ 40500 h 14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160" h="145197">
                  <a:moveTo>
                    <a:pt x="8813" y="40500"/>
                  </a:moveTo>
                  <a:cubicBezTo>
                    <a:pt x="168414" y="163023"/>
                    <a:pt x="427048" y="183750"/>
                    <a:pt x="597474" y="72052"/>
                  </a:cubicBezTo>
                  <a:cubicBezTo>
                    <a:pt x="620044" y="57312"/>
                    <a:pt x="599086" y="20694"/>
                    <a:pt x="576286" y="35664"/>
                  </a:cubicBezTo>
                  <a:cubicBezTo>
                    <a:pt x="417144" y="139992"/>
                    <a:pt x="178778" y="118113"/>
                    <a:pt x="30231" y="4112"/>
                  </a:cubicBezTo>
                  <a:cubicBezTo>
                    <a:pt x="8582" y="-12240"/>
                    <a:pt x="-12376" y="24379"/>
                    <a:pt x="8813" y="40500"/>
                  </a:cubicBezTo>
                  <a:lnTo>
                    <a:pt x="8813" y="40500"/>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64" name="Freeform: Shape 163">
              <a:extLst>
                <a:ext uri="{FF2B5EF4-FFF2-40B4-BE49-F238E27FC236}">
                  <a16:creationId xmlns:a16="http://schemas.microsoft.com/office/drawing/2014/main" id="{FD51ACB4-60A7-4B4F-99B7-56A28360C856}"/>
                </a:ext>
              </a:extLst>
            </p:cNvPr>
            <p:cNvSpPr/>
            <p:nvPr/>
          </p:nvSpPr>
          <p:spPr>
            <a:xfrm>
              <a:off x="2846810" y="6074267"/>
              <a:ext cx="169221" cy="349438"/>
            </a:xfrm>
            <a:custGeom>
              <a:avLst/>
              <a:gdLst>
                <a:gd name="connsiteX0" fmla="*/ 42233 w 169221"/>
                <a:gd name="connsiteY0" fmla="*/ 329143 h 349438"/>
                <a:gd name="connsiteX1" fmla="*/ 162222 w 169221"/>
                <a:gd name="connsiteY1" fmla="*/ 35042 h 349438"/>
                <a:gd name="connsiteX2" fmla="*/ 132512 w 169221"/>
                <a:gd name="connsiteY2" fmla="*/ 5333 h 349438"/>
                <a:gd name="connsiteX3" fmla="*/ 317 w 169221"/>
                <a:gd name="connsiteY3" fmla="*/ 329143 h 349438"/>
                <a:gd name="connsiteX4" fmla="*/ 42233 w 169221"/>
                <a:gd name="connsiteY4" fmla="*/ 329143 h 349438"/>
                <a:gd name="connsiteX5" fmla="*/ 42233 w 169221"/>
                <a:gd name="connsiteY5" fmla="*/ 329143 h 3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21" h="349438">
                  <a:moveTo>
                    <a:pt x="42233" y="329143"/>
                  </a:moveTo>
                  <a:cubicBezTo>
                    <a:pt x="38317" y="215372"/>
                    <a:pt x="74015" y="110122"/>
                    <a:pt x="162222" y="35042"/>
                  </a:cubicBezTo>
                  <a:cubicBezTo>
                    <a:pt x="182949" y="17539"/>
                    <a:pt x="153010" y="-12170"/>
                    <a:pt x="132512" y="5333"/>
                  </a:cubicBezTo>
                  <a:cubicBezTo>
                    <a:pt x="36705" y="86861"/>
                    <a:pt x="-4059" y="205238"/>
                    <a:pt x="317" y="329143"/>
                  </a:cubicBezTo>
                  <a:cubicBezTo>
                    <a:pt x="1238" y="356088"/>
                    <a:pt x="43154" y="356319"/>
                    <a:pt x="42233" y="329143"/>
                  </a:cubicBezTo>
                  <a:lnTo>
                    <a:pt x="42233" y="329143"/>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pic>
        <p:nvPicPr>
          <p:cNvPr id="168" name="Graphic 167">
            <a:extLst>
              <a:ext uri="{FF2B5EF4-FFF2-40B4-BE49-F238E27FC236}">
                <a16:creationId xmlns:a16="http://schemas.microsoft.com/office/drawing/2014/main" id="{B8C7CFB5-4289-4093-A86A-293F0DBEA47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9394" y="1073382"/>
            <a:ext cx="1460633" cy="684352"/>
          </a:xfrm>
          <a:prstGeom prst="rect">
            <a:avLst/>
          </a:prstGeom>
        </p:spPr>
      </p:pic>
      <p:pic>
        <p:nvPicPr>
          <p:cNvPr id="170" name="Graphic 169">
            <a:extLst>
              <a:ext uri="{FF2B5EF4-FFF2-40B4-BE49-F238E27FC236}">
                <a16:creationId xmlns:a16="http://schemas.microsoft.com/office/drawing/2014/main" id="{92140B7C-EAB5-4331-A517-56301AC2150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399209" y="3264171"/>
            <a:ext cx="1712149" cy="802195"/>
          </a:xfrm>
          <a:prstGeom prst="rect">
            <a:avLst/>
          </a:prstGeom>
        </p:spPr>
      </p:pic>
      <p:grpSp>
        <p:nvGrpSpPr>
          <p:cNvPr id="32" name="Group 31">
            <a:extLst>
              <a:ext uri="{FF2B5EF4-FFF2-40B4-BE49-F238E27FC236}">
                <a16:creationId xmlns:a16="http://schemas.microsoft.com/office/drawing/2014/main" id="{77DB984D-3559-4ED5-8A57-A6CBA72C048E}"/>
              </a:ext>
            </a:extLst>
          </p:cNvPr>
          <p:cNvGrpSpPr/>
          <p:nvPr/>
        </p:nvGrpSpPr>
        <p:grpSpPr>
          <a:xfrm>
            <a:off x="-365276" y="2615981"/>
            <a:ext cx="5024721" cy="4347630"/>
            <a:chOff x="163680" y="2817206"/>
            <a:chExt cx="5024721" cy="4347630"/>
          </a:xfrm>
        </p:grpSpPr>
        <p:pic>
          <p:nvPicPr>
            <p:cNvPr id="33" name="Picture 32">
              <a:extLst>
                <a:ext uri="{FF2B5EF4-FFF2-40B4-BE49-F238E27FC236}">
                  <a16:creationId xmlns:a16="http://schemas.microsoft.com/office/drawing/2014/main" id="{751C33EC-6C53-4DFC-9930-00978B8FD1E0}"/>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9426" b="92623" l="9752" r="89894">
                          <a14:foregroundMark x1="70213" y1="42418" x2="70567" y2="49795"/>
                          <a14:foregroundMark x1="78901" y1="42418" x2="77660" y2="53689"/>
                          <a14:foregroundMark x1="71454" y1="89344" x2="66135" y2="90779"/>
                          <a14:foregroundMark x1="70035" y1="92213" x2="76418" y2="92213"/>
                          <a14:foregroundMark x1="77837" y1="91803" x2="76773" y2="92008"/>
                          <a14:foregroundMark x1="79610" y1="91803" x2="67730" y2="91803"/>
                          <a14:foregroundMark x1="24645" y1="37910" x2="25177" y2="64344"/>
                          <a14:foregroundMark x1="33156" y1="53279" x2="31560" y2="61270"/>
                          <a14:foregroundMark x1="39362" y1="55738" x2="33688" y2="56967"/>
                          <a14:foregroundMark x1="22695" y1="90779" x2="26950" y2="90984"/>
                          <a14:foregroundMark x1="30851" y1="90984" x2="22518" y2="90574"/>
                          <a14:foregroundMark x1="21631" y1="91393" x2="29078" y2="91803"/>
                          <a14:foregroundMark x1="28901" y1="92008" x2="31028" y2="91393"/>
                          <a14:foregroundMark x1="29787" y1="92008" x2="32624" y2="91803"/>
                          <a14:foregroundMark x1="22695" y1="92008" x2="20922" y2="92213"/>
                          <a14:foregroundMark x1="20390" y1="92418" x2="18794" y2="91803"/>
                          <a14:foregroundMark x1="33609" y1="50000" x2="32092" y2="51434"/>
                          <a14:foregroundMark x1="34043" y1="49590" x2="33609" y2="50000"/>
                          <a14:backgroundMark x1="66667" y1="56352" x2="66667" y2="56352"/>
                          <a14:backgroundMark x1="74468" y1="84221" x2="74468" y2="84221"/>
                          <a14:backgroundMark x1="74468" y1="80533" x2="72695" y2="86680"/>
                          <a14:backgroundMark x1="58511" y1="51025" x2="59220" y2="50410"/>
                          <a14:backgroundMark x1="59043" y1="50615" x2="57092" y2="50820"/>
                          <a14:backgroundMark x1="58156" y1="47746" x2="59929" y2="48770"/>
                          <a14:backgroundMark x1="59220" y1="48770" x2="58688" y2="53074"/>
                          <a14:backgroundMark x1="40957" y1="30123" x2="41312" y2="29918"/>
                          <a14:backgroundMark x1="23050" y1="54918" x2="22695" y2="54303"/>
                          <a14:backgroundMark x1="21645" y1="93443" x2="20859" y2="93443"/>
                          <a14:backgroundMark x1="33333" y1="49180" x2="33333" y2="49180"/>
                          <a14:backgroundMark x1="32979" y1="49385" x2="32979" y2="49385"/>
                          <a14:backgroundMark x1="33333" y1="49590" x2="33333" y2="49590"/>
                          <a14:backgroundMark x1="32801" y1="50000" x2="32801" y2="50000"/>
                          <a14:backgroundMark x1="33865" y1="49180" x2="33865" y2="49180"/>
                          <a14:backgroundMark x1="39716" y1="33197" x2="39550" y2="33413"/>
                          <a14:backgroundMark x1="25355" y1="7172" x2="53014" y2="30738"/>
                          <a14:backgroundMark x1="68794" y1="22746" x2="61879" y2="35656"/>
                          <a14:backgroundMark x1="35638" y1="29918" x2="40248" y2="35656"/>
                          <a14:backgroundMark x1="42021" y1="10451" x2="53014" y2="24795"/>
                          <a14:backgroundMark x1="51596" y1="10041" x2="52482" y2="26025"/>
                          <a14:backgroundMark x1="30142" y1="10451" x2="34043" y2="28279"/>
                          <a14:backgroundMark x1="34043" y1="28279" x2="34043" y2="28279"/>
                          <a14:backgroundMark x1="37766" y1="27049" x2="41489" y2="28893"/>
                          <a14:backgroundMark x1="27305" y1="80123" x2="27660" y2="85246"/>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63680" y="2817206"/>
              <a:ext cx="5024721" cy="4347630"/>
            </a:xfrm>
            <a:prstGeom prst="rect">
              <a:avLst/>
            </a:prstGeom>
          </p:spPr>
        </p:pic>
        <p:pic>
          <p:nvPicPr>
            <p:cNvPr id="34" name="Picture 16">
              <a:extLst>
                <a:ext uri="{FF2B5EF4-FFF2-40B4-BE49-F238E27FC236}">
                  <a16:creationId xmlns:a16="http://schemas.microsoft.com/office/drawing/2014/main" id="{09FD09A1-2CE0-476E-8F3B-9F88629CE947}"/>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a:off x="2538009" y="4123547"/>
              <a:ext cx="911195" cy="572720"/>
            </a:xfrm>
            <a:prstGeom prst="rect">
              <a:avLst/>
            </a:prstGeom>
          </p:spPr>
        </p:pic>
        <p:pic>
          <p:nvPicPr>
            <p:cNvPr id="35" name="Picture 16">
              <a:extLst>
                <a:ext uri="{FF2B5EF4-FFF2-40B4-BE49-F238E27FC236}">
                  <a16:creationId xmlns:a16="http://schemas.microsoft.com/office/drawing/2014/main" id="{1DF63BBE-F905-458B-BC5B-B37B6D47EAC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685328" y="3732713"/>
              <a:ext cx="1023827" cy="585419"/>
            </a:xfrm>
            <a:prstGeom prst="rect">
              <a:avLst/>
            </a:prstGeom>
          </p:spPr>
        </p:pic>
      </p:grpSp>
      <p:pic>
        <p:nvPicPr>
          <p:cNvPr id="36" name="Picture 35" descr="Logo&#10;&#10;Description automatically generated">
            <a:extLst>
              <a:ext uri="{FF2B5EF4-FFF2-40B4-BE49-F238E27FC236}">
                <a16:creationId xmlns:a16="http://schemas.microsoft.com/office/drawing/2014/main" id="{E4899505-E173-472A-A978-60068B81B6C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352274" y="267732"/>
            <a:ext cx="1849490" cy="1557627"/>
          </a:xfrm>
          <a:prstGeom prst="rect">
            <a:avLst/>
          </a:prstGeom>
        </p:spPr>
      </p:pic>
      <p:pic>
        <p:nvPicPr>
          <p:cNvPr id="2" name="Picture 1">
            <a:extLst>
              <a:ext uri="{FF2B5EF4-FFF2-40B4-BE49-F238E27FC236}">
                <a16:creationId xmlns:a16="http://schemas.microsoft.com/office/drawing/2014/main" id="{B973AD4F-D375-2399-2E06-4643D50AEEDE}"/>
              </a:ext>
            </a:extLst>
          </p:cNvPr>
          <p:cNvPicPr>
            <a:picLocks noChangeAspect="1"/>
          </p:cNvPicPr>
          <p:nvPr/>
        </p:nvPicPr>
        <p:blipFill>
          <a:blip r:embed="rId18"/>
          <a:stretch>
            <a:fillRect/>
          </a:stretch>
        </p:blipFill>
        <p:spPr>
          <a:xfrm>
            <a:off x="2644237" y="1403465"/>
            <a:ext cx="6541575" cy="3212870"/>
          </a:xfrm>
          <a:prstGeom prst="rect">
            <a:avLst/>
          </a:prstGeom>
        </p:spPr>
      </p:pic>
    </p:spTree>
    <p:extLst>
      <p:ext uri="{BB962C8B-B14F-4D97-AF65-F5344CB8AC3E}">
        <p14:creationId xmlns:p14="http://schemas.microsoft.com/office/powerpoint/2010/main" val="2511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DF382EE-DDF3-4149-96FC-31D9481F32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2627312"/>
            <a:ext cx="12191781" cy="4230688"/>
          </a:xfrm>
          <a:prstGeom prst="rect">
            <a:avLst/>
          </a:prstGeom>
        </p:spPr>
      </p:pic>
      <p:sp>
        <p:nvSpPr>
          <p:cNvPr id="5" name="Graphic 3">
            <a:extLst>
              <a:ext uri="{FF2B5EF4-FFF2-40B4-BE49-F238E27FC236}">
                <a16:creationId xmlns:a16="http://schemas.microsoft.com/office/drawing/2014/main" id="{24CEC53B-EB28-4301-A0C9-1146B589BB1E}"/>
              </a:ext>
            </a:extLst>
          </p:cNvPr>
          <p:cNvSpPr/>
          <p:nvPr/>
        </p:nvSpPr>
        <p:spPr>
          <a:xfrm>
            <a:off x="219" y="279400"/>
            <a:ext cx="12191781" cy="870705"/>
          </a:xfrm>
          <a:custGeom>
            <a:avLst/>
            <a:gdLst>
              <a:gd name="connsiteX0" fmla="*/ 12650 w 12191781"/>
              <a:gd name="connsiteY0" fmla="*/ 0 h 870705"/>
              <a:gd name="connsiteX1" fmla="*/ 0 w 12191781"/>
              <a:gd name="connsiteY1" fmla="*/ 12031 h 870705"/>
              <a:gd name="connsiteX2" fmla="*/ 0 w 12191781"/>
              <a:gd name="connsiteY2" fmla="*/ 384087 h 870705"/>
              <a:gd name="connsiteX3" fmla="*/ 558564 w 12191781"/>
              <a:gd name="connsiteY3" fmla="*/ 663315 h 870705"/>
              <a:gd name="connsiteX4" fmla="*/ 1547882 w 12191781"/>
              <a:gd name="connsiteY4" fmla="*/ 331657 h 870705"/>
              <a:gd name="connsiteX5" fmla="*/ 2617027 w 12191781"/>
              <a:gd name="connsiteY5" fmla="*/ 308784 h 870705"/>
              <a:gd name="connsiteX6" fmla="*/ 3797841 w 12191781"/>
              <a:gd name="connsiteY6" fmla="*/ 869319 h 870705"/>
              <a:gd name="connsiteX7" fmla="*/ 4851064 w 12191781"/>
              <a:gd name="connsiteY7" fmla="*/ 343094 h 870705"/>
              <a:gd name="connsiteX8" fmla="*/ 6191530 w 12191781"/>
              <a:gd name="connsiteY8" fmla="*/ 411712 h 870705"/>
              <a:gd name="connsiteX9" fmla="*/ 8585218 w 12191781"/>
              <a:gd name="connsiteY9" fmla="*/ 388840 h 870705"/>
              <a:gd name="connsiteX10" fmla="*/ 9415103 w 12191781"/>
              <a:gd name="connsiteY10" fmla="*/ 686188 h 870705"/>
              <a:gd name="connsiteX11" fmla="*/ 10085336 w 12191781"/>
              <a:gd name="connsiteY11" fmla="*/ 377403 h 870705"/>
              <a:gd name="connsiteX12" fmla="*/ 11776948 w 12191781"/>
              <a:gd name="connsiteY12" fmla="*/ 343094 h 870705"/>
              <a:gd name="connsiteX13" fmla="*/ 12191782 w 12191781"/>
              <a:gd name="connsiteY13" fmla="*/ 484490 h 870705"/>
              <a:gd name="connsiteX14" fmla="*/ 12191782 w 12191781"/>
              <a:gd name="connsiteY14" fmla="*/ 0 h 870705"/>
              <a:gd name="connsiteX15" fmla="*/ 12650 w 12191781"/>
              <a:gd name="connsiteY15" fmla="*/ 0 h 87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781" h="870705">
                <a:moveTo>
                  <a:pt x="12650" y="0"/>
                </a:moveTo>
                <a:cubicBezTo>
                  <a:pt x="8288" y="4010"/>
                  <a:pt x="4144" y="8020"/>
                  <a:pt x="0" y="12031"/>
                </a:cubicBezTo>
                <a:lnTo>
                  <a:pt x="0" y="384087"/>
                </a:lnTo>
                <a:cubicBezTo>
                  <a:pt x="113196" y="529196"/>
                  <a:pt x="317777" y="628857"/>
                  <a:pt x="558564" y="663315"/>
                </a:cubicBezTo>
                <a:cubicBezTo>
                  <a:pt x="973397" y="720497"/>
                  <a:pt x="1292701" y="526077"/>
                  <a:pt x="1547882" y="331657"/>
                </a:cubicBezTo>
                <a:cubicBezTo>
                  <a:pt x="1851047" y="697624"/>
                  <a:pt x="2329784" y="697624"/>
                  <a:pt x="2617027" y="308784"/>
                </a:cubicBezTo>
                <a:cubicBezTo>
                  <a:pt x="2824444" y="629005"/>
                  <a:pt x="3303181" y="892192"/>
                  <a:pt x="3797841" y="869319"/>
                </a:cubicBezTo>
                <a:cubicBezTo>
                  <a:pt x="4324344" y="846446"/>
                  <a:pt x="4531978" y="606281"/>
                  <a:pt x="4851064" y="343094"/>
                </a:cubicBezTo>
                <a:cubicBezTo>
                  <a:pt x="5329802" y="674751"/>
                  <a:pt x="5712792" y="789264"/>
                  <a:pt x="6191530" y="411712"/>
                </a:cubicBezTo>
                <a:cubicBezTo>
                  <a:pt x="6845841" y="937938"/>
                  <a:pt x="8042576" y="1075176"/>
                  <a:pt x="8585218" y="388840"/>
                </a:cubicBezTo>
                <a:cubicBezTo>
                  <a:pt x="8856539" y="514641"/>
                  <a:pt x="9032113" y="697624"/>
                  <a:pt x="9415103" y="686188"/>
                </a:cubicBezTo>
                <a:cubicBezTo>
                  <a:pt x="9734189" y="674751"/>
                  <a:pt x="9893841" y="537514"/>
                  <a:pt x="10085336" y="377403"/>
                </a:cubicBezTo>
                <a:cubicBezTo>
                  <a:pt x="10436483" y="766243"/>
                  <a:pt x="11569532" y="1029430"/>
                  <a:pt x="11776948" y="343094"/>
                </a:cubicBezTo>
                <a:cubicBezTo>
                  <a:pt x="11933765" y="380522"/>
                  <a:pt x="12036929" y="494590"/>
                  <a:pt x="12191782" y="484490"/>
                </a:cubicBezTo>
                <a:lnTo>
                  <a:pt x="12191782" y="0"/>
                </a:lnTo>
                <a:lnTo>
                  <a:pt x="12650" y="0"/>
                </a:lnTo>
                <a:close/>
              </a:path>
            </a:pathLst>
          </a:custGeom>
          <a:solidFill>
            <a:srgbClr val="84D2C7"/>
          </a:solidFill>
          <a:ln w="218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7" name="Graphic 3">
            <a:extLst>
              <a:ext uri="{FF2B5EF4-FFF2-40B4-BE49-F238E27FC236}">
                <a16:creationId xmlns:a16="http://schemas.microsoft.com/office/drawing/2014/main" id="{5E07D301-D1F5-4B35-9B03-8366637CE28B}"/>
              </a:ext>
            </a:extLst>
          </p:cNvPr>
          <p:cNvSpPr/>
          <p:nvPr/>
        </p:nvSpPr>
        <p:spPr>
          <a:xfrm>
            <a:off x="0" y="0"/>
            <a:ext cx="12191781" cy="870705"/>
          </a:xfrm>
          <a:custGeom>
            <a:avLst/>
            <a:gdLst>
              <a:gd name="connsiteX0" fmla="*/ 12650 w 12191781"/>
              <a:gd name="connsiteY0" fmla="*/ 0 h 870705"/>
              <a:gd name="connsiteX1" fmla="*/ 0 w 12191781"/>
              <a:gd name="connsiteY1" fmla="*/ 12031 h 870705"/>
              <a:gd name="connsiteX2" fmla="*/ 0 w 12191781"/>
              <a:gd name="connsiteY2" fmla="*/ 384087 h 870705"/>
              <a:gd name="connsiteX3" fmla="*/ 558564 w 12191781"/>
              <a:gd name="connsiteY3" fmla="*/ 663315 h 870705"/>
              <a:gd name="connsiteX4" fmla="*/ 1547882 w 12191781"/>
              <a:gd name="connsiteY4" fmla="*/ 331657 h 870705"/>
              <a:gd name="connsiteX5" fmla="*/ 2617027 w 12191781"/>
              <a:gd name="connsiteY5" fmla="*/ 308784 h 870705"/>
              <a:gd name="connsiteX6" fmla="*/ 3797841 w 12191781"/>
              <a:gd name="connsiteY6" fmla="*/ 869319 h 870705"/>
              <a:gd name="connsiteX7" fmla="*/ 4851064 w 12191781"/>
              <a:gd name="connsiteY7" fmla="*/ 343094 h 870705"/>
              <a:gd name="connsiteX8" fmla="*/ 6191530 w 12191781"/>
              <a:gd name="connsiteY8" fmla="*/ 411712 h 870705"/>
              <a:gd name="connsiteX9" fmla="*/ 8585218 w 12191781"/>
              <a:gd name="connsiteY9" fmla="*/ 388840 h 870705"/>
              <a:gd name="connsiteX10" fmla="*/ 9415103 w 12191781"/>
              <a:gd name="connsiteY10" fmla="*/ 686188 h 870705"/>
              <a:gd name="connsiteX11" fmla="*/ 10085336 w 12191781"/>
              <a:gd name="connsiteY11" fmla="*/ 377403 h 870705"/>
              <a:gd name="connsiteX12" fmla="*/ 11776948 w 12191781"/>
              <a:gd name="connsiteY12" fmla="*/ 343094 h 870705"/>
              <a:gd name="connsiteX13" fmla="*/ 12191782 w 12191781"/>
              <a:gd name="connsiteY13" fmla="*/ 484490 h 870705"/>
              <a:gd name="connsiteX14" fmla="*/ 12191782 w 12191781"/>
              <a:gd name="connsiteY14" fmla="*/ 0 h 870705"/>
              <a:gd name="connsiteX15" fmla="*/ 12650 w 12191781"/>
              <a:gd name="connsiteY15" fmla="*/ 0 h 87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781" h="870705">
                <a:moveTo>
                  <a:pt x="12650" y="0"/>
                </a:moveTo>
                <a:cubicBezTo>
                  <a:pt x="8288" y="4010"/>
                  <a:pt x="4144" y="8020"/>
                  <a:pt x="0" y="12031"/>
                </a:cubicBezTo>
                <a:lnTo>
                  <a:pt x="0" y="384087"/>
                </a:lnTo>
                <a:cubicBezTo>
                  <a:pt x="113196" y="529196"/>
                  <a:pt x="317777" y="628857"/>
                  <a:pt x="558564" y="663315"/>
                </a:cubicBezTo>
                <a:cubicBezTo>
                  <a:pt x="973397" y="720497"/>
                  <a:pt x="1292701" y="526077"/>
                  <a:pt x="1547882" y="331657"/>
                </a:cubicBezTo>
                <a:cubicBezTo>
                  <a:pt x="1851047" y="697624"/>
                  <a:pt x="2329784" y="697624"/>
                  <a:pt x="2617027" y="308784"/>
                </a:cubicBezTo>
                <a:cubicBezTo>
                  <a:pt x="2824444" y="629005"/>
                  <a:pt x="3303181" y="892192"/>
                  <a:pt x="3797841" y="869319"/>
                </a:cubicBezTo>
                <a:cubicBezTo>
                  <a:pt x="4324344" y="846446"/>
                  <a:pt x="4531978" y="606281"/>
                  <a:pt x="4851064" y="343094"/>
                </a:cubicBezTo>
                <a:cubicBezTo>
                  <a:pt x="5329802" y="674751"/>
                  <a:pt x="5712792" y="789264"/>
                  <a:pt x="6191530" y="411712"/>
                </a:cubicBezTo>
                <a:cubicBezTo>
                  <a:pt x="6845841" y="937938"/>
                  <a:pt x="8042576" y="1075176"/>
                  <a:pt x="8585218" y="388840"/>
                </a:cubicBezTo>
                <a:cubicBezTo>
                  <a:pt x="8856539" y="514641"/>
                  <a:pt x="9032113" y="697624"/>
                  <a:pt x="9415103" y="686188"/>
                </a:cubicBezTo>
                <a:cubicBezTo>
                  <a:pt x="9734189" y="674751"/>
                  <a:pt x="9893841" y="537514"/>
                  <a:pt x="10085336" y="377403"/>
                </a:cubicBezTo>
                <a:cubicBezTo>
                  <a:pt x="10436483" y="766243"/>
                  <a:pt x="11569532" y="1029430"/>
                  <a:pt x="11776948" y="343094"/>
                </a:cubicBezTo>
                <a:cubicBezTo>
                  <a:pt x="11933765" y="380522"/>
                  <a:pt x="12036929" y="494590"/>
                  <a:pt x="12191782" y="484490"/>
                </a:cubicBezTo>
                <a:lnTo>
                  <a:pt x="12191782" y="0"/>
                </a:lnTo>
                <a:lnTo>
                  <a:pt x="12650" y="0"/>
                </a:lnTo>
                <a:close/>
              </a:path>
            </a:pathLst>
          </a:custGeom>
          <a:solidFill>
            <a:srgbClr val="74BABA"/>
          </a:solidFill>
          <a:ln w="218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nvGrpSpPr>
          <p:cNvPr id="10" name="Graphic 143">
            <a:extLst>
              <a:ext uri="{FF2B5EF4-FFF2-40B4-BE49-F238E27FC236}">
                <a16:creationId xmlns:a16="http://schemas.microsoft.com/office/drawing/2014/main" id="{E9B75939-462F-4EDE-9F90-CDD8BB3919BD}"/>
              </a:ext>
            </a:extLst>
          </p:cNvPr>
          <p:cNvGrpSpPr/>
          <p:nvPr/>
        </p:nvGrpSpPr>
        <p:grpSpPr>
          <a:xfrm>
            <a:off x="10534594" y="3283412"/>
            <a:ext cx="1876002" cy="3664187"/>
            <a:chOff x="10445531" y="3270549"/>
            <a:chExt cx="1876002" cy="3664187"/>
          </a:xfrm>
        </p:grpSpPr>
        <p:sp>
          <p:nvSpPr>
            <p:cNvPr id="11" name="Freeform: Shape 10">
              <a:extLst>
                <a:ext uri="{FF2B5EF4-FFF2-40B4-BE49-F238E27FC236}">
                  <a16:creationId xmlns:a16="http://schemas.microsoft.com/office/drawing/2014/main" id="{AC9AA2E6-3972-4EAF-A71B-3E2223C37EAD}"/>
                </a:ext>
              </a:extLst>
            </p:cNvPr>
            <p:cNvSpPr/>
            <p:nvPr/>
          </p:nvSpPr>
          <p:spPr>
            <a:xfrm>
              <a:off x="10445531" y="3270549"/>
              <a:ext cx="1876002" cy="3650892"/>
            </a:xfrm>
            <a:custGeom>
              <a:avLst/>
              <a:gdLst>
                <a:gd name="connsiteX0" fmla="*/ 1562850 w 1876002"/>
                <a:gd name="connsiteY0" fmla="*/ 3650892 h 3650892"/>
                <a:gd name="connsiteX1" fmla="*/ 6436 w 1876002"/>
                <a:gd name="connsiteY1" fmla="*/ 1834145 h 3650892"/>
                <a:gd name="connsiteX2" fmla="*/ 47444 w 1876002"/>
                <a:gd name="connsiteY2" fmla="*/ 9941 h 3650892"/>
                <a:gd name="connsiteX3" fmla="*/ 49100 w 1876002"/>
                <a:gd name="connsiteY3" fmla="*/ 0 h 3650892"/>
                <a:gd name="connsiteX4" fmla="*/ 1624361 w 1876002"/>
                <a:gd name="connsiteY4" fmla="*/ 1400462 h 3650892"/>
                <a:gd name="connsiteX5" fmla="*/ 1674481 w 1876002"/>
                <a:gd name="connsiteY5" fmla="*/ 3352658 h 3650892"/>
                <a:gd name="connsiteX6" fmla="*/ 1562850 w 1876002"/>
                <a:gd name="connsiteY6" fmla="*/ 3650892 h 365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002" h="3650892">
                  <a:moveTo>
                    <a:pt x="1562850" y="3650892"/>
                  </a:moveTo>
                  <a:cubicBezTo>
                    <a:pt x="514885" y="3556451"/>
                    <a:pt x="37088" y="2504345"/>
                    <a:pt x="6436" y="1834145"/>
                  </a:cubicBezTo>
                  <a:cubicBezTo>
                    <a:pt x="-2884" y="1525761"/>
                    <a:pt x="-10547" y="51363"/>
                    <a:pt x="47444" y="9941"/>
                  </a:cubicBezTo>
                  <a:cubicBezTo>
                    <a:pt x="49100" y="0"/>
                    <a:pt x="49100" y="0"/>
                    <a:pt x="49100" y="0"/>
                  </a:cubicBezTo>
                  <a:cubicBezTo>
                    <a:pt x="680572" y="259713"/>
                    <a:pt x="1247011" y="846034"/>
                    <a:pt x="1624361" y="1400462"/>
                  </a:cubicBezTo>
                  <a:cubicBezTo>
                    <a:pt x="2023043" y="2009772"/>
                    <a:pt x="1876204" y="2701097"/>
                    <a:pt x="1674481" y="3352658"/>
                  </a:cubicBezTo>
                  <a:cubicBezTo>
                    <a:pt x="1647764" y="3450412"/>
                    <a:pt x="1612763" y="3536569"/>
                    <a:pt x="1562850" y="3650892"/>
                  </a:cubicBezTo>
                </a:path>
              </a:pathLst>
            </a:custGeom>
            <a:solidFill>
              <a:srgbClr val="459B97"/>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2" name="Freeform: Shape 11">
              <a:extLst>
                <a:ext uri="{FF2B5EF4-FFF2-40B4-BE49-F238E27FC236}">
                  <a16:creationId xmlns:a16="http://schemas.microsoft.com/office/drawing/2014/main" id="{24F92EFD-AE72-4141-BF6B-F9560E21C1F8}"/>
                </a:ext>
              </a:extLst>
            </p:cNvPr>
            <p:cNvSpPr/>
            <p:nvPr/>
          </p:nvSpPr>
          <p:spPr>
            <a:xfrm>
              <a:off x="10625392" y="3521682"/>
              <a:ext cx="1371735" cy="3413054"/>
            </a:xfrm>
            <a:custGeom>
              <a:avLst/>
              <a:gdLst>
                <a:gd name="connsiteX0" fmla="*/ 1788 w 1371735"/>
                <a:gd name="connsiteY0" fmla="*/ 28876 h 3413054"/>
                <a:gd name="connsiteX1" fmla="*/ 431743 w 1371735"/>
                <a:gd name="connsiteY1" fmla="*/ 788961 h 3413054"/>
                <a:gd name="connsiteX2" fmla="*/ 772228 w 1371735"/>
                <a:gd name="connsiteY2" fmla="*/ 1701063 h 3413054"/>
                <a:gd name="connsiteX3" fmla="*/ 1052652 w 1371735"/>
                <a:gd name="connsiteY3" fmla="*/ 2576713 h 3413054"/>
                <a:gd name="connsiteX4" fmla="*/ 1337011 w 1371735"/>
                <a:gd name="connsiteY4" fmla="*/ 3404108 h 3413054"/>
                <a:gd name="connsiteX5" fmla="*/ 1369734 w 1371735"/>
                <a:gd name="connsiteY5" fmla="*/ 3385055 h 3413054"/>
                <a:gd name="connsiteX6" fmla="*/ 1361449 w 1371735"/>
                <a:gd name="connsiteY6" fmla="*/ 3373456 h 3413054"/>
                <a:gd name="connsiteX7" fmla="*/ 1328726 w 1371735"/>
                <a:gd name="connsiteY7" fmla="*/ 3392510 h 3413054"/>
                <a:gd name="connsiteX8" fmla="*/ 1337011 w 1371735"/>
                <a:gd name="connsiteY8" fmla="*/ 3404108 h 3413054"/>
                <a:gd name="connsiteX9" fmla="*/ 1369734 w 1371735"/>
                <a:gd name="connsiteY9" fmla="*/ 3385055 h 3413054"/>
                <a:gd name="connsiteX10" fmla="*/ 1073570 w 1371735"/>
                <a:gd name="connsiteY10" fmla="*/ 2513546 h 3413054"/>
                <a:gd name="connsiteX11" fmla="*/ 790247 w 1371735"/>
                <a:gd name="connsiteY11" fmla="*/ 1635617 h 3413054"/>
                <a:gd name="connsiteX12" fmla="*/ 464673 w 1371735"/>
                <a:gd name="connsiteY12" fmla="*/ 769907 h 3413054"/>
                <a:gd name="connsiteX13" fmla="*/ 34718 w 1371735"/>
                <a:gd name="connsiteY13" fmla="*/ 9822 h 3413054"/>
                <a:gd name="connsiteX14" fmla="*/ 1788 w 1371735"/>
                <a:gd name="connsiteY14" fmla="*/ 28876 h 3413054"/>
                <a:gd name="connsiteX15" fmla="*/ 1788 w 1371735"/>
                <a:gd name="connsiteY15" fmla="*/ 28876 h 341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735" h="3413054">
                  <a:moveTo>
                    <a:pt x="1788" y="28876"/>
                  </a:moveTo>
                  <a:cubicBezTo>
                    <a:pt x="119011" y="296666"/>
                    <a:pt x="297330" y="530284"/>
                    <a:pt x="431743" y="788961"/>
                  </a:cubicBezTo>
                  <a:cubicBezTo>
                    <a:pt x="580861" y="1075805"/>
                    <a:pt x="669296" y="1395786"/>
                    <a:pt x="772228" y="1701063"/>
                  </a:cubicBezTo>
                  <a:cubicBezTo>
                    <a:pt x="870190" y="1992049"/>
                    <a:pt x="966288" y="2281999"/>
                    <a:pt x="1052652" y="2576713"/>
                  </a:cubicBezTo>
                  <a:cubicBezTo>
                    <a:pt x="1134666" y="2856723"/>
                    <a:pt x="1219995" y="3136318"/>
                    <a:pt x="1337011" y="3404108"/>
                  </a:cubicBezTo>
                  <a:cubicBezTo>
                    <a:pt x="1347987" y="3397688"/>
                    <a:pt x="1358757" y="3391475"/>
                    <a:pt x="1369734" y="3385055"/>
                  </a:cubicBezTo>
                  <a:cubicBezTo>
                    <a:pt x="1367041" y="3381120"/>
                    <a:pt x="1364142" y="3377391"/>
                    <a:pt x="1361449" y="3373456"/>
                  </a:cubicBezTo>
                  <a:cubicBezTo>
                    <a:pt x="1347366" y="3353781"/>
                    <a:pt x="1314643" y="3372628"/>
                    <a:pt x="1328726" y="3392510"/>
                  </a:cubicBezTo>
                  <a:cubicBezTo>
                    <a:pt x="1331419" y="3396445"/>
                    <a:pt x="1334318" y="3400173"/>
                    <a:pt x="1337011" y="3404108"/>
                  </a:cubicBezTo>
                  <a:cubicBezTo>
                    <a:pt x="1351301" y="3424198"/>
                    <a:pt x="1379468" y="3407215"/>
                    <a:pt x="1369734" y="3385055"/>
                  </a:cubicBezTo>
                  <a:cubicBezTo>
                    <a:pt x="1246505" y="3103388"/>
                    <a:pt x="1159726" y="2808053"/>
                    <a:pt x="1073570" y="2513546"/>
                  </a:cubicBezTo>
                  <a:cubicBezTo>
                    <a:pt x="986999" y="2217796"/>
                    <a:pt x="888208" y="1927638"/>
                    <a:pt x="790247" y="1635617"/>
                  </a:cubicBezTo>
                  <a:cubicBezTo>
                    <a:pt x="692492" y="1344216"/>
                    <a:pt x="603435" y="1044946"/>
                    <a:pt x="464673" y="769907"/>
                  </a:cubicBezTo>
                  <a:cubicBezTo>
                    <a:pt x="333160" y="509573"/>
                    <a:pt x="152148" y="277819"/>
                    <a:pt x="34718" y="9822"/>
                  </a:cubicBezTo>
                  <a:cubicBezTo>
                    <a:pt x="24777" y="-12338"/>
                    <a:pt x="-7946" y="6923"/>
                    <a:pt x="1788" y="28876"/>
                  </a:cubicBezTo>
                  <a:lnTo>
                    <a:pt x="1788" y="28876"/>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3" name="Freeform: Shape 12">
              <a:extLst>
                <a:ext uri="{FF2B5EF4-FFF2-40B4-BE49-F238E27FC236}">
                  <a16:creationId xmlns:a16="http://schemas.microsoft.com/office/drawing/2014/main" id="{152DF677-BCD5-4571-A847-E97BDA26E22E}"/>
                </a:ext>
              </a:extLst>
            </p:cNvPr>
            <p:cNvSpPr/>
            <p:nvPr/>
          </p:nvSpPr>
          <p:spPr>
            <a:xfrm>
              <a:off x="10568388" y="3758960"/>
              <a:ext cx="463768" cy="390574"/>
            </a:xfrm>
            <a:custGeom>
              <a:avLst/>
              <a:gdLst>
                <a:gd name="connsiteX0" fmla="*/ 8672 w 463768"/>
                <a:gd name="connsiteY0" fmla="*/ 198150 h 390574"/>
                <a:gd name="connsiteX1" fmla="*/ 410874 w 463768"/>
                <a:gd name="connsiteY1" fmla="*/ 389725 h 390574"/>
                <a:gd name="connsiteX2" fmla="*/ 434899 w 463768"/>
                <a:gd name="connsiteY2" fmla="*/ 371499 h 390574"/>
                <a:gd name="connsiteX3" fmla="*/ 463687 w 463768"/>
                <a:gd name="connsiteY3" fmla="*/ 18174 h 390574"/>
                <a:gd name="connsiteX4" fmla="*/ 425786 w 463768"/>
                <a:gd name="connsiteY4" fmla="*/ 18174 h 390574"/>
                <a:gd name="connsiteX5" fmla="*/ 396998 w 463768"/>
                <a:gd name="connsiteY5" fmla="*/ 371499 h 390574"/>
                <a:gd name="connsiteX6" fmla="*/ 421023 w 463768"/>
                <a:gd name="connsiteY6" fmla="*/ 353274 h 390574"/>
                <a:gd name="connsiteX7" fmla="*/ 27725 w 463768"/>
                <a:gd name="connsiteY7" fmla="*/ 165634 h 390574"/>
                <a:gd name="connsiteX8" fmla="*/ 8672 w 463768"/>
                <a:gd name="connsiteY8" fmla="*/ 198150 h 390574"/>
                <a:gd name="connsiteX9" fmla="*/ 8672 w 463768"/>
                <a:gd name="connsiteY9" fmla="*/ 198150 h 39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768" h="390574">
                  <a:moveTo>
                    <a:pt x="8672" y="198150"/>
                  </a:moveTo>
                  <a:cubicBezTo>
                    <a:pt x="132936" y="280786"/>
                    <a:pt x="269834" y="342090"/>
                    <a:pt x="410874" y="389725"/>
                  </a:cubicBezTo>
                  <a:cubicBezTo>
                    <a:pt x="422680" y="393660"/>
                    <a:pt x="434692" y="383304"/>
                    <a:pt x="434899" y="371499"/>
                  </a:cubicBezTo>
                  <a:cubicBezTo>
                    <a:pt x="435106" y="253034"/>
                    <a:pt x="453746" y="136018"/>
                    <a:pt x="463687" y="18174"/>
                  </a:cubicBezTo>
                  <a:cubicBezTo>
                    <a:pt x="465758" y="-6058"/>
                    <a:pt x="427857" y="-6058"/>
                    <a:pt x="425786" y="18174"/>
                  </a:cubicBezTo>
                  <a:cubicBezTo>
                    <a:pt x="415845" y="136018"/>
                    <a:pt x="397205" y="253034"/>
                    <a:pt x="396998" y="371499"/>
                  </a:cubicBezTo>
                  <a:cubicBezTo>
                    <a:pt x="404868" y="365493"/>
                    <a:pt x="412946" y="359280"/>
                    <a:pt x="421023" y="353274"/>
                  </a:cubicBezTo>
                  <a:cubicBezTo>
                    <a:pt x="282882" y="306675"/>
                    <a:pt x="149505" y="246406"/>
                    <a:pt x="27725" y="165634"/>
                  </a:cubicBezTo>
                  <a:cubicBezTo>
                    <a:pt x="7429" y="151965"/>
                    <a:pt x="-11625" y="184688"/>
                    <a:pt x="8672" y="198150"/>
                  </a:cubicBezTo>
                  <a:lnTo>
                    <a:pt x="8672" y="198150"/>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4" name="Freeform: Shape 13">
              <a:extLst>
                <a:ext uri="{FF2B5EF4-FFF2-40B4-BE49-F238E27FC236}">
                  <a16:creationId xmlns:a16="http://schemas.microsoft.com/office/drawing/2014/main" id="{59818E3A-B7E0-4111-B976-92E9D31FC5E9}"/>
                </a:ext>
              </a:extLst>
            </p:cNvPr>
            <p:cNvSpPr/>
            <p:nvPr/>
          </p:nvSpPr>
          <p:spPr>
            <a:xfrm>
              <a:off x="10574138" y="4118909"/>
              <a:ext cx="713804" cy="433172"/>
            </a:xfrm>
            <a:custGeom>
              <a:avLst/>
              <a:gdLst>
                <a:gd name="connsiteX0" fmla="*/ 8928 w 713804"/>
                <a:gd name="connsiteY0" fmla="*/ 166467 h 433172"/>
                <a:gd name="connsiteX1" fmla="*/ 608919 w 713804"/>
                <a:gd name="connsiteY1" fmla="*/ 431150 h 433172"/>
                <a:gd name="connsiteX2" fmla="*/ 636672 w 713804"/>
                <a:gd name="connsiteY2" fmla="*/ 419966 h 433172"/>
                <a:gd name="connsiteX3" fmla="*/ 713508 w 713804"/>
                <a:gd name="connsiteY3" fmla="*/ 23769 h 433172"/>
                <a:gd name="connsiteX4" fmla="*/ 677058 w 713804"/>
                <a:gd name="connsiteY4" fmla="*/ 13828 h 433172"/>
                <a:gd name="connsiteX5" fmla="*/ 600221 w 713804"/>
                <a:gd name="connsiteY5" fmla="*/ 410025 h 433172"/>
                <a:gd name="connsiteX6" fmla="*/ 627973 w 713804"/>
                <a:gd name="connsiteY6" fmla="*/ 398634 h 433172"/>
                <a:gd name="connsiteX7" fmla="*/ 28189 w 713804"/>
                <a:gd name="connsiteY7" fmla="*/ 133951 h 433172"/>
                <a:gd name="connsiteX8" fmla="*/ 8928 w 713804"/>
                <a:gd name="connsiteY8" fmla="*/ 166467 h 433172"/>
                <a:gd name="connsiteX9" fmla="*/ 8928 w 713804"/>
                <a:gd name="connsiteY9" fmla="*/ 166467 h 4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804" h="433172">
                  <a:moveTo>
                    <a:pt x="8928" y="166467"/>
                  </a:moveTo>
                  <a:cubicBezTo>
                    <a:pt x="195947" y="282033"/>
                    <a:pt x="408232" y="344579"/>
                    <a:pt x="608919" y="431150"/>
                  </a:cubicBezTo>
                  <a:cubicBezTo>
                    <a:pt x="619689" y="435706"/>
                    <a:pt x="633565" y="432807"/>
                    <a:pt x="636672" y="419966"/>
                  </a:cubicBezTo>
                  <a:cubicBezTo>
                    <a:pt x="668359" y="289074"/>
                    <a:pt x="691141" y="156525"/>
                    <a:pt x="713508" y="23769"/>
                  </a:cubicBezTo>
                  <a:cubicBezTo>
                    <a:pt x="717443" y="-48"/>
                    <a:pt x="680993" y="-10403"/>
                    <a:pt x="677058" y="13828"/>
                  </a:cubicBezTo>
                  <a:cubicBezTo>
                    <a:pt x="654690" y="146584"/>
                    <a:pt x="631908" y="279133"/>
                    <a:pt x="600221" y="410025"/>
                  </a:cubicBezTo>
                  <a:cubicBezTo>
                    <a:pt x="609540" y="406297"/>
                    <a:pt x="618860" y="402569"/>
                    <a:pt x="627973" y="398634"/>
                  </a:cubicBezTo>
                  <a:cubicBezTo>
                    <a:pt x="427493" y="312063"/>
                    <a:pt x="215000" y="249310"/>
                    <a:pt x="28189" y="133951"/>
                  </a:cubicBezTo>
                  <a:cubicBezTo>
                    <a:pt x="7272" y="120903"/>
                    <a:pt x="-11782" y="153626"/>
                    <a:pt x="8928" y="166467"/>
                  </a:cubicBezTo>
                  <a:lnTo>
                    <a:pt x="8928" y="166467"/>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5" name="Freeform: Shape 14">
              <a:extLst>
                <a:ext uri="{FF2B5EF4-FFF2-40B4-BE49-F238E27FC236}">
                  <a16:creationId xmlns:a16="http://schemas.microsoft.com/office/drawing/2014/main" id="{78539B0D-C992-4ABF-8F8D-ABD462EFB5E8}"/>
                </a:ext>
              </a:extLst>
            </p:cNvPr>
            <p:cNvSpPr/>
            <p:nvPr/>
          </p:nvSpPr>
          <p:spPr>
            <a:xfrm>
              <a:off x="10548869" y="4399170"/>
              <a:ext cx="1008997" cy="611440"/>
            </a:xfrm>
            <a:custGeom>
              <a:avLst/>
              <a:gdLst>
                <a:gd name="connsiteX0" fmla="*/ 13279 w 1008997"/>
                <a:gd name="connsiteY0" fmla="*/ 282817 h 611440"/>
                <a:gd name="connsiteX1" fmla="*/ 807123 w 1008997"/>
                <a:gd name="connsiteY1" fmla="*/ 610668 h 611440"/>
                <a:gd name="connsiteX2" fmla="*/ 830319 w 1008997"/>
                <a:gd name="connsiteY2" fmla="*/ 597413 h 611440"/>
                <a:gd name="connsiteX3" fmla="*/ 1008638 w 1008997"/>
                <a:gd name="connsiteY3" fmla="*/ 23725 h 611440"/>
                <a:gd name="connsiteX4" fmla="*/ 972187 w 1008997"/>
                <a:gd name="connsiteY4" fmla="*/ 13577 h 611440"/>
                <a:gd name="connsiteX5" fmla="*/ 793868 w 1008997"/>
                <a:gd name="connsiteY5" fmla="*/ 587265 h 611440"/>
                <a:gd name="connsiteX6" fmla="*/ 817064 w 1008997"/>
                <a:gd name="connsiteY6" fmla="*/ 574010 h 611440"/>
                <a:gd name="connsiteX7" fmla="*/ 23427 w 1008997"/>
                <a:gd name="connsiteY7" fmla="*/ 246366 h 611440"/>
                <a:gd name="connsiteX8" fmla="*/ 13279 w 1008997"/>
                <a:gd name="connsiteY8" fmla="*/ 282817 h 611440"/>
                <a:gd name="connsiteX9" fmla="*/ 13279 w 1008997"/>
                <a:gd name="connsiteY9" fmla="*/ 282817 h 61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997" h="611440">
                  <a:moveTo>
                    <a:pt x="13279" y="282817"/>
                  </a:moveTo>
                  <a:cubicBezTo>
                    <a:pt x="289561" y="363381"/>
                    <a:pt x="530841" y="530103"/>
                    <a:pt x="807123" y="610668"/>
                  </a:cubicBezTo>
                  <a:cubicBezTo>
                    <a:pt x="817478" y="613774"/>
                    <a:pt x="827212" y="607147"/>
                    <a:pt x="830319" y="597413"/>
                  </a:cubicBezTo>
                  <a:cubicBezTo>
                    <a:pt x="894729" y="407495"/>
                    <a:pt x="973016" y="222134"/>
                    <a:pt x="1008638" y="23725"/>
                  </a:cubicBezTo>
                  <a:cubicBezTo>
                    <a:pt x="1012988" y="-92"/>
                    <a:pt x="976537" y="-10241"/>
                    <a:pt x="972187" y="13577"/>
                  </a:cubicBezTo>
                  <a:cubicBezTo>
                    <a:pt x="936565" y="211986"/>
                    <a:pt x="858278" y="397347"/>
                    <a:pt x="793868" y="587265"/>
                  </a:cubicBezTo>
                  <a:cubicBezTo>
                    <a:pt x="801531" y="582915"/>
                    <a:pt x="809401" y="578359"/>
                    <a:pt x="817064" y="574010"/>
                  </a:cubicBezTo>
                  <a:cubicBezTo>
                    <a:pt x="540989" y="493652"/>
                    <a:pt x="299709" y="327138"/>
                    <a:pt x="23427" y="246366"/>
                  </a:cubicBezTo>
                  <a:cubicBezTo>
                    <a:pt x="24" y="239531"/>
                    <a:pt x="-10124" y="275982"/>
                    <a:pt x="13279" y="282817"/>
                  </a:cubicBezTo>
                  <a:lnTo>
                    <a:pt x="13279" y="282817"/>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6" name="Freeform: Shape 15">
              <a:extLst>
                <a:ext uri="{FF2B5EF4-FFF2-40B4-BE49-F238E27FC236}">
                  <a16:creationId xmlns:a16="http://schemas.microsoft.com/office/drawing/2014/main" id="{F6E5FDF8-9617-49CD-9751-A80FFF290B9B}"/>
                </a:ext>
              </a:extLst>
            </p:cNvPr>
            <p:cNvSpPr/>
            <p:nvPr/>
          </p:nvSpPr>
          <p:spPr>
            <a:xfrm>
              <a:off x="10645958" y="4782571"/>
              <a:ext cx="1185080" cy="627779"/>
            </a:xfrm>
            <a:custGeom>
              <a:avLst/>
              <a:gdLst>
                <a:gd name="connsiteX0" fmla="*/ 8975 w 1185080"/>
                <a:gd name="connsiteY0" fmla="*/ 292506 h 627779"/>
                <a:gd name="connsiteX1" fmla="*/ 438309 w 1185080"/>
                <a:gd name="connsiteY1" fmla="*/ 490294 h 627779"/>
                <a:gd name="connsiteX2" fmla="*/ 780243 w 1185080"/>
                <a:gd name="connsiteY2" fmla="*/ 626778 h 627779"/>
                <a:gd name="connsiteX3" fmla="*/ 968297 w 1185080"/>
                <a:gd name="connsiteY3" fmla="*/ 462334 h 627779"/>
                <a:gd name="connsiteX4" fmla="*/ 1182860 w 1185080"/>
                <a:gd name="connsiteY4" fmla="*/ 28651 h 627779"/>
                <a:gd name="connsiteX5" fmla="*/ 1150137 w 1185080"/>
                <a:gd name="connsiteY5" fmla="*/ 9597 h 627779"/>
                <a:gd name="connsiteX6" fmla="*/ 964155 w 1185080"/>
                <a:gd name="connsiteY6" fmla="*/ 372657 h 627779"/>
                <a:gd name="connsiteX7" fmla="*/ 729916 w 1185080"/>
                <a:gd name="connsiteY7" fmla="*/ 579143 h 627779"/>
                <a:gd name="connsiteX8" fmla="*/ 418633 w 1185080"/>
                <a:gd name="connsiteY8" fmla="*/ 440588 h 627779"/>
                <a:gd name="connsiteX9" fmla="*/ 28028 w 1185080"/>
                <a:gd name="connsiteY9" fmla="*/ 259783 h 627779"/>
                <a:gd name="connsiteX10" fmla="*/ 8975 w 1185080"/>
                <a:gd name="connsiteY10" fmla="*/ 292506 h 627779"/>
                <a:gd name="connsiteX11" fmla="*/ 8975 w 1185080"/>
                <a:gd name="connsiteY11" fmla="*/ 292506 h 62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5080" h="627779">
                  <a:moveTo>
                    <a:pt x="8975" y="292506"/>
                  </a:moveTo>
                  <a:cubicBezTo>
                    <a:pt x="144630" y="375349"/>
                    <a:pt x="294369" y="424641"/>
                    <a:pt x="438309" y="490294"/>
                  </a:cubicBezTo>
                  <a:cubicBezTo>
                    <a:pt x="548904" y="540621"/>
                    <a:pt x="657221" y="612280"/>
                    <a:pt x="780243" y="626778"/>
                  </a:cubicBezTo>
                  <a:cubicBezTo>
                    <a:pt x="881519" y="638790"/>
                    <a:pt x="934745" y="540414"/>
                    <a:pt x="968297" y="462334"/>
                  </a:cubicBezTo>
                  <a:cubicBezTo>
                    <a:pt x="1032500" y="313010"/>
                    <a:pt x="1109959" y="173626"/>
                    <a:pt x="1182860" y="28651"/>
                  </a:cubicBezTo>
                  <a:cubicBezTo>
                    <a:pt x="1193837" y="6905"/>
                    <a:pt x="1161114" y="-12149"/>
                    <a:pt x="1150137" y="9597"/>
                  </a:cubicBezTo>
                  <a:cubicBezTo>
                    <a:pt x="1089041" y="131169"/>
                    <a:pt x="1016346" y="246942"/>
                    <a:pt x="964155" y="372657"/>
                  </a:cubicBezTo>
                  <a:cubicBezTo>
                    <a:pt x="917348" y="485323"/>
                    <a:pt x="879862" y="617872"/>
                    <a:pt x="729916" y="579143"/>
                  </a:cubicBezTo>
                  <a:cubicBezTo>
                    <a:pt x="619735" y="550562"/>
                    <a:pt x="523637" y="482631"/>
                    <a:pt x="418633" y="440588"/>
                  </a:cubicBezTo>
                  <a:cubicBezTo>
                    <a:pt x="285670" y="387361"/>
                    <a:pt x="150636" y="334549"/>
                    <a:pt x="28028" y="259783"/>
                  </a:cubicBezTo>
                  <a:cubicBezTo>
                    <a:pt x="7111" y="246942"/>
                    <a:pt x="-11736" y="279665"/>
                    <a:pt x="8975" y="292506"/>
                  </a:cubicBezTo>
                  <a:lnTo>
                    <a:pt x="8975" y="292506"/>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7" name="Freeform: Shape 16">
              <a:extLst>
                <a:ext uri="{FF2B5EF4-FFF2-40B4-BE49-F238E27FC236}">
                  <a16:creationId xmlns:a16="http://schemas.microsoft.com/office/drawing/2014/main" id="{1F546BA0-7172-4179-9723-141C606D245B}"/>
                </a:ext>
              </a:extLst>
            </p:cNvPr>
            <p:cNvSpPr/>
            <p:nvPr/>
          </p:nvSpPr>
          <p:spPr>
            <a:xfrm>
              <a:off x="10705272" y="5222868"/>
              <a:ext cx="1308052" cy="693850"/>
            </a:xfrm>
            <a:custGeom>
              <a:avLst/>
              <a:gdLst>
                <a:gd name="connsiteX0" fmla="*/ 6408 w 1308052"/>
                <a:gd name="connsiteY0" fmla="*/ 340154 h 693850"/>
                <a:gd name="connsiteX1" fmla="*/ 390385 w 1308052"/>
                <a:gd name="connsiteY1" fmla="*/ 497556 h 693850"/>
                <a:gd name="connsiteX2" fmla="*/ 928037 w 1308052"/>
                <a:gd name="connsiteY2" fmla="*/ 693065 h 693850"/>
                <a:gd name="connsiteX3" fmla="*/ 949369 w 1308052"/>
                <a:gd name="connsiteY3" fmla="*/ 684367 h 693850"/>
                <a:gd name="connsiteX4" fmla="*/ 1307251 w 1308052"/>
                <a:gd name="connsiteY4" fmla="*/ 23486 h 693850"/>
                <a:gd name="connsiteX5" fmla="*/ 1270800 w 1308052"/>
                <a:gd name="connsiteY5" fmla="*/ 13338 h 693850"/>
                <a:gd name="connsiteX6" fmla="*/ 1101178 w 1308052"/>
                <a:gd name="connsiteY6" fmla="*/ 380540 h 693850"/>
                <a:gd name="connsiteX7" fmla="*/ 987684 w 1308052"/>
                <a:gd name="connsiteY7" fmla="*/ 561138 h 693850"/>
                <a:gd name="connsiteX8" fmla="*/ 939427 w 1308052"/>
                <a:gd name="connsiteY8" fmla="*/ 632383 h 693850"/>
                <a:gd name="connsiteX9" fmla="*/ 834838 w 1308052"/>
                <a:gd name="connsiteY9" fmla="*/ 621406 h 693850"/>
                <a:gd name="connsiteX10" fmla="*/ 420002 w 1308052"/>
                <a:gd name="connsiteY10" fmla="*/ 466904 h 693850"/>
                <a:gd name="connsiteX11" fmla="*/ 33125 w 1308052"/>
                <a:gd name="connsiteY11" fmla="*/ 313230 h 693850"/>
                <a:gd name="connsiteX12" fmla="*/ 6408 w 1308052"/>
                <a:gd name="connsiteY12" fmla="*/ 340154 h 693850"/>
                <a:gd name="connsiteX13" fmla="*/ 6408 w 1308052"/>
                <a:gd name="connsiteY13" fmla="*/ 340154 h 69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052" h="693850">
                  <a:moveTo>
                    <a:pt x="6408" y="340154"/>
                  </a:moveTo>
                  <a:cubicBezTo>
                    <a:pt x="116175" y="430039"/>
                    <a:pt x="257422" y="458205"/>
                    <a:pt x="390385" y="497556"/>
                  </a:cubicBezTo>
                  <a:cubicBezTo>
                    <a:pt x="573468" y="551818"/>
                    <a:pt x="745782" y="636525"/>
                    <a:pt x="928037" y="693065"/>
                  </a:cubicBezTo>
                  <a:cubicBezTo>
                    <a:pt x="936528" y="695758"/>
                    <a:pt x="944605" y="691201"/>
                    <a:pt x="949369" y="684367"/>
                  </a:cubicBezTo>
                  <a:cubicBezTo>
                    <a:pt x="1090409" y="481401"/>
                    <a:pt x="1239112" y="263938"/>
                    <a:pt x="1307251" y="23486"/>
                  </a:cubicBezTo>
                  <a:cubicBezTo>
                    <a:pt x="1313878" y="-124"/>
                    <a:pt x="1277427" y="-10065"/>
                    <a:pt x="1270800" y="13338"/>
                  </a:cubicBezTo>
                  <a:cubicBezTo>
                    <a:pt x="1233935" y="143609"/>
                    <a:pt x="1169317" y="264145"/>
                    <a:pt x="1101178" y="380540"/>
                  </a:cubicBezTo>
                  <a:cubicBezTo>
                    <a:pt x="1065349" y="441844"/>
                    <a:pt x="1026827" y="501698"/>
                    <a:pt x="987684" y="561138"/>
                  </a:cubicBezTo>
                  <a:cubicBezTo>
                    <a:pt x="971943" y="585162"/>
                    <a:pt x="955789" y="608773"/>
                    <a:pt x="939427" y="632383"/>
                  </a:cubicBezTo>
                  <a:cubicBezTo>
                    <a:pt x="915817" y="666763"/>
                    <a:pt x="867768" y="633418"/>
                    <a:pt x="834838" y="621406"/>
                  </a:cubicBezTo>
                  <a:cubicBezTo>
                    <a:pt x="695869" y="570872"/>
                    <a:pt x="560628" y="512882"/>
                    <a:pt x="420002" y="466904"/>
                  </a:cubicBezTo>
                  <a:cubicBezTo>
                    <a:pt x="288488" y="423825"/>
                    <a:pt x="143099" y="403529"/>
                    <a:pt x="33125" y="313230"/>
                  </a:cubicBezTo>
                  <a:cubicBezTo>
                    <a:pt x="14485" y="298111"/>
                    <a:pt x="-12439" y="324621"/>
                    <a:pt x="6408" y="340154"/>
                  </a:cubicBezTo>
                  <a:lnTo>
                    <a:pt x="6408" y="340154"/>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8" name="Freeform: Shape 17">
              <a:extLst>
                <a:ext uri="{FF2B5EF4-FFF2-40B4-BE49-F238E27FC236}">
                  <a16:creationId xmlns:a16="http://schemas.microsoft.com/office/drawing/2014/main" id="{C022B3B9-DC65-46E7-923F-AE1EF007AF04}"/>
                </a:ext>
              </a:extLst>
            </p:cNvPr>
            <p:cNvSpPr/>
            <p:nvPr/>
          </p:nvSpPr>
          <p:spPr>
            <a:xfrm>
              <a:off x="10850062" y="5765432"/>
              <a:ext cx="1225541" cy="680327"/>
            </a:xfrm>
            <a:custGeom>
              <a:avLst/>
              <a:gdLst>
                <a:gd name="connsiteX0" fmla="*/ 13428 w 1225541"/>
                <a:gd name="connsiteY0" fmla="*/ 348289 h 680327"/>
                <a:gd name="connsiteX1" fmla="*/ 949968 w 1225541"/>
                <a:gd name="connsiteY1" fmla="*/ 679662 h 680327"/>
                <a:gd name="connsiteX2" fmla="*/ 971300 w 1225541"/>
                <a:gd name="connsiteY2" fmla="*/ 670963 h 680327"/>
                <a:gd name="connsiteX3" fmla="*/ 1224593 w 1225541"/>
                <a:gd name="connsiteY3" fmla="*/ 23338 h 680327"/>
                <a:gd name="connsiteX4" fmla="*/ 1188142 w 1225541"/>
                <a:gd name="connsiteY4" fmla="*/ 13189 h 680327"/>
                <a:gd name="connsiteX5" fmla="*/ 1057250 w 1225541"/>
                <a:gd name="connsiteY5" fmla="*/ 391368 h 680327"/>
                <a:gd name="connsiteX6" fmla="*/ 973993 w 1225541"/>
                <a:gd name="connsiteY6" fmla="*/ 582321 h 680327"/>
                <a:gd name="connsiteX7" fmla="*/ 908133 w 1225541"/>
                <a:gd name="connsiteY7" fmla="*/ 627056 h 680327"/>
                <a:gd name="connsiteX8" fmla="*/ 804372 w 1225541"/>
                <a:gd name="connsiteY8" fmla="*/ 591434 h 680327"/>
                <a:gd name="connsiteX9" fmla="*/ 23576 w 1225541"/>
                <a:gd name="connsiteY9" fmla="*/ 311839 h 680327"/>
                <a:gd name="connsiteX10" fmla="*/ 13428 w 1225541"/>
                <a:gd name="connsiteY10" fmla="*/ 348289 h 680327"/>
                <a:gd name="connsiteX11" fmla="*/ 13428 w 1225541"/>
                <a:gd name="connsiteY11" fmla="*/ 348289 h 6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41" h="680327">
                  <a:moveTo>
                    <a:pt x="13428" y="348289"/>
                  </a:moveTo>
                  <a:cubicBezTo>
                    <a:pt x="336516" y="426162"/>
                    <a:pt x="632887" y="582735"/>
                    <a:pt x="949968" y="679662"/>
                  </a:cubicBezTo>
                  <a:cubicBezTo>
                    <a:pt x="957838" y="681940"/>
                    <a:pt x="967572" y="678212"/>
                    <a:pt x="971300" y="670963"/>
                  </a:cubicBezTo>
                  <a:cubicBezTo>
                    <a:pt x="1078996" y="464891"/>
                    <a:pt x="1155212" y="244736"/>
                    <a:pt x="1224593" y="23338"/>
                  </a:cubicBezTo>
                  <a:cubicBezTo>
                    <a:pt x="1231842" y="-65"/>
                    <a:pt x="1195391" y="-10007"/>
                    <a:pt x="1188142" y="13189"/>
                  </a:cubicBezTo>
                  <a:cubicBezTo>
                    <a:pt x="1148170" y="140561"/>
                    <a:pt x="1105920" y="266896"/>
                    <a:pt x="1057250" y="391368"/>
                  </a:cubicBezTo>
                  <a:cubicBezTo>
                    <a:pt x="1031983" y="455985"/>
                    <a:pt x="1003816" y="519568"/>
                    <a:pt x="973993" y="582321"/>
                  </a:cubicBezTo>
                  <a:cubicBezTo>
                    <a:pt x="955560" y="620843"/>
                    <a:pt x="953489" y="641347"/>
                    <a:pt x="908133" y="627056"/>
                  </a:cubicBezTo>
                  <a:cubicBezTo>
                    <a:pt x="873339" y="615872"/>
                    <a:pt x="838752" y="603653"/>
                    <a:pt x="804372" y="591434"/>
                  </a:cubicBezTo>
                  <a:cubicBezTo>
                    <a:pt x="543830" y="498235"/>
                    <a:pt x="293644" y="376870"/>
                    <a:pt x="23576" y="311839"/>
                  </a:cubicBezTo>
                  <a:cubicBezTo>
                    <a:pt x="-34" y="306040"/>
                    <a:pt x="-10182" y="342697"/>
                    <a:pt x="13428" y="348289"/>
                  </a:cubicBezTo>
                  <a:lnTo>
                    <a:pt x="13428" y="348289"/>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19" name="Graphic 153">
            <a:extLst>
              <a:ext uri="{FF2B5EF4-FFF2-40B4-BE49-F238E27FC236}">
                <a16:creationId xmlns:a16="http://schemas.microsoft.com/office/drawing/2014/main" id="{9AF86EE5-700D-410A-A89B-32EBF3C114B3}"/>
              </a:ext>
            </a:extLst>
          </p:cNvPr>
          <p:cNvGrpSpPr/>
          <p:nvPr/>
        </p:nvGrpSpPr>
        <p:grpSpPr>
          <a:xfrm>
            <a:off x="11161825" y="3187825"/>
            <a:ext cx="1068908" cy="1281259"/>
            <a:chOff x="11161825" y="3187825"/>
            <a:chExt cx="1068908" cy="1281259"/>
          </a:xfrm>
        </p:grpSpPr>
        <p:sp>
          <p:nvSpPr>
            <p:cNvPr id="20" name="Freeform: Shape 19">
              <a:extLst>
                <a:ext uri="{FF2B5EF4-FFF2-40B4-BE49-F238E27FC236}">
                  <a16:creationId xmlns:a16="http://schemas.microsoft.com/office/drawing/2014/main" id="{CB356B4D-3784-43F2-A28E-F75020CB9D06}"/>
                </a:ext>
              </a:extLst>
            </p:cNvPr>
            <p:cNvSpPr/>
            <p:nvPr/>
          </p:nvSpPr>
          <p:spPr>
            <a:xfrm>
              <a:off x="11161825" y="3187825"/>
              <a:ext cx="1065500" cy="1267823"/>
            </a:xfrm>
            <a:custGeom>
              <a:avLst/>
              <a:gdLst>
                <a:gd name="connsiteX0" fmla="*/ 996210 w 1065500"/>
                <a:gd name="connsiteY0" fmla="*/ 1267823 h 1267823"/>
                <a:gd name="connsiteX1" fmla="*/ 199371 w 1065500"/>
                <a:gd name="connsiteY1" fmla="*/ 961111 h 1267823"/>
                <a:gd name="connsiteX2" fmla="*/ 59 w 1065500"/>
                <a:gd name="connsiteY2" fmla="*/ 814786 h 1267823"/>
                <a:gd name="connsiteX3" fmla="*/ 163096 w 1065500"/>
                <a:gd name="connsiteY3" fmla="*/ 788701 h 1267823"/>
                <a:gd name="connsiteX4" fmla="*/ 576188 w 1065500"/>
                <a:gd name="connsiteY4" fmla="*/ 936656 h 1267823"/>
                <a:gd name="connsiteX5" fmla="*/ 95232 w 1065500"/>
                <a:gd name="connsiteY5" fmla="*/ 448566 h 1267823"/>
                <a:gd name="connsiteX6" fmla="*/ 362407 w 1065500"/>
                <a:gd name="connsiteY6" fmla="*/ 547407 h 1267823"/>
                <a:gd name="connsiteX7" fmla="*/ 674010 w 1065500"/>
                <a:gd name="connsiteY7" fmla="*/ 768729 h 1267823"/>
                <a:gd name="connsiteX8" fmla="*/ 451466 w 1065500"/>
                <a:gd name="connsiteY8" fmla="*/ 409845 h 1267823"/>
                <a:gd name="connsiteX9" fmla="*/ 346511 w 1065500"/>
                <a:gd name="connsiteY9" fmla="*/ 135741 h 1267823"/>
                <a:gd name="connsiteX10" fmla="*/ 574966 w 1065500"/>
                <a:gd name="connsiteY10" fmla="*/ 260871 h 1267823"/>
                <a:gd name="connsiteX11" fmla="*/ 808311 w 1065500"/>
                <a:gd name="connsiteY11" fmla="*/ 639319 h 1267823"/>
                <a:gd name="connsiteX12" fmla="*/ 705598 w 1065500"/>
                <a:gd name="connsiteY12" fmla="*/ 166514 h 1267823"/>
                <a:gd name="connsiteX13" fmla="*/ 912451 w 1065500"/>
                <a:gd name="connsiteY13" fmla="*/ 133703 h 1267823"/>
                <a:gd name="connsiteX14" fmla="*/ 1050827 w 1065500"/>
                <a:gd name="connsiteY14" fmla="*/ 883262 h 1267823"/>
                <a:gd name="connsiteX15" fmla="*/ 1065501 w 1065500"/>
                <a:gd name="connsiteY15" fmla="*/ 1260283 h 12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5500" h="1267823">
                  <a:moveTo>
                    <a:pt x="996210" y="1267823"/>
                  </a:moveTo>
                  <a:cubicBezTo>
                    <a:pt x="733518" y="1153902"/>
                    <a:pt x="462063" y="1069938"/>
                    <a:pt x="199371" y="961111"/>
                  </a:cubicBezTo>
                  <a:cubicBezTo>
                    <a:pt x="149034" y="938286"/>
                    <a:pt x="2913" y="889172"/>
                    <a:pt x="59" y="814786"/>
                  </a:cubicBezTo>
                  <a:cubicBezTo>
                    <a:pt x="-2998" y="735510"/>
                    <a:pt x="112758" y="775658"/>
                    <a:pt x="163096" y="788701"/>
                  </a:cubicBezTo>
                  <a:cubicBezTo>
                    <a:pt x="293932" y="833332"/>
                    <a:pt x="429456" y="867773"/>
                    <a:pt x="576188" y="936656"/>
                  </a:cubicBezTo>
                  <a:cubicBezTo>
                    <a:pt x="481627" y="806227"/>
                    <a:pt x="16159" y="585924"/>
                    <a:pt x="95232" y="448566"/>
                  </a:cubicBezTo>
                  <a:cubicBezTo>
                    <a:pt x="156574" y="342185"/>
                    <a:pt x="305956" y="505018"/>
                    <a:pt x="362407" y="547407"/>
                  </a:cubicBezTo>
                  <a:cubicBezTo>
                    <a:pt x="464712" y="623015"/>
                    <a:pt x="576392" y="688230"/>
                    <a:pt x="674010" y="768729"/>
                  </a:cubicBezTo>
                  <a:cubicBezTo>
                    <a:pt x="630194" y="661125"/>
                    <a:pt x="510159" y="516838"/>
                    <a:pt x="451466" y="409845"/>
                  </a:cubicBezTo>
                  <a:cubicBezTo>
                    <a:pt x="403574" y="327308"/>
                    <a:pt x="320425" y="231117"/>
                    <a:pt x="346511" y="135741"/>
                  </a:cubicBezTo>
                  <a:cubicBezTo>
                    <a:pt x="384825" y="-29741"/>
                    <a:pt x="532984" y="202993"/>
                    <a:pt x="574966" y="260871"/>
                  </a:cubicBezTo>
                  <a:cubicBezTo>
                    <a:pt x="638346" y="357674"/>
                    <a:pt x="743301" y="502776"/>
                    <a:pt x="808311" y="639319"/>
                  </a:cubicBezTo>
                  <a:cubicBezTo>
                    <a:pt x="823188" y="509501"/>
                    <a:pt x="715788" y="300203"/>
                    <a:pt x="705598" y="166514"/>
                  </a:cubicBezTo>
                  <a:cubicBezTo>
                    <a:pt x="692148" y="-41561"/>
                    <a:pt x="835620" y="-57050"/>
                    <a:pt x="912451" y="133703"/>
                  </a:cubicBezTo>
                  <a:cubicBezTo>
                    <a:pt x="1011087" y="373162"/>
                    <a:pt x="1030652" y="620977"/>
                    <a:pt x="1050827" y="883262"/>
                  </a:cubicBezTo>
                  <a:cubicBezTo>
                    <a:pt x="1060202" y="997183"/>
                    <a:pt x="1061017" y="1146158"/>
                    <a:pt x="1065501" y="1260283"/>
                  </a:cubicBezTo>
                </a:path>
              </a:pathLst>
            </a:custGeom>
            <a:solidFill>
              <a:srgbClr val="FFDB69"/>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1" name="Freeform: Shape 20">
              <a:extLst>
                <a:ext uri="{FF2B5EF4-FFF2-40B4-BE49-F238E27FC236}">
                  <a16:creationId xmlns:a16="http://schemas.microsoft.com/office/drawing/2014/main" id="{27B476EC-8FCE-440C-A1E7-2768425702BE}"/>
                </a:ext>
              </a:extLst>
            </p:cNvPr>
            <p:cNvSpPr/>
            <p:nvPr/>
          </p:nvSpPr>
          <p:spPr>
            <a:xfrm>
              <a:off x="11581671" y="3386307"/>
              <a:ext cx="649062" cy="1076344"/>
            </a:xfrm>
            <a:custGeom>
              <a:avLst/>
              <a:gdLst>
                <a:gd name="connsiteX0" fmla="*/ 2885 w 649062"/>
                <a:gd name="connsiteY0" fmla="*/ 27541 h 1076344"/>
                <a:gd name="connsiteX1" fmla="*/ 362583 w 649062"/>
                <a:gd name="connsiteY1" fmla="*/ 612433 h 1076344"/>
                <a:gd name="connsiteX2" fmla="*/ 517264 w 649062"/>
                <a:gd name="connsiteY2" fmla="*/ 884907 h 1076344"/>
                <a:gd name="connsiteX3" fmla="*/ 617531 w 649062"/>
                <a:gd name="connsiteY3" fmla="*/ 1070565 h 1076344"/>
                <a:gd name="connsiteX4" fmla="*/ 643821 w 649062"/>
                <a:gd name="connsiteY4" fmla="*/ 1044275 h 1076344"/>
                <a:gd name="connsiteX5" fmla="*/ 541719 w 649062"/>
                <a:gd name="connsiteY5" fmla="*/ 849243 h 1076344"/>
                <a:gd name="connsiteX6" fmla="*/ 379702 w 649062"/>
                <a:gd name="connsiteY6" fmla="*/ 570451 h 1076344"/>
                <a:gd name="connsiteX7" fmla="*/ 35288 w 649062"/>
                <a:gd name="connsiteY7" fmla="*/ 8791 h 1076344"/>
                <a:gd name="connsiteX8" fmla="*/ 2885 w 649062"/>
                <a:gd name="connsiteY8" fmla="*/ 27541 h 1076344"/>
                <a:gd name="connsiteX9" fmla="*/ 2885 w 649062"/>
                <a:gd name="connsiteY9" fmla="*/ 27541 h 107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062" h="1076344">
                  <a:moveTo>
                    <a:pt x="2885" y="27541"/>
                  </a:moveTo>
                  <a:cubicBezTo>
                    <a:pt x="123124" y="222573"/>
                    <a:pt x="237249" y="420662"/>
                    <a:pt x="362583" y="612433"/>
                  </a:cubicBezTo>
                  <a:cubicBezTo>
                    <a:pt x="419238" y="699046"/>
                    <a:pt x="473855" y="790957"/>
                    <a:pt x="517264" y="884907"/>
                  </a:cubicBezTo>
                  <a:cubicBezTo>
                    <a:pt x="546406" y="948084"/>
                    <a:pt x="569028" y="1019004"/>
                    <a:pt x="617531" y="1070565"/>
                  </a:cubicBezTo>
                  <a:cubicBezTo>
                    <a:pt x="634038" y="1088091"/>
                    <a:pt x="660328" y="1061801"/>
                    <a:pt x="643821" y="1044275"/>
                  </a:cubicBezTo>
                  <a:cubicBezTo>
                    <a:pt x="594298" y="991696"/>
                    <a:pt x="571473" y="913846"/>
                    <a:pt x="541719" y="849243"/>
                  </a:cubicBezTo>
                  <a:cubicBezTo>
                    <a:pt x="497088" y="752644"/>
                    <a:pt x="437784" y="659306"/>
                    <a:pt x="379702" y="570451"/>
                  </a:cubicBezTo>
                  <a:cubicBezTo>
                    <a:pt x="259463" y="386424"/>
                    <a:pt x="150636" y="195875"/>
                    <a:pt x="35288" y="8791"/>
                  </a:cubicBezTo>
                  <a:cubicBezTo>
                    <a:pt x="22449" y="-11588"/>
                    <a:pt x="-9751" y="7161"/>
                    <a:pt x="2885" y="27541"/>
                  </a:cubicBezTo>
                  <a:lnTo>
                    <a:pt x="2885" y="27541"/>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2" name="Freeform: Shape 21">
              <a:extLst>
                <a:ext uri="{FF2B5EF4-FFF2-40B4-BE49-F238E27FC236}">
                  <a16:creationId xmlns:a16="http://schemas.microsoft.com/office/drawing/2014/main" id="{7FF31C83-9929-4985-BEEA-C1C535C3D6CF}"/>
                </a:ext>
              </a:extLst>
            </p:cNvPr>
            <p:cNvSpPr/>
            <p:nvPr/>
          </p:nvSpPr>
          <p:spPr>
            <a:xfrm>
              <a:off x="11345328" y="3703811"/>
              <a:ext cx="879995" cy="764358"/>
            </a:xfrm>
            <a:custGeom>
              <a:avLst/>
              <a:gdLst>
                <a:gd name="connsiteX0" fmla="*/ 6086 w 879995"/>
                <a:gd name="connsiteY0" fmla="*/ 31014 h 764358"/>
                <a:gd name="connsiteX1" fmla="*/ 445469 w 879995"/>
                <a:gd name="connsiteY1" fmla="*/ 375428 h 764358"/>
                <a:gd name="connsiteX2" fmla="*/ 848779 w 879995"/>
                <a:gd name="connsiteY2" fmla="*/ 758359 h 764358"/>
                <a:gd name="connsiteX3" fmla="*/ 875069 w 879995"/>
                <a:gd name="connsiteY3" fmla="*/ 732070 h 764358"/>
                <a:gd name="connsiteX4" fmla="*/ 531266 w 879995"/>
                <a:gd name="connsiteY4" fmla="*/ 390509 h 764358"/>
                <a:gd name="connsiteX5" fmla="*/ 32172 w 879995"/>
                <a:gd name="connsiteY5" fmla="*/ 4928 h 764358"/>
                <a:gd name="connsiteX6" fmla="*/ 6086 w 879995"/>
                <a:gd name="connsiteY6" fmla="*/ 31014 h 764358"/>
                <a:gd name="connsiteX7" fmla="*/ 6086 w 879995"/>
                <a:gd name="connsiteY7" fmla="*/ 31014 h 76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995" h="764358">
                  <a:moveTo>
                    <a:pt x="6086" y="31014"/>
                  </a:moveTo>
                  <a:cubicBezTo>
                    <a:pt x="147316" y="152476"/>
                    <a:pt x="294049" y="267009"/>
                    <a:pt x="445469" y="375428"/>
                  </a:cubicBezTo>
                  <a:cubicBezTo>
                    <a:pt x="601576" y="487108"/>
                    <a:pt x="722426" y="615295"/>
                    <a:pt x="848779" y="758359"/>
                  </a:cubicBezTo>
                  <a:cubicBezTo>
                    <a:pt x="864675" y="776293"/>
                    <a:pt x="890965" y="750004"/>
                    <a:pt x="875069" y="732070"/>
                  </a:cubicBezTo>
                  <a:cubicBezTo>
                    <a:pt x="767261" y="609996"/>
                    <a:pt x="663733" y="486904"/>
                    <a:pt x="531266" y="390509"/>
                  </a:cubicBezTo>
                  <a:cubicBezTo>
                    <a:pt x="360894" y="266398"/>
                    <a:pt x="192355" y="142490"/>
                    <a:pt x="32172" y="4928"/>
                  </a:cubicBezTo>
                  <a:cubicBezTo>
                    <a:pt x="14442" y="-10968"/>
                    <a:pt x="-12052" y="15322"/>
                    <a:pt x="6086" y="31014"/>
                  </a:cubicBezTo>
                  <a:lnTo>
                    <a:pt x="6086" y="31014"/>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3" name="Freeform: Shape 22">
              <a:extLst>
                <a:ext uri="{FF2B5EF4-FFF2-40B4-BE49-F238E27FC236}">
                  <a16:creationId xmlns:a16="http://schemas.microsoft.com/office/drawing/2014/main" id="{3ECD860E-64BE-4740-B45E-DF93D446DF4F}"/>
                </a:ext>
              </a:extLst>
            </p:cNvPr>
            <p:cNvSpPr/>
            <p:nvPr/>
          </p:nvSpPr>
          <p:spPr>
            <a:xfrm>
              <a:off x="11239302" y="4015204"/>
              <a:ext cx="970593" cy="453881"/>
            </a:xfrm>
            <a:custGeom>
              <a:avLst/>
              <a:gdLst>
                <a:gd name="connsiteX0" fmla="*/ 13271 w 970593"/>
                <a:gd name="connsiteY0" fmla="*/ 36523 h 453881"/>
                <a:gd name="connsiteX1" fmla="*/ 478332 w 970593"/>
                <a:gd name="connsiteY1" fmla="*/ 217086 h 453881"/>
                <a:gd name="connsiteX2" fmla="*/ 944004 w 970593"/>
                <a:gd name="connsiteY2" fmla="*/ 450227 h 453881"/>
                <a:gd name="connsiteX3" fmla="*/ 962753 w 970593"/>
                <a:gd name="connsiteY3" fmla="*/ 418028 h 453881"/>
                <a:gd name="connsiteX4" fmla="*/ 536414 w 970593"/>
                <a:gd name="connsiteY4" fmla="*/ 198744 h 453881"/>
                <a:gd name="connsiteX5" fmla="*/ 23257 w 970593"/>
                <a:gd name="connsiteY5" fmla="*/ 655 h 453881"/>
                <a:gd name="connsiteX6" fmla="*/ 13271 w 970593"/>
                <a:gd name="connsiteY6" fmla="*/ 36523 h 453881"/>
                <a:gd name="connsiteX7" fmla="*/ 13271 w 970593"/>
                <a:gd name="connsiteY7" fmla="*/ 36523 h 45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93" h="453881">
                  <a:moveTo>
                    <a:pt x="13271" y="36523"/>
                  </a:moveTo>
                  <a:cubicBezTo>
                    <a:pt x="175492" y="76671"/>
                    <a:pt x="323244" y="156762"/>
                    <a:pt x="478332" y="217086"/>
                  </a:cubicBezTo>
                  <a:cubicBezTo>
                    <a:pt x="642591" y="281281"/>
                    <a:pt x="802366" y="342420"/>
                    <a:pt x="944004" y="450227"/>
                  </a:cubicBezTo>
                  <a:cubicBezTo>
                    <a:pt x="963161" y="464697"/>
                    <a:pt x="981502" y="432497"/>
                    <a:pt x="962753" y="418028"/>
                  </a:cubicBezTo>
                  <a:cubicBezTo>
                    <a:pt x="833751" y="319798"/>
                    <a:pt x="687630" y="254992"/>
                    <a:pt x="536414" y="198744"/>
                  </a:cubicBezTo>
                  <a:cubicBezTo>
                    <a:pt x="364818" y="135160"/>
                    <a:pt x="201782" y="44879"/>
                    <a:pt x="23257" y="655"/>
                  </a:cubicBezTo>
                  <a:cubicBezTo>
                    <a:pt x="-179" y="-5255"/>
                    <a:pt x="-9961" y="30613"/>
                    <a:pt x="13271" y="36523"/>
                  </a:cubicBezTo>
                  <a:lnTo>
                    <a:pt x="13271" y="36523"/>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4" name="Freeform: Shape 23">
              <a:extLst>
                <a:ext uri="{FF2B5EF4-FFF2-40B4-BE49-F238E27FC236}">
                  <a16:creationId xmlns:a16="http://schemas.microsoft.com/office/drawing/2014/main" id="{FFDC15BE-3AC2-40FC-BDCB-95D853ADCDFE}"/>
                </a:ext>
              </a:extLst>
            </p:cNvPr>
            <p:cNvSpPr/>
            <p:nvPr/>
          </p:nvSpPr>
          <p:spPr>
            <a:xfrm>
              <a:off x="11926029" y="3314013"/>
              <a:ext cx="284246" cy="1128593"/>
            </a:xfrm>
            <a:custGeom>
              <a:avLst/>
              <a:gdLst>
                <a:gd name="connsiteX0" fmla="*/ 284178 w 284246"/>
                <a:gd name="connsiteY0" fmla="*/ 1110659 h 1128593"/>
                <a:gd name="connsiteX1" fmla="*/ 234452 w 284246"/>
                <a:gd name="connsiteY1" fmla="*/ 872626 h 1128593"/>
                <a:gd name="connsiteX2" fmla="*/ 173517 w 284246"/>
                <a:gd name="connsiteY2" fmla="*/ 585479 h 1128593"/>
                <a:gd name="connsiteX3" fmla="*/ 110340 w 284246"/>
                <a:gd name="connsiteY3" fmla="*/ 299758 h 1128593"/>
                <a:gd name="connsiteX4" fmla="*/ 37178 w 284246"/>
                <a:gd name="connsiteY4" fmla="*/ 12610 h 1128593"/>
                <a:gd name="connsiteX5" fmla="*/ 1310 w 284246"/>
                <a:gd name="connsiteY5" fmla="*/ 22392 h 1128593"/>
                <a:gd name="connsiteX6" fmla="*/ 126032 w 284246"/>
                <a:gd name="connsiteY6" fmla="*/ 540440 h 1128593"/>
                <a:gd name="connsiteX7" fmla="*/ 185948 w 284246"/>
                <a:gd name="connsiteY7" fmla="*/ 836962 h 1128593"/>
                <a:gd name="connsiteX8" fmla="*/ 246679 w 284246"/>
                <a:gd name="connsiteY8" fmla="*/ 1110455 h 1128593"/>
                <a:gd name="connsiteX9" fmla="*/ 284178 w 284246"/>
                <a:gd name="connsiteY9" fmla="*/ 1110659 h 1128593"/>
                <a:gd name="connsiteX10" fmla="*/ 284178 w 284246"/>
                <a:gd name="connsiteY10" fmla="*/ 1110659 h 112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246" h="1128593">
                  <a:moveTo>
                    <a:pt x="284178" y="1110659"/>
                  </a:moveTo>
                  <a:cubicBezTo>
                    <a:pt x="285808" y="1027918"/>
                    <a:pt x="258296" y="950680"/>
                    <a:pt x="234452" y="872626"/>
                  </a:cubicBezTo>
                  <a:cubicBezTo>
                    <a:pt x="206124" y="779492"/>
                    <a:pt x="193081" y="680855"/>
                    <a:pt x="173517" y="585479"/>
                  </a:cubicBezTo>
                  <a:cubicBezTo>
                    <a:pt x="153952" y="489899"/>
                    <a:pt x="129905" y="395338"/>
                    <a:pt x="110340" y="299758"/>
                  </a:cubicBezTo>
                  <a:cubicBezTo>
                    <a:pt x="90572" y="202547"/>
                    <a:pt x="72842" y="105337"/>
                    <a:pt x="37178" y="12610"/>
                  </a:cubicBezTo>
                  <a:cubicBezTo>
                    <a:pt x="28618" y="-9603"/>
                    <a:pt x="-7250" y="-25"/>
                    <a:pt x="1310" y="22392"/>
                  </a:cubicBezTo>
                  <a:cubicBezTo>
                    <a:pt x="64079" y="186244"/>
                    <a:pt x="89146" y="369252"/>
                    <a:pt x="126032" y="540440"/>
                  </a:cubicBezTo>
                  <a:cubicBezTo>
                    <a:pt x="147227" y="639077"/>
                    <a:pt x="164142" y="738529"/>
                    <a:pt x="185948" y="836962"/>
                  </a:cubicBezTo>
                  <a:cubicBezTo>
                    <a:pt x="206328" y="929078"/>
                    <a:pt x="248513" y="1014264"/>
                    <a:pt x="246679" y="1110455"/>
                  </a:cubicBezTo>
                  <a:cubicBezTo>
                    <a:pt x="246475" y="1134707"/>
                    <a:pt x="283770" y="1134503"/>
                    <a:pt x="284178" y="1110659"/>
                  </a:cubicBezTo>
                  <a:lnTo>
                    <a:pt x="284178" y="1110659"/>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25" name="Graphic 154">
            <a:extLst>
              <a:ext uri="{FF2B5EF4-FFF2-40B4-BE49-F238E27FC236}">
                <a16:creationId xmlns:a16="http://schemas.microsoft.com/office/drawing/2014/main" id="{B31CE3C3-DB7A-4E06-9AA2-EEAA04A23463}"/>
              </a:ext>
            </a:extLst>
          </p:cNvPr>
          <p:cNvGrpSpPr/>
          <p:nvPr/>
        </p:nvGrpSpPr>
        <p:grpSpPr>
          <a:xfrm>
            <a:off x="9887102" y="4984376"/>
            <a:ext cx="1734184" cy="1380521"/>
            <a:chOff x="9167261" y="3475651"/>
            <a:chExt cx="1734184" cy="1380521"/>
          </a:xfrm>
        </p:grpSpPr>
        <p:sp>
          <p:nvSpPr>
            <p:cNvPr id="26" name="Freeform: Shape 25">
              <a:extLst>
                <a:ext uri="{FF2B5EF4-FFF2-40B4-BE49-F238E27FC236}">
                  <a16:creationId xmlns:a16="http://schemas.microsoft.com/office/drawing/2014/main" id="{D114148C-A5A8-4F19-B1BF-84CAB99B8F32}"/>
                </a:ext>
              </a:extLst>
            </p:cNvPr>
            <p:cNvSpPr/>
            <p:nvPr/>
          </p:nvSpPr>
          <p:spPr>
            <a:xfrm>
              <a:off x="9167261" y="3475651"/>
              <a:ext cx="1726833" cy="1380521"/>
            </a:xfrm>
            <a:custGeom>
              <a:avLst/>
              <a:gdLst>
                <a:gd name="connsiteX0" fmla="*/ 1726834 w 1726833"/>
                <a:gd name="connsiteY0" fmla="*/ 1380521 h 1380521"/>
                <a:gd name="connsiteX1" fmla="*/ 695820 w 1726833"/>
                <a:gd name="connsiteY1" fmla="*/ 1058460 h 1380521"/>
                <a:gd name="connsiteX2" fmla="*/ 287875 w 1726833"/>
                <a:gd name="connsiteY2" fmla="*/ 488963 h 1380521"/>
                <a:gd name="connsiteX3" fmla="*/ 0 w 1726833"/>
                <a:gd name="connsiteY3" fmla="*/ 14730 h 1380521"/>
                <a:gd name="connsiteX4" fmla="*/ 1726834 w 1726833"/>
                <a:gd name="connsiteY4" fmla="*/ 1380521 h 1380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833" h="1380521">
                  <a:moveTo>
                    <a:pt x="1726834" y="1380521"/>
                  </a:moveTo>
                  <a:cubicBezTo>
                    <a:pt x="1402271" y="1347794"/>
                    <a:pt x="956387" y="1275252"/>
                    <a:pt x="695820" y="1058460"/>
                  </a:cubicBezTo>
                  <a:cubicBezTo>
                    <a:pt x="515090" y="905037"/>
                    <a:pt x="392728" y="691164"/>
                    <a:pt x="287875" y="488963"/>
                  </a:cubicBezTo>
                  <a:cubicBezTo>
                    <a:pt x="200116" y="326160"/>
                    <a:pt x="87759" y="177533"/>
                    <a:pt x="0" y="14730"/>
                  </a:cubicBezTo>
                  <a:cubicBezTo>
                    <a:pt x="796086" y="-102421"/>
                    <a:pt x="1725583" y="490839"/>
                    <a:pt x="1726834" y="1380521"/>
                  </a:cubicBezTo>
                </a:path>
              </a:pathLst>
            </a:custGeom>
            <a:solidFill>
              <a:srgbClr val="11564F"/>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7" name="Freeform: Shape 26">
              <a:extLst>
                <a:ext uri="{FF2B5EF4-FFF2-40B4-BE49-F238E27FC236}">
                  <a16:creationId xmlns:a16="http://schemas.microsoft.com/office/drawing/2014/main" id="{3BB5F1D1-BA24-4966-B717-00F7B8CC12AA}"/>
                </a:ext>
              </a:extLst>
            </p:cNvPr>
            <p:cNvSpPr/>
            <p:nvPr/>
          </p:nvSpPr>
          <p:spPr>
            <a:xfrm>
              <a:off x="9470928" y="3641271"/>
              <a:ext cx="1430516" cy="1197398"/>
            </a:xfrm>
            <a:custGeom>
              <a:avLst/>
              <a:gdLst>
                <a:gd name="connsiteX0" fmla="*/ 1426084 w 1430516"/>
                <a:gd name="connsiteY0" fmla="*/ 1163829 h 1197398"/>
                <a:gd name="connsiteX1" fmla="*/ 783629 w 1430516"/>
                <a:gd name="connsiteY1" fmla="*/ 612051 h 1197398"/>
                <a:gd name="connsiteX2" fmla="*/ 27774 w 1430516"/>
                <a:gd name="connsiteY2" fmla="*/ 3365 h 1197398"/>
                <a:gd name="connsiteX3" fmla="*/ 8596 w 1430516"/>
                <a:gd name="connsiteY3" fmla="*/ 36301 h 1197398"/>
                <a:gd name="connsiteX4" fmla="*/ 725887 w 1430516"/>
                <a:gd name="connsiteY4" fmla="*/ 616012 h 1197398"/>
                <a:gd name="connsiteX5" fmla="*/ 1399194 w 1430516"/>
                <a:gd name="connsiteY5" fmla="*/ 1190720 h 1197398"/>
                <a:gd name="connsiteX6" fmla="*/ 1426084 w 1430516"/>
                <a:gd name="connsiteY6" fmla="*/ 1163829 h 1197398"/>
                <a:gd name="connsiteX7" fmla="*/ 1426084 w 1430516"/>
                <a:gd name="connsiteY7" fmla="*/ 1163829 h 119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516" h="1197398">
                  <a:moveTo>
                    <a:pt x="1426084" y="1163829"/>
                  </a:moveTo>
                  <a:cubicBezTo>
                    <a:pt x="1250149" y="940784"/>
                    <a:pt x="1009384" y="780065"/>
                    <a:pt x="783629" y="612051"/>
                  </a:cubicBezTo>
                  <a:cubicBezTo>
                    <a:pt x="523895" y="418814"/>
                    <a:pt x="295221" y="186805"/>
                    <a:pt x="27774" y="3365"/>
                  </a:cubicBezTo>
                  <a:cubicBezTo>
                    <a:pt x="7554" y="-10601"/>
                    <a:pt x="-11624" y="22543"/>
                    <a:pt x="8596" y="36301"/>
                  </a:cubicBezTo>
                  <a:cubicBezTo>
                    <a:pt x="262910" y="210569"/>
                    <a:pt x="480953" y="429863"/>
                    <a:pt x="725887" y="616012"/>
                  </a:cubicBezTo>
                  <a:cubicBezTo>
                    <a:pt x="960398" y="794240"/>
                    <a:pt x="1214712" y="956834"/>
                    <a:pt x="1399194" y="1190720"/>
                  </a:cubicBezTo>
                  <a:cubicBezTo>
                    <a:pt x="1414411" y="1210106"/>
                    <a:pt x="1441093" y="1183007"/>
                    <a:pt x="1426084" y="1163829"/>
                  </a:cubicBezTo>
                  <a:lnTo>
                    <a:pt x="1426084" y="1163829"/>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8" name="Freeform: Shape 27">
              <a:extLst>
                <a:ext uri="{FF2B5EF4-FFF2-40B4-BE49-F238E27FC236}">
                  <a16:creationId xmlns:a16="http://schemas.microsoft.com/office/drawing/2014/main" id="{5DD92B20-8CF7-46A2-8123-D8F7C497E832}"/>
                </a:ext>
              </a:extLst>
            </p:cNvPr>
            <p:cNvSpPr/>
            <p:nvPr/>
          </p:nvSpPr>
          <p:spPr>
            <a:xfrm>
              <a:off x="10419392" y="4372509"/>
              <a:ext cx="354555" cy="325891"/>
            </a:xfrm>
            <a:custGeom>
              <a:avLst/>
              <a:gdLst>
                <a:gd name="connsiteX0" fmla="*/ 18396 w 354555"/>
                <a:gd name="connsiteY0" fmla="*/ 316066 h 325891"/>
                <a:gd name="connsiteX1" fmla="*/ 335455 w 354555"/>
                <a:gd name="connsiteY1" fmla="*/ 325863 h 325891"/>
                <a:gd name="connsiteX2" fmla="*/ 354424 w 354555"/>
                <a:gd name="connsiteY2" fmla="*/ 306894 h 325891"/>
                <a:gd name="connsiteX3" fmla="*/ 312108 w 354555"/>
                <a:gd name="connsiteY3" fmla="*/ 8596 h 325891"/>
                <a:gd name="connsiteX4" fmla="*/ 279172 w 354555"/>
                <a:gd name="connsiteY4" fmla="*/ 27774 h 325891"/>
                <a:gd name="connsiteX5" fmla="*/ 316277 w 354555"/>
                <a:gd name="connsiteY5" fmla="*/ 306894 h 325891"/>
                <a:gd name="connsiteX6" fmla="*/ 335247 w 354555"/>
                <a:gd name="connsiteY6" fmla="*/ 287925 h 325891"/>
                <a:gd name="connsiteX7" fmla="*/ 18188 w 354555"/>
                <a:gd name="connsiteY7" fmla="*/ 278127 h 325891"/>
                <a:gd name="connsiteX8" fmla="*/ 18396 w 354555"/>
                <a:gd name="connsiteY8" fmla="*/ 316066 h 325891"/>
                <a:gd name="connsiteX9" fmla="*/ 18396 w 354555"/>
                <a:gd name="connsiteY9" fmla="*/ 316066 h 32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555" h="325891">
                  <a:moveTo>
                    <a:pt x="18396" y="316066"/>
                  </a:moveTo>
                  <a:cubicBezTo>
                    <a:pt x="123874" y="323570"/>
                    <a:pt x="229769" y="319610"/>
                    <a:pt x="335455" y="325863"/>
                  </a:cubicBezTo>
                  <a:cubicBezTo>
                    <a:pt x="344836" y="326489"/>
                    <a:pt x="355884" y="316691"/>
                    <a:pt x="354424" y="306894"/>
                  </a:cubicBezTo>
                  <a:cubicBezTo>
                    <a:pt x="340875" y="206211"/>
                    <a:pt x="373394" y="98023"/>
                    <a:pt x="312108" y="8596"/>
                  </a:cubicBezTo>
                  <a:cubicBezTo>
                    <a:pt x="298350" y="-11624"/>
                    <a:pt x="265206" y="7554"/>
                    <a:pt x="279172" y="27774"/>
                  </a:cubicBezTo>
                  <a:cubicBezTo>
                    <a:pt x="335455" y="110113"/>
                    <a:pt x="303770" y="213924"/>
                    <a:pt x="316277" y="306894"/>
                  </a:cubicBezTo>
                  <a:cubicBezTo>
                    <a:pt x="322531" y="300640"/>
                    <a:pt x="328993" y="294178"/>
                    <a:pt x="335247" y="287925"/>
                  </a:cubicBezTo>
                  <a:cubicBezTo>
                    <a:pt x="229560" y="281671"/>
                    <a:pt x="123874" y="285632"/>
                    <a:pt x="18188" y="278127"/>
                  </a:cubicBezTo>
                  <a:cubicBezTo>
                    <a:pt x="-6201" y="276251"/>
                    <a:pt x="-5993" y="314398"/>
                    <a:pt x="18396" y="316066"/>
                  </a:cubicBezTo>
                  <a:lnTo>
                    <a:pt x="18396" y="31606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9" name="Freeform: Shape 28">
              <a:extLst>
                <a:ext uri="{FF2B5EF4-FFF2-40B4-BE49-F238E27FC236}">
                  <a16:creationId xmlns:a16="http://schemas.microsoft.com/office/drawing/2014/main" id="{C2D7D26D-28C3-4420-897F-5E2B52E2A043}"/>
                </a:ext>
              </a:extLst>
            </p:cNvPr>
            <p:cNvSpPr/>
            <p:nvPr/>
          </p:nvSpPr>
          <p:spPr>
            <a:xfrm>
              <a:off x="10118723" y="4162542"/>
              <a:ext cx="490559" cy="400638"/>
            </a:xfrm>
            <a:custGeom>
              <a:avLst/>
              <a:gdLst>
                <a:gd name="connsiteX0" fmla="*/ 18266 w 490559"/>
                <a:gd name="connsiteY0" fmla="*/ 354058 h 400638"/>
                <a:gd name="connsiteX1" fmla="*/ 466025 w 490559"/>
                <a:gd name="connsiteY1" fmla="*/ 400127 h 400638"/>
                <a:gd name="connsiteX2" fmla="*/ 490206 w 490559"/>
                <a:gd name="connsiteY2" fmla="*/ 381783 h 400638"/>
                <a:gd name="connsiteX3" fmla="*/ 405574 w 490559"/>
                <a:gd name="connsiteY3" fmla="*/ 9484 h 400638"/>
                <a:gd name="connsiteX4" fmla="*/ 372638 w 490559"/>
                <a:gd name="connsiteY4" fmla="*/ 28662 h 400638"/>
                <a:gd name="connsiteX5" fmla="*/ 452059 w 490559"/>
                <a:gd name="connsiteY5" fmla="*/ 381783 h 400638"/>
                <a:gd name="connsiteX6" fmla="*/ 476240 w 490559"/>
                <a:gd name="connsiteY6" fmla="*/ 363439 h 400638"/>
                <a:gd name="connsiteX7" fmla="*/ 18474 w 490559"/>
                <a:gd name="connsiteY7" fmla="*/ 316120 h 400638"/>
                <a:gd name="connsiteX8" fmla="*/ 18266 w 490559"/>
                <a:gd name="connsiteY8" fmla="*/ 354058 h 400638"/>
                <a:gd name="connsiteX9" fmla="*/ 18266 w 490559"/>
                <a:gd name="connsiteY9" fmla="*/ 354058 h 40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59" h="400638">
                  <a:moveTo>
                    <a:pt x="18266" y="354058"/>
                  </a:moveTo>
                  <a:cubicBezTo>
                    <a:pt x="169187" y="347596"/>
                    <a:pt x="318648" y="368233"/>
                    <a:pt x="466025" y="400127"/>
                  </a:cubicBezTo>
                  <a:cubicBezTo>
                    <a:pt x="478324" y="402837"/>
                    <a:pt x="489789" y="394499"/>
                    <a:pt x="490206" y="381783"/>
                  </a:cubicBezTo>
                  <a:cubicBezTo>
                    <a:pt x="494167" y="256919"/>
                    <a:pt x="464775" y="119548"/>
                    <a:pt x="405574" y="9484"/>
                  </a:cubicBezTo>
                  <a:cubicBezTo>
                    <a:pt x="393900" y="-12195"/>
                    <a:pt x="361173" y="7191"/>
                    <a:pt x="372638" y="28662"/>
                  </a:cubicBezTo>
                  <a:cubicBezTo>
                    <a:pt x="428504" y="132680"/>
                    <a:pt x="455811" y="264215"/>
                    <a:pt x="452059" y="381783"/>
                  </a:cubicBezTo>
                  <a:cubicBezTo>
                    <a:pt x="459980" y="375738"/>
                    <a:pt x="468110" y="369484"/>
                    <a:pt x="476240" y="363439"/>
                  </a:cubicBezTo>
                  <a:cubicBezTo>
                    <a:pt x="325736" y="330920"/>
                    <a:pt x="172730" y="309449"/>
                    <a:pt x="18474" y="316120"/>
                  </a:cubicBezTo>
                  <a:cubicBezTo>
                    <a:pt x="-6123" y="316954"/>
                    <a:pt x="-6123" y="355101"/>
                    <a:pt x="18266" y="354058"/>
                  </a:cubicBezTo>
                  <a:lnTo>
                    <a:pt x="18266" y="354058"/>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0" name="Freeform: Shape 29">
              <a:extLst>
                <a:ext uri="{FF2B5EF4-FFF2-40B4-BE49-F238E27FC236}">
                  <a16:creationId xmlns:a16="http://schemas.microsoft.com/office/drawing/2014/main" id="{B79C4CC5-857F-4A62-A271-DA00E21D8B6A}"/>
                </a:ext>
              </a:extLst>
            </p:cNvPr>
            <p:cNvSpPr/>
            <p:nvPr/>
          </p:nvSpPr>
          <p:spPr>
            <a:xfrm>
              <a:off x="9921004" y="3898954"/>
              <a:ext cx="376821" cy="424839"/>
            </a:xfrm>
            <a:custGeom>
              <a:avLst/>
              <a:gdLst>
                <a:gd name="connsiteX0" fmla="*/ 18370 w 376821"/>
                <a:gd name="connsiteY0" fmla="*/ 424826 h 424839"/>
                <a:gd name="connsiteX1" fmla="*/ 353564 w 376821"/>
                <a:gd name="connsiteY1" fmla="*/ 418781 h 424839"/>
                <a:gd name="connsiteX2" fmla="*/ 371908 w 376821"/>
                <a:gd name="connsiteY2" fmla="*/ 404814 h 424839"/>
                <a:gd name="connsiteX3" fmla="*/ 299783 w 376821"/>
                <a:gd name="connsiteY3" fmla="*/ 9794 h 424839"/>
                <a:gd name="connsiteX4" fmla="*/ 266847 w 376821"/>
                <a:gd name="connsiteY4" fmla="*/ 28972 h 424839"/>
                <a:gd name="connsiteX5" fmla="*/ 336888 w 376821"/>
                <a:gd name="connsiteY5" fmla="*/ 324351 h 424839"/>
                <a:gd name="connsiteX6" fmla="*/ 337513 w 376821"/>
                <a:gd name="connsiteY6" fmla="*/ 373338 h 424839"/>
                <a:gd name="connsiteX7" fmla="*/ 242458 w 376821"/>
                <a:gd name="connsiteY7" fmla="*/ 380425 h 424839"/>
                <a:gd name="connsiteX8" fmla="*/ 18370 w 376821"/>
                <a:gd name="connsiteY8" fmla="*/ 386887 h 424839"/>
                <a:gd name="connsiteX9" fmla="*/ 18370 w 376821"/>
                <a:gd name="connsiteY9" fmla="*/ 424826 h 424839"/>
                <a:gd name="connsiteX10" fmla="*/ 18370 w 376821"/>
                <a:gd name="connsiteY10" fmla="*/ 424826 h 4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821" h="424839">
                  <a:moveTo>
                    <a:pt x="18370" y="424826"/>
                  </a:moveTo>
                  <a:cubicBezTo>
                    <a:pt x="130102" y="420657"/>
                    <a:pt x="241833" y="416905"/>
                    <a:pt x="353564" y="418781"/>
                  </a:cubicBezTo>
                  <a:cubicBezTo>
                    <a:pt x="361277" y="418989"/>
                    <a:pt x="370658" y="412944"/>
                    <a:pt x="371908" y="404814"/>
                  </a:cubicBezTo>
                  <a:cubicBezTo>
                    <a:pt x="390669" y="278908"/>
                    <a:pt x="353356" y="123401"/>
                    <a:pt x="299783" y="9794"/>
                  </a:cubicBezTo>
                  <a:cubicBezTo>
                    <a:pt x="289360" y="-12302"/>
                    <a:pt x="256425" y="6875"/>
                    <a:pt x="266847" y="28972"/>
                  </a:cubicBezTo>
                  <a:cubicBezTo>
                    <a:pt x="309372" y="119232"/>
                    <a:pt x="328967" y="225752"/>
                    <a:pt x="336888" y="324351"/>
                  </a:cubicBezTo>
                  <a:cubicBezTo>
                    <a:pt x="338139" y="340610"/>
                    <a:pt x="337930" y="356870"/>
                    <a:pt x="337513" y="373338"/>
                  </a:cubicBezTo>
                  <a:cubicBezTo>
                    <a:pt x="337096" y="386679"/>
                    <a:pt x="252464" y="380217"/>
                    <a:pt x="242458" y="380425"/>
                  </a:cubicBezTo>
                  <a:cubicBezTo>
                    <a:pt x="167623" y="381050"/>
                    <a:pt x="92997" y="384177"/>
                    <a:pt x="18370" y="386887"/>
                  </a:cubicBezTo>
                  <a:cubicBezTo>
                    <a:pt x="-6019" y="387721"/>
                    <a:pt x="-6227" y="425660"/>
                    <a:pt x="18370" y="424826"/>
                  </a:cubicBezTo>
                  <a:lnTo>
                    <a:pt x="18370" y="42482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1" name="Freeform: Shape 30">
              <a:extLst>
                <a:ext uri="{FF2B5EF4-FFF2-40B4-BE49-F238E27FC236}">
                  <a16:creationId xmlns:a16="http://schemas.microsoft.com/office/drawing/2014/main" id="{7763604D-D438-4F22-A870-60F25A3EB419}"/>
                </a:ext>
              </a:extLst>
            </p:cNvPr>
            <p:cNvSpPr/>
            <p:nvPr/>
          </p:nvSpPr>
          <p:spPr>
            <a:xfrm>
              <a:off x="9713697" y="3805537"/>
              <a:ext cx="344546" cy="309163"/>
            </a:xfrm>
            <a:custGeom>
              <a:avLst/>
              <a:gdLst>
                <a:gd name="connsiteX0" fmla="*/ 18474 w 344546"/>
                <a:gd name="connsiteY0" fmla="*/ 309164 h 309163"/>
                <a:gd name="connsiteX1" fmla="*/ 324277 w 344546"/>
                <a:gd name="connsiteY1" fmla="*/ 308955 h 309163"/>
                <a:gd name="connsiteX2" fmla="*/ 343246 w 344546"/>
                <a:gd name="connsiteY2" fmla="*/ 289986 h 309163"/>
                <a:gd name="connsiteX3" fmla="*/ 340744 w 344546"/>
                <a:gd name="connsiteY3" fmla="*/ 18370 h 309163"/>
                <a:gd name="connsiteX4" fmla="*/ 302597 w 344546"/>
                <a:gd name="connsiteY4" fmla="*/ 18370 h 309163"/>
                <a:gd name="connsiteX5" fmla="*/ 305099 w 344546"/>
                <a:gd name="connsiteY5" fmla="*/ 289986 h 309163"/>
                <a:gd name="connsiteX6" fmla="*/ 324068 w 344546"/>
                <a:gd name="connsiteY6" fmla="*/ 271016 h 309163"/>
                <a:gd name="connsiteX7" fmla="*/ 18266 w 344546"/>
                <a:gd name="connsiteY7" fmla="*/ 271225 h 309163"/>
                <a:gd name="connsiteX8" fmla="*/ 18474 w 344546"/>
                <a:gd name="connsiteY8" fmla="*/ 309164 h 309163"/>
                <a:gd name="connsiteX9" fmla="*/ 18474 w 344546"/>
                <a:gd name="connsiteY9" fmla="*/ 309164 h 30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546" h="309163">
                  <a:moveTo>
                    <a:pt x="18474" y="309164"/>
                  </a:moveTo>
                  <a:cubicBezTo>
                    <a:pt x="120408" y="309164"/>
                    <a:pt x="222342" y="303118"/>
                    <a:pt x="324277" y="308955"/>
                  </a:cubicBezTo>
                  <a:cubicBezTo>
                    <a:pt x="334908" y="309580"/>
                    <a:pt x="343037" y="299783"/>
                    <a:pt x="343246" y="289986"/>
                  </a:cubicBezTo>
                  <a:cubicBezTo>
                    <a:pt x="346164" y="199308"/>
                    <a:pt x="343663" y="108839"/>
                    <a:pt x="340744" y="18370"/>
                  </a:cubicBezTo>
                  <a:cubicBezTo>
                    <a:pt x="339911" y="-6019"/>
                    <a:pt x="301763" y="-6227"/>
                    <a:pt x="302597" y="18370"/>
                  </a:cubicBezTo>
                  <a:cubicBezTo>
                    <a:pt x="305516" y="109048"/>
                    <a:pt x="308017" y="199517"/>
                    <a:pt x="305099" y="289986"/>
                  </a:cubicBezTo>
                  <a:cubicBezTo>
                    <a:pt x="311352" y="283524"/>
                    <a:pt x="317814" y="277270"/>
                    <a:pt x="324068" y="271016"/>
                  </a:cubicBezTo>
                  <a:cubicBezTo>
                    <a:pt x="222134" y="265180"/>
                    <a:pt x="120200" y="271225"/>
                    <a:pt x="18266" y="271225"/>
                  </a:cubicBezTo>
                  <a:cubicBezTo>
                    <a:pt x="-6123" y="271016"/>
                    <a:pt x="-6123" y="309164"/>
                    <a:pt x="18474" y="309164"/>
                  </a:cubicBezTo>
                  <a:lnTo>
                    <a:pt x="18474" y="309164"/>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2" name="Freeform: Shape 31">
              <a:extLst>
                <a:ext uri="{FF2B5EF4-FFF2-40B4-BE49-F238E27FC236}">
                  <a16:creationId xmlns:a16="http://schemas.microsoft.com/office/drawing/2014/main" id="{BE5ACC8D-6C3D-43C5-AC79-12763472D0A6}"/>
                </a:ext>
              </a:extLst>
            </p:cNvPr>
            <p:cNvSpPr/>
            <p:nvPr/>
          </p:nvSpPr>
          <p:spPr>
            <a:xfrm>
              <a:off x="9518610" y="3595780"/>
              <a:ext cx="260260" cy="296175"/>
            </a:xfrm>
            <a:custGeom>
              <a:avLst/>
              <a:gdLst>
                <a:gd name="connsiteX0" fmla="*/ 18240 w 260260"/>
                <a:gd name="connsiteY0" fmla="*/ 291914 h 296175"/>
                <a:gd name="connsiteX1" fmla="*/ 234198 w 260260"/>
                <a:gd name="connsiteY1" fmla="*/ 295875 h 296175"/>
                <a:gd name="connsiteX2" fmla="*/ 257545 w 260260"/>
                <a:gd name="connsiteY2" fmla="*/ 282534 h 296175"/>
                <a:gd name="connsiteX3" fmla="*/ 224609 w 260260"/>
                <a:gd name="connsiteY3" fmla="*/ 18214 h 296175"/>
                <a:gd name="connsiteX4" fmla="*/ 186462 w 260260"/>
                <a:gd name="connsiteY4" fmla="*/ 18214 h 296175"/>
                <a:gd name="connsiteX5" fmla="*/ 220857 w 260260"/>
                <a:gd name="connsiteY5" fmla="*/ 272528 h 296175"/>
                <a:gd name="connsiteX6" fmla="*/ 244204 w 260260"/>
                <a:gd name="connsiteY6" fmla="*/ 259187 h 296175"/>
                <a:gd name="connsiteX7" fmla="*/ 18031 w 260260"/>
                <a:gd name="connsiteY7" fmla="*/ 253975 h 296175"/>
                <a:gd name="connsiteX8" fmla="*/ 18240 w 260260"/>
                <a:gd name="connsiteY8" fmla="*/ 291914 h 296175"/>
                <a:gd name="connsiteX9" fmla="*/ 18240 w 260260"/>
                <a:gd name="connsiteY9" fmla="*/ 291914 h 29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260" h="296175">
                  <a:moveTo>
                    <a:pt x="18240" y="291914"/>
                  </a:moveTo>
                  <a:cubicBezTo>
                    <a:pt x="90573" y="284410"/>
                    <a:pt x="162282" y="284201"/>
                    <a:pt x="234198" y="295875"/>
                  </a:cubicBezTo>
                  <a:cubicBezTo>
                    <a:pt x="243370" y="297334"/>
                    <a:pt x="256086" y="293582"/>
                    <a:pt x="257545" y="282534"/>
                  </a:cubicBezTo>
                  <a:cubicBezTo>
                    <a:pt x="270678" y="190814"/>
                    <a:pt x="232322" y="108266"/>
                    <a:pt x="224609" y="18214"/>
                  </a:cubicBezTo>
                  <a:cubicBezTo>
                    <a:pt x="222525" y="-5967"/>
                    <a:pt x="184378" y="-6175"/>
                    <a:pt x="186462" y="18214"/>
                  </a:cubicBezTo>
                  <a:cubicBezTo>
                    <a:pt x="193758" y="103263"/>
                    <a:pt x="233364" y="186436"/>
                    <a:pt x="220857" y="272528"/>
                  </a:cubicBezTo>
                  <a:cubicBezTo>
                    <a:pt x="228778" y="268150"/>
                    <a:pt x="236491" y="263564"/>
                    <a:pt x="244204" y="259187"/>
                  </a:cubicBezTo>
                  <a:cubicBezTo>
                    <a:pt x="168744" y="246888"/>
                    <a:pt x="93909" y="245846"/>
                    <a:pt x="18031" y="253975"/>
                  </a:cubicBezTo>
                  <a:cubicBezTo>
                    <a:pt x="-5941" y="256477"/>
                    <a:pt x="-6149" y="294624"/>
                    <a:pt x="18240" y="291914"/>
                  </a:cubicBezTo>
                  <a:lnTo>
                    <a:pt x="18240" y="291914"/>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3" name="Freeform: Shape 32">
              <a:extLst>
                <a:ext uri="{FF2B5EF4-FFF2-40B4-BE49-F238E27FC236}">
                  <a16:creationId xmlns:a16="http://schemas.microsoft.com/office/drawing/2014/main" id="{05140C40-D8B2-46BA-A7E1-1A4E69276E44}"/>
                </a:ext>
              </a:extLst>
            </p:cNvPr>
            <p:cNvSpPr/>
            <p:nvPr/>
          </p:nvSpPr>
          <p:spPr>
            <a:xfrm>
              <a:off x="9909618" y="374761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4" name="Freeform: Shape 33">
              <a:extLst>
                <a:ext uri="{FF2B5EF4-FFF2-40B4-BE49-F238E27FC236}">
                  <a16:creationId xmlns:a16="http://schemas.microsoft.com/office/drawing/2014/main" id="{93535D8B-26B9-4458-A6DF-65D0A24BADC3}"/>
                </a:ext>
              </a:extLst>
            </p:cNvPr>
            <p:cNvSpPr/>
            <p:nvPr/>
          </p:nvSpPr>
          <p:spPr>
            <a:xfrm>
              <a:off x="9842495" y="368757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5" name="Freeform: Shape 34">
              <a:extLst>
                <a:ext uri="{FF2B5EF4-FFF2-40B4-BE49-F238E27FC236}">
                  <a16:creationId xmlns:a16="http://schemas.microsoft.com/office/drawing/2014/main" id="{92AC001D-A9D4-4D05-A53A-35B8E00BB9B8}"/>
                </a:ext>
              </a:extLst>
            </p:cNvPr>
            <p:cNvSpPr/>
            <p:nvPr/>
          </p:nvSpPr>
          <p:spPr>
            <a:xfrm>
              <a:off x="9924209" y="3668192"/>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6" name="Freeform: Shape 35">
              <a:extLst>
                <a:ext uri="{FF2B5EF4-FFF2-40B4-BE49-F238E27FC236}">
                  <a16:creationId xmlns:a16="http://schemas.microsoft.com/office/drawing/2014/main" id="{A58BBFED-785C-4EBE-8103-FEB169827FDB}"/>
                </a:ext>
              </a:extLst>
            </p:cNvPr>
            <p:cNvSpPr/>
            <p:nvPr/>
          </p:nvSpPr>
          <p:spPr>
            <a:xfrm>
              <a:off x="9786421" y="427687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7" name="Freeform: Shape 36">
              <a:extLst>
                <a:ext uri="{FF2B5EF4-FFF2-40B4-BE49-F238E27FC236}">
                  <a16:creationId xmlns:a16="http://schemas.microsoft.com/office/drawing/2014/main" id="{91ACA511-DB4C-4713-8033-A333D30E9BE1}"/>
                </a:ext>
              </a:extLst>
            </p:cNvPr>
            <p:cNvSpPr/>
            <p:nvPr/>
          </p:nvSpPr>
          <p:spPr>
            <a:xfrm>
              <a:off x="9711169" y="422163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8" name="Freeform: Shape 37">
              <a:extLst>
                <a:ext uri="{FF2B5EF4-FFF2-40B4-BE49-F238E27FC236}">
                  <a16:creationId xmlns:a16="http://schemas.microsoft.com/office/drawing/2014/main" id="{B0C8227A-E47C-46ED-8471-CE0F10A2059F}"/>
                </a:ext>
              </a:extLst>
            </p:cNvPr>
            <p:cNvSpPr/>
            <p:nvPr/>
          </p:nvSpPr>
          <p:spPr>
            <a:xfrm>
              <a:off x="9809351" y="419266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208"/>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9" name="Freeform: Shape 38">
              <a:extLst>
                <a:ext uri="{FF2B5EF4-FFF2-40B4-BE49-F238E27FC236}">
                  <a16:creationId xmlns:a16="http://schemas.microsoft.com/office/drawing/2014/main" id="{6F75D72A-33D7-4871-A4E2-407D1AC40573}"/>
                </a:ext>
              </a:extLst>
            </p:cNvPr>
            <p:cNvSpPr/>
            <p:nvPr/>
          </p:nvSpPr>
          <p:spPr>
            <a:xfrm>
              <a:off x="9351378" y="3602737"/>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0" name="Freeform: Shape 39">
              <a:extLst>
                <a:ext uri="{FF2B5EF4-FFF2-40B4-BE49-F238E27FC236}">
                  <a16:creationId xmlns:a16="http://schemas.microsoft.com/office/drawing/2014/main" id="{6F2E9B10-B592-412F-A2FA-DB088DDF1FC0}"/>
                </a:ext>
              </a:extLst>
            </p:cNvPr>
            <p:cNvSpPr/>
            <p:nvPr/>
          </p:nvSpPr>
          <p:spPr>
            <a:xfrm>
              <a:off x="9397863" y="3559796"/>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1" name="Freeform: Shape 40">
              <a:extLst>
                <a:ext uri="{FF2B5EF4-FFF2-40B4-BE49-F238E27FC236}">
                  <a16:creationId xmlns:a16="http://schemas.microsoft.com/office/drawing/2014/main" id="{D237A3CB-E172-4D05-A50B-BBD285B7DCF9}"/>
                </a:ext>
              </a:extLst>
            </p:cNvPr>
            <p:cNvSpPr/>
            <p:nvPr/>
          </p:nvSpPr>
          <p:spPr>
            <a:xfrm>
              <a:off x="10271911" y="384600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2" name="Freeform: Shape 41">
              <a:extLst>
                <a:ext uri="{FF2B5EF4-FFF2-40B4-BE49-F238E27FC236}">
                  <a16:creationId xmlns:a16="http://schemas.microsoft.com/office/drawing/2014/main" id="{A86D0CF4-AF4B-41B0-9992-1B90AA7AD166}"/>
                </a:ext>
              </a:extLst>
            </p:cNvPr>
            <p:cNvSpPr/>
            <p:nvPr/>
          </p:nvSpPr>
          <p:spPr>
            <a:xfrm>
              <a:off x="10209583" y="3794307"/>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3" name="Freeform: Shape 42">
              <a:extLst>
                <a:ext uri="{FF2B5EF4-FFF2-40B4-BE49-F238E27FC236}">
                  <a16:creationId xmlns:a16="http://schemas.microsoft.com/office/drawing/2014/main" id="{FF58084F-00A9-44A7-9890-06229A2AFF9A}"/>
                </a:ext>
              </a:extLst>
            </p:cNvPr>
            <p:cNvSpPr/>
            <p:nvPr/>
          </p:nvSpPr>
          <p:spPr>
            <a:xfrm>
              <a:off x="10067209" y="4547660"/>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4" name="Freeform: Shape 43">
              <a:extLst>
                <a:ext uri="{FF2B5EF4-FFF2-40B4-BE49-F238E27FC236}">
                  <a16:creationId xmlns:a16="http://schemas.microsoft.com/office/drawing/2014/main" id="{5CEE918C-B7C5-42A4-96D7-A62E12F025A9}"/>
                </a:ext>
              </a:extLst>
            </p:cNvPr>
            <p:cNvSpPr/>
            <p:nvPr/>
          </p:nvSpPr>
          <p:spPr>
            <a:xfrm>
              <a:off x="9991332" y="4520144"/>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pic>
        <p:nvPicPr>
          <p:cNvPr id="71" name="Graphic 70">
            <a:extLst>
              <a:ext uri="{FF2B5EF4-FFF2-40B4-BE49-F238E27FC236}">
                <a16:creationId xmlns:a16="http://schemas.microsoft.com/office/drawing/2014/main" id="{9FEF3030-06E7-4044-AE60-FEAC52AF48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46101" y="2605828"/>
            <a:ext cx="1433328" cy="961600"/>
          </a:xfrm>
          <a:prstGeom prst="rect">
            <a:avLst/>
          </a:prstGeom>
        </p:spPr>
      </p:pic>
      <p:grpSp>
        <p:nvGrpSpPr>
          <p:cNvPr id="72" name="Graphic 243">
            <a:extLst>
              <a:ext uri="{FF2B5EF4-FFF2-40B4-BE49-F238E27FC236}">
                <a16:creationId xmlns:a16="http://schemas.microsoft.com/office/drawing/2014/main" id="{712B6FDC-51F0-4948-A2D5-2A4A6500FB1B}"/>
              </a:ext>
            </a:extLst>
          </p:cNvPr>
          <p:cNvGrpSpPr/>
          <p:nvPr/>
        </p:nvGrpSpPr>
        <p:grpSpPr>
          <a:xfrm>
            <a:off x="10022800" y="5553654"/>
            <a:ext cx="1630724" cy="1255170"/>
            <a:chOff x="7982733" y="5589867"/>
            <a:chExt cx="1630724" cy="1255170"/>
          </a:xfrm>
        </p:grpSpPr>
        <p:sp>
          <p:nvSpPr>
            <p:cNvPr id="73" name="Freeform: Shape 72">
              <a:extLst>
                <a:ext uri="{FF2B5EF4-FFF2-40B4-BE49-F238E27FC236}">
                  <a16:creationId xmlns:a16="http://schemas.microsoft.com/office/drawing/2014/main" id="{8853DEAE-92C0-48B2-B2E8-06F271769B70}"/>
                </a:ext>
              </a:extLst>
            </p:cNvPr>
            <p:cNvSpPr/>
            <p:nvPr/>
          </p:nvSpPr>
          <p:spPr>
            <a:xfrm>
              <a:off x="7982733" y="5589867"/>
              <a:ext cx="1598486" cy="1219662"/>
            </a:xfrm>
            <a:custGeom>
              <a:avLst/>
              <a:gdLst>
                <a:gd name="connsiteX0" fmla="*/ 1598487 w 1598486"/>
                <a:gd name="connsiteY0" fmla="*/ 1219663 h 1219662"/>
                <a:gd name="connsiteX1" fmla="*/ 768595 w 1598486"/>
                <a:gd name="connsiteY1" fmla="*/ 1212352 h 1219662"/>
                <a:gd name="connsiteX2" fmla="*/ 449515 w 1598486"/>
                <a:gd name="connsiteY2" fmla="*/ 1085711 h 1219662"/>
                <a:gd name="connsiteX3" fmla="*/ 709165 w 1598486"/>
                <a:gd name="connsiteY3" fmla="*/ 993029 h 1219662"/>
                <a:gd name="connsiteX4" fmla="*/ 197175 w 1598486"/>
                <a:gd name="connsiteY4" fmla="*/ 831248 h 1219662"/>
                <a:gd name="connsiteX5" fmla="*/ 471683 w 1598486"/>
                <a:gd name="connsiteY5" fmla="*/ 662628 h 1219662"/>
                <a:gd name="connsiteX6" fmla="*/ 5679 w 1598486"/>
                <a:gd name="connsiteY6" fmla="*/ 216671 h 1219662"/>
                <a:gd name="connsiteX7" fmla="*/ 519557 w 1598486"/>
                <a:gd name="connsiteY7" fmla="*/ 386234 h 1219662"/>
                <a:gd name="connsiteX8" fmla="*/ 470504 w 1598486"/>
                <a:gd name="connsiteY8" fmla="*/ 3715 h 1219662"/>
                <a:gd name="connsiteX9" fmla="*/ 854909 w 1598486"/>
                <a:gd name="connsiteY9" fmla="*/ 444720 h 1219662"/>
                <a:gd name="connsiteX10" fmla="*/ 1007493 w 1598486"/>
                <a:gd name="connsiteY10" fmla="*/ 167854 h 1219662"/>
                <a:gd name="connsiteX11" fmla="*/ 1185781 w 1598486"/>
                <a:gd name="connsiteY11" fmla="*/ 552259 h 1219662"/>
                <a:gd name="connsiteX12" fmla="*/ 1389540 w 1598486"/>
                <a:gd name="connsiteY12" fmla="*/ 392129 h 1219662"/>
                <a:gd name="connsiteX13" fmla="*/ 1482694 w 1598486"/>
                <a:gd name="connsiteY13" fmla="*/ 756254 h 1219662"/>
                <a:gd name="connsiteX14" fmla="*/ 1598487 w 1598486"/>
                <a:gd name="connsiteY14" fmla="*/ 1219663 h 121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8486" h="1219662">
                  <a:moveTo>
                    <a:pt x="1598487" y="1219663"/>
                  </a:moveTo>
                  <a:cubicBezTo>
                    <a:pt x="1346147" y="1206221"/>
                    <a:pt x="981079" y="1226974"/>
                    <a:pt x="768595" y="1212352"/>
                  </a:cubicBezTo>
                  <a:cubicBezTo>
                    <a:pt x="703977" y="1211409"/>
                    <a:pt x="425224" y="1188062"/>
                    <a:pt x="449515" y="1085711"/>
                  </a:cubicBezTo>
                  <a:cubicBezTo>
                    <a:pt x="459891" y="1026988"/>
                    <a:pt x="663414" y="1003641"/>
                    <a:pt x="709165" y="993029"/>
                  </a:cubicBezTo>
                  <a:cubicBezTo>
                    <a:pt x="598560" y="898224"/>
                    <a:pt x="316977" y="931712"/>
                    <a:pt x="197175" y="831248"/>
                  </a:cubicBezTo>
                  <a:cubicBezTo>
                    <a:pt x="8038" y="674420"/>
                    <a:pt x="366738" y="695173"/>
                    <a:pt x="471683" y="662628"/>
                  </a:cubicBezTo>
                  <a:cubicBezTo>
                    <a:pt x="321694" y="536930"/>
                    <a:pt x="54261" y="390243"/>
                    <a:pt x="5679" y="216671"/>
                  </a:cubicBezTo>
                  <a:cubicBezTo>
                    <a:pt x="-53514" y="-2653"/>
                    <a:pt x="366030" y="245206"/>
                    <a:pt x="519557" y="386234"/>
                  </a:cubicBezTo>
                  <a:cubicBezTo>
                    <a:pt x="499983" y="302278"/>
                    <a:pt x="275471" y="-39207"/>
                    <a:pt x="470504" y="3715"/>
                  </a:cubicBezTo>
                  <a:cubicBezTo>
                    <a:pt x="629690" y="30835"/>
                    <a:pt x="743597" y="277751"/>
                    <a:pt x="854909" y="444720"/>
                  </a:cubicBezTo>
                  <a:cubicBezTo>
                    <a:pt x="874012" y="319729"/>
                    <a:pt x="842410" y="-91090"/>
                    <a:pt x="1007493" y="167854"/>
                  </a:cubicBezTo>
                  <a:cubicBezTo>
                    <a:pt x="1091213" y="285062"/>
                    <a:pt x="1121871" y="382460"/>
                    <a:pt x="1185781" y="552259"/>
                  </a:cubicBezTo>
                  <a:cubicBezTo>
                    <a:pt x="1251343" y="488820"/>
                    <a:pt x="1273747" y="274449"/>
                    <a:pt x="1389540" y="392129"/>
                  </a:cubicBezTo>
                  <a:cubicBezTo>
                    <a:pt x="1443781" y="451795"/>
                    <a:pt x="1472317" y="678193"/>
                    <a:pt x="1482694" y="756254"/>
                  </a:cubicBezTo>
                  <a:cubicBezTo>
                    <a:pt x="1508635" y="902941"/>
                    <a:pt x="1543538" y="1087833"/>
                    <a:pt x="1598487" y="1219663"/>
                  </a:cubicBezTo>
                </a:path>
              </a:pathLst>
            </a:custGeom>
            <a:solidFill>
              <a:srgbClr val="CFD690"/>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74" name="Freeform: Shape 73">
              <a:extLst>
                <a:ext uri="{FF2B5EF4-FFF2-40B4-BE49-F238E27FC236}">
                  <a16:creationId xmlns:a16="http://schemas.microsoft.com/office/drawing/2014/main" id="{CFDE5B4E-289A-468C-BCA5-3F4AF664EC54}"/>
                </a:ext>
              </a:extLst>
            </p:cNvPr>
            <p:cNvSpPr/>
            <p:nvPr/>
          </p:nvSpPr>
          <p:spPr>
            <a:xfrm>
              <a:off x="8178631" y="5864164"/>
              <a:ext cx="1434826" cy="980872"/>
            </a:xfrm>
            <a:custGeom>
              <a:avLst/>
              <a:gdLst>
                <a:gd name="connsiteX0" fmla="*/ 1424757 w 1434826"/>
                <a:gd name="connsiteY0" fmla="*/ 940177 h 980872"/>
                <a:gd name="connsiteX1" fmla="*/ 32171 w 1434826"/>
                <a:gd name="connsiteY1" fmla="*/ 2982 h 980872"/>
                <a:gd name="connsiteX2" fmla="*/ 10474 w 1434826"/>
                <a:gd name="connsiteY2" fmla="*/ 40244 h 980872"/>
                <a:gd name="connsiteX3" fmla="*/ 1403061 w 1434826"/>
                <a:gd name="connsiteY3" fmla="*/ 977439 h 980872"/>
                <a:gd name="connsiteX4" fmla="*/ 1424757 w 1434826"/>
                <a:gd name="connsiteY4" fmla="*/ 940177 h 980872"/>
                <a:gd name="connsiteX5" fmla="*/ 1424757 w 1434826"/>
                <a:gd name="connsiteY5" fmla="*/ 940177 h 9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4826" h="980872">
                  <a:moveTo>
                    <a:pt x="1424757" y="940177"/>
                  </a:moveTo>
                  <a:cubicBezTo>
                    <a:pt x="950028" y="643501"/>
                    <a:pt x="518691" y="281499"/>
                    <a:pt x="32171" y="2982"/>
                  </a:cubicBezTo>
                  <a:cubicBezTo>
                    <a:pt x="8116" y="-10696"/>
                    <a:pt x="-13581" y="26329"/>
                    <a:pt x="10474" y="40244"/>
                  </a:cubicBezTo>
                  <a:cubicBezTo>
                    <a:pt x="496995" y="318761"/>
                    <a:pt x="928331" y="680762"/>
                    <a:pt x="1403061" y="977439"/>
                  </a:cubicBezTo>
                  <a:cubicBezTo>
                    <a:pt x="1426644" y="992296"/>
                    <a:pt x="1448104" y="955035"/>
                    <a:pt x="1424757" y="940177"/>
                  </a:cubicBezTo>
                  <a:lnTo>
                    <a:pt x="1424757" y="940177"/>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75" name="Freeform: Shape 74">
              <a:extLst>
                <a:ext uri="{FF2B5EF4-FFF2-40B4-BE49-F238E27FC236}">
                  <a16:creationId xmlns:a16="http://schemas.microsoft.com/office/drawing/2014/main" id="{40E2C9AC-4292-4374-9548-5C30600071D5}"/>
                </a:ext>
              </a:extLst>
            </p:cNvPr>
            <p:cNvSpPr/>
            <p:nvPr/>
          </p:nvSpPr>
          <p:spPr>
            <a:xfrm>
              <a:off x="8349663" y="5784809"/>
              <a:ext cx="528127" cy="613347"/>
            </a:xfrm>
            <a:custGeom>
              <a:avLst/>
              <a:gdLst>
                <a:gd name="connsiteX0" fmla="*/ 26692 w 528127"/>
                <a:gd name="connsiteY0" fmla="*/ 612488 h 613347"/>
                <a:gd name="connsiteX1" fmla="*/ 506138 w 528127"/>
                <a:gd name="connsiteY1" fmla="*/ 556360 h 613347"/>
                <a:gd name="connsiteX2" fmla="*/ 526892 w 528127"/>
                <a:gd name="connsiteY2" fmla="*/ 529003 h 613347"/>
                <a:gd name="connsiteX3" fmla="*/ 211820 w 528127"/>
                <a:gd name="connsiteY3" fmla="*/ 10173 h 613347"/>
                <a:gd name="connsiteX4" fmla="*/ 174559 w 528127"/>
                <a:gd name="connsiteY4" fmla="*/ 31870 h 613347"/>
                <a:gd name="connsiteX5" fmla="*/ 485385 w 528127"/>
                <a:gd name="connsiteY5" fmla="*/ 540559 h 613347"/>
                <a:gd name="connsiteX6" fmla="*/ 506138 w 528127"/>
                <a:gd name="connsiteY6" fmla="*/ 513202 h 613347"/>
                <a:gd name="connsiteX7" fmla="*/ 15373 w 528127"/>
                <a:gd name="connsiteY7" fmla="*/ 570981 h 613347"/>
                <a:gd name="connsiteX8" fmla="*/ 26692 w 528127"/>
                <a:gd name="connsiteY8" fmla="*/ 612488 h 613347"/>
                <a:gd name="connsiteX9" fmla="*/ 26692 w 528127"/>
                <a:gd name="connsiteY9" fmla="*/ 612488 h 6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127" h="613347">
                  <a:moveTo>
                    <a:pt x="26692" y="612488"/>
                  </a:moveTo>
                  <a:cubicBezTo>
                    <a:pt x="183049" y="570038"/>
                    <a:pt x="344830" y="560133"/>
                    <a:pt x="506138" y="556360"/>
                  </a:cubicBezTo>
                  <a:cubicBezTo>
                    <a:pt x="518873" y="556124"/>
                    <a:pt x="532316" y="542681"/>
                    <a:pt x="526892" y="529003"/>
                  </a:cubicBezTo>
                  <a:cubicBezTo>
                    <a:pt x="451897" y="343168"/>
                    <a:pt x="317001" y="179736"/>
                    <a:pt x="211820" y="10173"/>
                  </a:cubicBezTo>
                  <a:cubicBezTo>
                    <a:pt x="197199" y="-13410"/>
                    <a:pt x="159937" y="8287"/>
                    <a:pt x="174559" y="31870"/>
                  </a:cubicBezTo>
                  <a:cubicBezTo>
                    <a:pt x="277382" y="197895"/>
                    <a:pt x="411806" y="358497"/>
                    <a:pt x="485385" y="540559"/>
                  </a:cubicBezTo>
                  <a:cubicBezTo>
                    <a:pt x="492224" y="531361"/>
                    <a:pt x="499299" y="522400"/>
                    <a:pt x="506138" y="513202"/>
                  </a:cubicBezTo>
                  <a:cubicBezTo>
                    <a:pt x="341056" y="517212"/>
                    <a:pt x="175266" y="527588"/>
                    <a:pt x="15373" y="570981"/>
                  </a:cubicBezTo>
                  <a:cubicBezTo>
                    <a:pt x="-11512" y="578292"/>
                    <a:pt x="-192" y="619798"/>
                    <a:pt x="26692" y="612488"/>
                  </a:cubicBezTo>
                  <a:lnTo>
                    <a:pt x="26692" y="612488"/>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76" name="Freeform: Shape 75">
              <a:extLst>
                <a:ext uri="{FF2B5EF4-FFF2-40B4-BE49-F238E27FC236}">
                  <a16:creationId xmlns:a16="http://schemas.microsoft.com/office/drawing/2014/main" id="{648EA499-0577-43DE-8CAC-5E8939B47749}"/>
                </a:ext>
              </a:extLst>
            </p:cNvPr>
            <p:cNvSpPr/>
            <p:nvPr/>
          </p:nvSpPr>
          <p:spPr>
            <a:xfrm>
              <a:off x="8710163" y="5950838"/>
              <a:ext cx="396569" cy="579954"/>
            </a:xfrm>
            <a:custGeom>
              <a:avLst/>
              <a:gdLst>
                <a:gd name="connsiteX0" fmla="*/ 27015 w 396569"/>
                <a:gd name="connsiteY0" fmla="*/ 579467 h 579954"/>
                <a:gd name="connsiteX1" fmla="*/ 380763 w 396569"/>
                <a:gd name="connsiteY1" fmla="*/ 545036 h 579954"/>
                <a:gd name="connsiteX2" fmla="*/ 396564 w 396569"/>
                <a:gd name="connsiteY2" fmla="*/ 524282 h 579954"/>
                <a:gd name="connsiteX3" fmla="*/ 278412 w 396569"/>
                <a:gd name="connsiteY3" fmla="*/ 15358 h 579954"/>
                <a:gd name="connsiteX4" fmla="*/ 236906 w 396569"/>
                <a:gd name="connsiteY4" fmla="*/ 26913 h 579954"/>
                <a:gd name="connsiteX5" fmla="*/ 339021 w 396569"/>
                <a:gd name="connsiteY5" fmla="*/ 405187 h 579954"/>
                <a:gd name="connsiteX6" fmla="*/ 352935 w 396569"/>
                <a:gd name="connsiteY6" fmla="*/ 501171 h 579954"/>
                <a:gd name="connsiteX7" fmla="*/ 213794 w 396569"/>
                <a:gd name="connsiteY7" fmla="*/ 516500 h 579954"/>
                <a:gd name="connsiteX8" fmla="*/ 15460 w 396569"/>
                <a:gd name="connsiteY8" fmla="*/ 538197 h 579954"/>
                <a:gd name="connsiteX9" fmla="*/ 27015 w 396569"/>
                <a:gd name="connsiteY9" fmla="*/ 579467 h 579954"/>
                <a:gd name="connsiteX10" fmla="*/ 27015 w 396569"/>
                <a:gd name="connsiteY10" fmla="*/ 579467 h 57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569" h="579954">
                  <a:moveTo>
                    <a:pt x="27015" y="579467"/>
                  </a:moveTo>
                  <a:cubicBezTo>
                    <a:pt x="143752" y="555884"/>
                    <a:pt x="263319" y="561780"/>
                    <a:pt x="380763" y="545036"/>
                  </a:cubicBezTo>
                  <a:cubicBezTo>
                    <a:pt x="389960" y="543856"/>
                    <a:pt x="396800" y="533008"/>
                    <a:pt x="396564" y="524282"/>
                  </a:cubicBezTo>
                  <a:cubicBezTo>
                    <a:pt x="391611" y="350003"/>
                    <a:pt x="318975" y="183034"/>
                    <a:pt x="278412" y="15358"/>
                  </a:cubicBezTo>
                  <a:cubicBezTo>
                    <a:pt x="271809" y="-11527"/>
                    <a:pt x="230302" y="-207"/>
                    <a:pt x="236906" y="26913"/>
                  </a:cubicBezTo>
                  <a:cubicBezTo>
                    <a:pt x="267800" y="153791"/>
                    <a:pt x="310721" y="277602"/>
                    <a:pt x="339021" y="405187"/>
                  </a:cubicBezTo>
                  <a:cubicBezTo>
                    <a:pt x="346096" y="436789"/>
                    <a:pt x="350105" y="468862"/>
                    <a:pt x="352935" y="501171"/>
                  </a:cubicBezTo>
                  <a:cubicBezTo>
                    <a:pt x="353878" y="512255"/>
                    <a:pt x="225821" y="516028"/>
                    <a:pt x="213794" y="516500"/>
                  </a:cubicBezTo>
                  <a:cubicBezTo>
                    <a:pt x="146818" y="519566"/>
                    <a:pt x="81257" y="524754"/>
                    <a:pt x="15460" y="538197"/>
                  </a:cubicBezTo>
                  <a:cubicBezTo>
                    <a:pt x="-11661" y="543385"/>
                    <a:pt x="-105" y="584891"/>
                    <a:pt x="27015" y="579467"/>
                  </a:cubicBezTo>
                  <a:lnTo>
                    <a:pt x="27015" y="579467"/>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77" name="Freeform: Shape 76">
              <a:extLst>
                <a:ext uri="{FF2B5EF4-FFF2-40B4-BE49-F238E27FC236}">
                  <a16:creationId xmlns:a16="http://schemas.microsoft.com/office/drawing/2014/main" id="{883D7761-F95E-4171-B931-9777D7CDA1D9}"/>
                </a:ext>
              </a:extLst>
            </p:cNvPr>
            <p:cNvSpPr/>
            <p:nvPr/>
          </p:nvSpPr>
          <p:spPr>
            <a:xfrm>
              <a:off x="8916292" y="6173899"/>
              <a:ext cx="458094" cy="550259"/>
            </a:xfrm>
            <a:custGeom>
              <a:avLst/>
              <a:gdLst>
                <a:gd name="connsiteX0" fmla="*/ 20871 w 458094"/>
                <a:gd name="connsiteY0" fmla="*/ 550260 h 550259"/>
                <a:gd name="connsiteX1" fmla="*/ 436878 w 458094"/>
                <a:gd name="connsiteY1" fmla="*/ 541534 h 550259"/>
                <a:gd name="connsiteX2" fmla="*/ 457632 w 458094"/>
                <a:gd name="connsiteY2" fmla="*/ 514177 h 550259"/>
                <a:gd name="connsiteX3" fmla="*/ 389476 w 458094"/>
                <a:gd name="connsiteY3" fmla="*/ 15629 h 550259"/>
                <a:gd name="connsiteX4" fmla="*/ 347970 w 458094"/>
                <a:gd name="connsiteY4" fmla="*/ 27185 h 550259"/>
                <a:gd name="connsiteX5" fmla="*/ 416125 w 458094"/>
                <a:gd name="connsiteY5" fmla="*/ 525733 h 550259"/>
                <a:gd name="connsiteX6" fmla="*/ 436878 w 458094"/>
                <a:gd name="connsiteY6" fmla="*/ 498377 h 550259"/>
                <a:gd name="connsiteX7" fmla="*/ 20871 w 458094"/>
                <a:gd name="connsiteY7" fmla="*/ 507102 h 550259"/>
                <a:gd name="connsiteX8" fmla="*/ 20871 w 458094"/>
                <a:gd name="connsiteY8" fmla="*/ 550260 h 550259"/>
                <a:gd name="connsiteX9" fmla="*/ 20871 w 458094"/>
                <a:gd name="connsiteY9" fmla="*/ 550260 h 5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094" h="550259">
                  <a:moveTo>
                    <a:pt x="20871" y="550260"/>
                  </a:moveTo>
                  <a:cubicBezTo>
                    <a:pt x="159540" y="550260"/>
                    <a:pt x="298209" y="548609"/>
                    <a:pt x="436878" y="541534"/>
                  </a:cubicBezTo>
                  <a:cubicBezTo>
                    <a:pt x="451736" y="540826"/>
                    <a:pt x="460226" y="528327"/>
                    <a:pt x="457632" y="514177"/>
                  </a:cubicBezTo>
                  <a:cubicBezTo>
                    <a:pt x="427209" y="349095"/>
                    <a:pt x="412116" y="181891"/>
                    <a:pt x="389476" y="15629"/>
                  </a:cubicBezTo>
                  <a:cubicBezTo>
                    <a:pt x="385703" y="-11727"/>
                    <a:pt x="344196" y="-172"/>
                    <a:pt x="347970" y="27185"/>
                  </a:cubicBezTo>
                  <a:cubicBezTo>
                    <a:pt x="370610" y="193446"/>
                    <a:pt x="385703" y="360651"/>
                    <a:pt x="416125" y="525733"/>
                  </a:cubicBezTo>
                  <a:cubicBezTo>
                    <a:pt x="422964" y="516536"/>
                    <a:pt x="430039" y="507574"/>
                    <a:pt x="436878" y="498377"/>
                  </a:cubicBezTo>
                  <a:cubicBezTo>
                    <a:pt x="298209" y="505452"/>
                    <a:pt x="159540" y="507102"/>
                    <a:pt x="20871" y="507102"/>
                  </a:cubicBezTo>
                  <a:cubicBezTo>
                    <a:pt x="-6957" y="507102"/>
                    <a:pt x="-6957" y="550260"/>
                    <a:pt x="20871" y="550260"/>
                  </a:cubicBezTo>
                  <a:lnTo>
                    <a:pt x="20871" y="550260"/>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78" name="Graphic 143">
            <a:extLst>
              <a:ext uri="{FF2B5EF4-FFF2-40B4-BE49-F238E27FC236}">
                <a16:creationId xmlns:a16="http://schemas.microsoft.com/office/drawing/2014/main" id="{8B97A4C2-3300-4A68-B6A1-27730643047E}"/>
              </a:ext>
            </a:extLst>
          </p:cNvPr>
          <p:cNvGrpSpPr/>
          <p:nvPr/>
        </p:nvGrpSpPr>
        <p:grpSpPr>
          <a:xfrm flipH="1">
            <a:off x="-614447" y="3386307"/>
            <a:ext cx="1876002" cy="3664187"/>
            <a:chOff x="10445531" y="3270549"/>
            <a:chExt cx="1876002" cy="3664187"/>
          </a:xfrm>
        </p:grpSpPr>
        <p:sp>
          <p:nvSpPr>
            <p:cNvPr id="79" name="Freeform: Shape 78">
              <a:extLst>
                <a:ext uri="{FF2B5EF4-FFF2-40B4-BE49-F238E27FC236}">
                  <a16:creationId xmlns:a16="http://schemas.microsoft.com/office/drawing/2014/main" id="{EA1968D9-6616-4DDD-99D7-AF9045A5B776}"/>
                </a:ext>
              </a:extLst>
            </p:cNvPr>
            <p:cNvSpPr/>
            <p:nvPr/>
          </p:nvSpPr>
          <p:spPr>
            <a:xfrm>
              <a:off x="10445531" y="3270549"/>
              <a:ext cx="1876002" cy="3650892"/>
            </a:xfrm>
            <a:custGeom>
              <a:avLst/>
              <a:gdLst>
                <a:gd name="connsiteX0" fmla="*/ 1562850 w 1876002"/>
                <a:gd name="connsiteY0" fmla="*/ 3650892 h 3650892"/>
                <a:gd name="connsiteX1" fmla="*/ 6436 w 1876002"/>
                <a:gd name="connsiteY1" fmla="*/ 1834145 h 3650892"/>
                <a:gd name="connsiteX2" fmla="*/ 47444 w 1876002"/>
                <a:gd name="connsiteY2" fmla="*/ 9941 h 3650892"/>
                <a:gd name="connsiteX3" fmla="*/ 49100 w 1876002"/>
                <a:gd name="connsiteY3" fmla="*/ 0 h 3650892"/>
                <a:gd name="connsiteX4" fmla="*/ 1624361 w 1876002"/>
                <a:gd name="connsiteY4" fmla="*/ 1400462 h 3650892"/>
                <a:gd name="connsiteX5" fmla="*/ 1674481 w 1876002"/>
                <a:gd name="connsiteY5" fmla="*/ 3352658 h 3650892"/>
                <a:gd name="connsiteX6" fmla="*/ 1562850 w 1876002"/>
                <a:gd name="connsiteY6" fmla="*/ 3650892 h 365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002" h="3650892">
                  <a:moveTo>
                    <a:pt x="1562850" y="3650892"/>
                  </a:moveTo>
                  <a:cubicBezTo>
                    <a:pt x="514885" y="3556451"/>
                    <a:pt x="37088" y="2504345"/>
                    <a:pt x="6436" y="1834145"/>
                  </a:cubicBezTo>
                  <a:cubicBezTo>
                    <a:pt x="-2884" y="1525761"/>
                    <a:pt x="-10547" y="51363"/>
                    <a:pt x="47444" y="9941"/>
                  </a:cubicBezTo>
                  <a:cubicBezTo>
                    <a:pt x="49100" y="0"/>
                    <a:pt x="49100" y="0"/>
                    <a:pt x="49100" y="0"/>
                  </a:cubicBezTo>
                  <a:cubicBezTo>
                    <a:pt x="680572" y="259713"/>
                    <a:pt x="1247011" y="846034"/>
                    <a:pt x="1624361" y="1400462"/>
                  </a:cubicBezTo>
                  <a:cubicBezTo>
                    <a:pt x="2023043" y="2009772"/>
                    <a:pt x="1876204" y="2701097"/>
                    <a:pt x="1674481" y="3352658"/>
                  </a:cubicBezTo>
                  <a:cubicBezTo>
                    <a:pt x="1647764" y="3450412"/>
                    <a:pt x="1612763" y="3536569"/>
                    <a:pt x="1562850" y="3650892"/>
                  </a:cubicBezTo>
                </a:path>
              </a:pathLst>
            </a:custGeom>
            <a:solidFill>
              <a:srgbClr val="459B97"/>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0" name="Freeform: Shape 79">
              <a:extLst>
                <a:ext uri="{FF2B5EF4-FFF2-40B4-BE49-F238E27FC236}">
                  <a16:creationId xmlns:a16="http://schemas.microsoft.com/office/drawing/2014/main" id="{9FEEFF98-DE6B-42BA-A6F6-4F95BCE8806F}"/>
                </a:ext>
              </a:extLst>
            </p:cNvPr>
            <p:cNvSpPr/>
            <p:nvPr/>
          </p:nvSpPr>
          <p:spPr>
            <a:xfrm>
              <a:off x="10625392" y="3521682"/>
              <a:ext cx="1371735" cy="3413054"/>
            </a:xfrm>
            <a:custGeom>
              <a:avLst/>
              <a:gdLst>
                <a:gd name="connsiteX0" fmla="*/ 1788 w 1371735"/>
                <a:gd name="connsiteY0" fmla="*/ 28876 h 3413054"/>
                <a:gd name="connsiteX1" fmla="*/ 431743 w 1371735"/>
                <a:gd name="connsiteY1" fmla="*/ 788961 h 3413054"/>
                <a:gd name="connsiteX2" fmla="*/ 772228 w 1371735"/>
                <a:gd name="connsiteY2" fmla="*/ 1701063 h 3413054"/>
                <a:gd name="connsiteX3" fmla="*/ 1052652 w 1371735"/>
                <a:gd name="connsiteY3" fmla="*/ 2576713 h 3413054"/>
                <a:gd name="connsiteX4" fmla="*/ 1337011 w 1371735"/>
                <a:gd name="connsiteY4" fmla="*/ 3404108 h 3413054"/>
                <a:gd name="connsiteX5" fmla="*/ 1369734 w 1371735"/>
                <a:gd name="connsiteY5" fmla="*/ 3385055 h 3413054"/>
                <a:gd name="connsiteX6" fmla="*/ 1361449 w 1371735"/>
                <a:gd name="connsiteY6" fmla="*/ 3373456 h 3413054"/>
                <a:gd name="connsiteX7" fmla="*/ 1328726 w 1371735"/>
                <a:gd name="connsiteY7" fmla="*/ 3392510 h 3413054"/>
                <a:gd name="connsiteX8" fmla="*/ 1337011 w 1371735"/>
                <a:gd name="connsiteY8" fmla="*/ 3404108 h 3413054"/>
                <a:gd name="connsiteX9" fmla="*/ 1369734 w 1371735"/>
                <a:gd name="connsiteY9" fmla="*/ 3385055 h 3413054"/>
                <a:gd name="connsiteX10" fmla="*/ 1073570 w 1371735"/>
                <a:gd name="connsiteY10" fmla="*/ 2513546 h 3413054"/>
                <a:gd name="connsiteX11" fmla="*/ 790247 w 1371735"/>
                <a:gd name="connsiteY11" fmla="*/ 1635617 h 3413054"/>
                <a:gd name="connsiteX12" fmla="*/ 464673 w 1371735"/>
                <a:gd name="connsiteY12" fmla="*/ 769907 h 3413054"/>
                <a:gd name="connsiteX13" fmla="*/ 34718 w 1371735"/>
                <a:gd name="connsiteY13" fmla="*/ 9822 h 3413054"/>
                <a:gd name="connsiteX14" fmla="*/ 1788 w 1371735"/>
                <a:gd name="connsiteY14" fmla="*/ 28876 h 3413054"/>
                <a:gd name="connsiteX15" fmla="*/ 1788 w 1371735"/>
                <a:gd name="connsiteY15" fmla="*/ 28876 h 341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735" h="3413054">
                  <a:moveTo>
                    <a:pt x="1788" y="28876"/>
                  </a:moveTo>
                  <a:cubicBezTo>
                    <a:pt x="119011" y="296666"/>
                    <a:pt x="297330" y="530284"/>
                    <a:pt x="431743" y="788961"/>
                  </a:cubicBezTo>
                  <a:cubicBezTo>
                    <a:pt x="580861" y="1075805"/>
                    <a:pt x="669296" y="1395786"/>
                    <a:pt x="772228" y="1701063"/>
                  </a:cubicBezTo>
                  <a:cubicBezTo>
                    <a:pt x="870190" y="1992049"/>
                    <a:pt x="966288" y="2281999"/>
                    <a:pt x="1052652" y="2576713"/>
                  </a:cubicBezTo>
                  <a:cubicBezTo>
                    <a:pt x="1134666" y="2856723"/>
                    <a:pt x="1219995" y="3136318"/>
                    <a:pt x="1337011" y="3404108"/>
                  </a:cubicBezTo>
                  <a:cubicBezTo>
                    <a:pt x="1347987" y="3397688"/>
                    <a:pt x="1358757" y="3391475"/>
                    <a:pt x="1369734" y="3385055"/>
                  </a:cubicBezTo>
                  <a:cubicBezTo>
                    <a:pt x="1367041" y="3381120"/>
                    <a:pt x="1364142" y="3377391"/>
                    <a:pt x="1361449" y="3373456"/>
                  </a:cubicBezTo>
                  <a:cubicBezTo>
                    <a:pt x="1347366" y="3353781"/>
                    <a:pt x="1314643" y="3372628"/>
                    <a:pt x="1328726" y="3392510"/>
                  </a:cubicBezTo>
                  <a:cubicBezTo>
                    <a:pt x="1331419" y="3396445"/>
                    <a:pt x="1334318" y="3400173"/>
                    <a:pt x="1337011" y="3404108"/>
                  </a:cubicBezTo>
                  <a:cubicBezTo>
                    <a:pt x="1351301" y="3424198"/>
                    <a:pt x="1379468" y="3407215"/>
                    <a:pt x="1369734" y="3385055"/>
                  </a:cubicBezTo>
                  <a:cubicBezTo>
                    <a:pt x="1246505" y="3103388"/>
                    <a:pt x="1159726" y="2808053"/>
                    <a:pt x="1073570" y="2513546"/>
                  </a:cubicBezTo>
                  <a:cubicBezTo>
                    <a:pt x="986999" y="2217796"/>
                    <a:pt x="888208" y="1927638"/>
                    <a:pt x="790247" y="1635617"/>
                  </a:cubicBezTo>
                  <a:cubicBezTo>
                    <a:pt x="692492" y="1344216"/>
                    <a:pt x="603435" y="1044946"/>
                    <a:pt x="464673" y="769907"/>
                  </a:cubicBezTo>
                  <a:cubicBezTo>
                    <a:pt x="333160" y="509573"/>
                    <a:pt x="152148" y="277819"/>
                    <a:pt x="34718" y="9822"/>
                  </a:cubicBezTo>
                  <a:cubicBezTo>
                    <a:pt x="24777" y="-12338"/>
                    <a:pt x="-7946" y="6923"/>
                    <a:pt x="1788" y="28876"/>
                  </a:cubicBezTo>
                  <a:lnTo>
                    <a:pt x="1788" y="28876"/>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1" name="Freeform: Shape 80">
              <a:extLst>
                <a:ext uri="{FF2B5EF4-FFF2-40B4-BE49-F238E27FC236}">
                  <a16:creationId xmlns:a16="http://schemas.microsoft.com/office/drawing/2014/main" id="{B195D8F4-7CAF-4241-978B-C7D5B91CFDE8}"/>
                </a:ext>
              </a:extLst>
            </p:cNvPr>
            <p:cNvSpPr/>
            <p:nvPr/>
          </p:nvSpPr>
          <p:spPr>
            <a:xfrm>
              <a:off x="10568388" y="3758960"/>
              <a:ext cx="463768" cy="390574"/>
            </a:xfrm>
            <a:custGeom>
              <a:avLst/>
              <a:gdLst>
                <a:gd name="connsiteX0" fmla="*/ 8672 w 463768"/>
                <a:gd name="connsiteY0" fmla="*/ 198150 h 390574"/>
                <a:gd name="connsiteX1" fmla="*/ 410874 w 463768"/>
                <a:gd name="connsiteY1" fmla="*/ 389725 h 390574"/>
                <a:gd name="connsiteX2" fmla="*/ 434899 w 463768"/>
                <a:gd name="connsiteY2" fmla="*/ 371499 h 390574"/>
                <a:gd name="connsiteX3" fmla="*/ 463687 w 463768"/>
                <a:gd name="connsiteY3" fmla="*/ 18174 h 390574"/>
                <a:gd name="connsiteX4" fmla="*/ 425786 w 463768"/>
                <a:gd name="connsiteY4" fmla="*/ 18174 h 390574"/>
                <a:gd name="connsiteX5" fmla="*/ 396998 w 463768"/>
                <a:gd name="connsiteY5" fmla="*/ 371499 h 390574"/>
                <a:gd name="connsiteX6" fmla="*/ 421023 w 463768"/>
                <a:gd name="connsiteY6" fmla="*/ 353274 h 390574"/>
                <a:gd name="connsiteX7" fmla="*/ 27725 w 463768"/>
                <a:gd name="connsiteY7" fmla="*/ 165634 h 390574"/>
                <a:gd name="connsiteX8" fmla="*/ 8672 w 463768"/>
                <a:gd name="connsiteY8" fmla="*/ 198150 h 390574"/>
                <a:gd name="connsiteX9" fmla="*/ 8672 w 463768"/>
                <a:gd name="connsiteY9" fmla="*/ 198150 h 39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768" h="390574">
                  <a:moveTo>
                    <a:pt x="8672" y="198150"/>
                  </a:moveTo>
                  <a:cubicBezTo>
                    <a:pt x="132936" y="280786"/>
                    <a:pt x="269834" y="342090"/>
                    <a:pt x="410874" y="389725"/>
                  </a:cubicBezTo>
                  <a:cubicBezTo>
                    <a:pt x="422680" y="393660"/>
                    <a:pt x="434692" y="383304"/>
                    <a:pt x="434899" y="371499"/>
                  </a:cubicBezTo>
                  <a:cubicBezTo>
                    <a:pt x="435106" y="253034"/>
                    <a:pt x="453746" y="136018"/>
                    <a:pt x="463687" y="18174"/>
                  </a:cubicBezTo>
                  <a:cubicBezTo>
                    <a:pt x="465758" y="-6058"/>
                    <a:pt x="427857" y="-6058"/>
                    <a:pt x="425786" y="18174"/>
                  </a:cubicBezTo>
                  <a:cubicBezTo>
                    <a:pt x="415845" y="136018"/>
                    <a:pt x="397205" y="253034"/>
                    <a:pt x="396998" y="371499"/>
                  </a:cubicBezTo>
                  <a:cubicBezTo>
                    <a:pt x="404868" y="365493"/>
                    <a:pt x="412946" y="359280"/>
                    <a:pt x="421023" y="353274"/>
                  </a:cubicBezTo>
                  <a:cubicBezTo>
                    <a:pt x="282882" y="306675"/>
                    <a:pt x="149505" y="246406"/>
                    <a:pt x="27725" y="165634"/>
                  </a:cubicBezTo>
                  <a:cubicBezTo>
                    <a:pt x="7429" y="151965"/>
                    <a:pt x="-11625" y="184688"/>
                    <a:pt x="8672" y="198150"/>
                  </a:cubicBezTo>
                  <a:lnTo>
                    <a:pt x="8672" y="198150"/>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2" name="Freeform: Shape 81">
              <a:extLst>
                <a:ext uri="{FF2B5EF4-FFF2-40B4-BE49-F238E27FC236}">
                  <a16:creationId xmlns:a16="http://schemas.microsoft.com/office/drawing/2014/main" id="{82C07D56-0FED-499C-B5C6-A5F5ED65B5D8}"/>
                </a:ext>
              </a:extLst>
            </p:cNvPr>
            <p:cNvSpPr/>
            <p:nvPr/>
          </p:nvSpPr>
          <p:spPr>
            <a:xfrm>
              <a:off x="10574138" y="4118909"/>
              <a:ext cx="713804" cy="433172"/>
            </a:xfrm>
            <a:custGeom>
              <a:avLst/>
              <a:gdLst>
                <a:gd name="connsiteX0" fmla="*/ 8928 w 713804"/>
                <a:gd name="connsiteY0" fmla="*/ 166467 h 433172"/>
                <a:gd name="connsiteX1" fmla="*/ 608919 w 713804"/>
                <a:gd name="connsiteY1" fmla="*/ 431150 h 433172"/>
                <a:gd name="connsiteX2" fmla="*/ 636672 w 713804"/>
                <a:gd name="connsiteY2" fmla="*/ 419966 h 433172"/>
                <a:gd name="connsiteX3" fmla="*/ 713508 w 713804"/>
                <a:gd name="connsiteY3" fmla="*/ 23769 h 433172"/>
                <a:gd name="connsiteX4" fmla="*/ 677058 w 713804"/>
                <a:gd name="connsiteY4" fmla="*/ 13828 h 433172"/>
                <a:gd name="connsiteX5" fmla="*/ 600221 w 713804"/>
                <a:gd name="connsiteY5" fmla="*/ 410025 h 433172"/>
                <a:gd name="connsiteX6" fmla="*/ 627973 w 713804"/>
                <a:gd name="connsiteY6" fmla="*/ 398634 h 433172"/>
                <a:gd name="connsiteX7" fmla="*/ 28189 w 713804"/>
                <a:gd name="connsiteY7" fmla="*/ 133951 h 433172"/>
                <a:gd name="connsiteX8" fmla="*/ 8928 w 713804"/>
                <a:gd name="connsiteY8" fmla="*/ 166467 h 433172"/>
                <a:gd name="connsiteX9" fmla="*/ 8928 w 713804"/>
                <a:gd name="connsiteY9" fmla="*/ 166467 h 4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804" h="433172">
                  <a:moveTo>
                    <a:pt x="8928" y="166467"/>
                  </a:moveTo>
                  <a:cubicBezTo>
                    <a:pt x="195947" y="282033"/>
                    <a:pt x="408232" y="344579"/>
                    <a:pt x="608919" y="431150"/>
                  </a:cubicBezTo>
                  <a:cubicBezTo>
                    <a:pt x="619689" y="435706"/>
                    <a:pt x="633565" y="432807"/>
                    <a:pt x="636672" y="419966"/>
                  </a:cubicBezTo>
                  <a:cubicBezTo>
                    <a:pt x="668359" y="289074"/>
                    <a:pt x="691141" y="156525"/>
                    <a:pt x="713508" y="23769"/>
                  </a:cubicBezTo>
                  <a:cubicBezTo>
                    <a:pt x="717443" y="-48"/>
                    <a:pt x="680993" y="-10403"/>
                    <a:pt x="677058" y="13828"/>
                  </a:cubicBezTo>
                  <a:cubicBezTo>
                    <a:pt x="654690" y="146584"/>
                    <a:pt x="631908" y="279133"/>
                    <a:pt x="600221" y="410025"/>
                  </a:cubicBezTo>
                  <a:cubicBezTo>
                    <a:pt x="609540" y="406297"/>
                    <a:pt x="618860" y="402569"/>
                    <a:pt x="627973" y="398634"/>
                  </a:cubicBezTo>
                  <a:cubicBezTo>
                    <a:pt x="427493" y="312063"/>
                    <a:pt x="215000" y="249310"/>
                    <a:pt x="28189" y="133951"/>
                  </a:cubicBezTo>
                  <a:cubicBezTo>
                    <a:pt x="7272" y="120903"/>
                    <a:pt x="-11782" y="153626"/>
                    <a:pt x="8928" y="166467"/>
                  </a:cubicBezTo>
                  <a:lnTo>
                    <a:pt x="8928" y="166467"/>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3" name="Freeform: Shape 82">
              <a:extLst>
                <a:ext uri="{FF2B5EF4-FFF2-40B4-BE49-F238E27FC236}">
                  <a16:creationId xmlns:a16="http://schemas.microsoft.com/office/drawing/2014/main" id="{20B87E71-58DD-4C8B-BD06-45BF40D8744F}"/>
                </a:ext>
              </a:extLst>
            </p:cNvPr>
            <p:cNvSpPr/>
            <p:nvPr/>
          </p:nvSpPr>
          <p:spPr>
            <a:xfrm>
              <a:off x="10548869" y="4399170"/>
              <a:ext cx="1008997" cy="611440"/>
            </a:xfrm>
            <a:custGeom>
              <a:avLst/>
              <a:gdLst>
                <a:gd name="connsiteX0" fmla="*/ 13279 w 1008997"/>
                <a:gd name="connsiteY0" fmla="*/ 282817 h 611440"/>
                <a:gd name="connsiteX1" fmla="*/ 807123 w 1008997"/>
                <a:gd name="connsiteY1" fmla="*/ 610668 h 611440"/>
                <a:gd name="connsiteX2" fmla="*/ 830319 w 1008997"/>
                <a:gd name="connsiteY2" fmla="*/ 597413 h 611440"/>
                <a:gd name="connsiteX3" fmla="*/ 1008638 w 1008997"/>
                <a:gd name="connsiteY3" fmla="*/ 23725 h 611440"/>
                <a:gd name="connsiteX4" fmla="*/ 972187 w 1008997"/>
                <a:gd name="connsiteY4" fmla="*/ 13577 h 611440"/>
                <a:gd name="connsiteX5" fmla="*/ 793868 w 1008997"/>
                <a:gd name="connsiteY5" fmla="*/ 587265 h 611440"/>
                <a:gd name="connsiteX6" fmla="*/ 817064 w 1008997"/>
                <a:gd name="connsiteY6" fmla="*/ 574010 h 611440"/>
                <a:gd name="connsiteX7" fmla="*/ 23427 w 1008997"/>
                <a:gd name="connsiteY7" fmla="*/ 246366 h 611440"/>
                <a:gd name="connsiteX8" fmla="*/ 13279 w 1008997"/>
                <a:gd name="connsiteY8" fmla="*/ 282817 h 611440"/>
                <a:gd name="connsiteX9" fmla="*/ 13279 w 1008997"/>
                <a:gd name="connsiteY9" fmla="*/ 282817 h 61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997" h="611440">
                  <a:moveTo>
                    <a:pt x="13279" y="282817"/>
                  </a:moveTo>
                  <a:cubicBezTo>
                    <a:pt x="289561" y="363381"/>
                    <a:pt x="530841" y="530103"/>
                    <a:pt x="807123" y="610668"/>
                  </a:cubicBezTo>
                  <a:cubicBezTo>
                    <a:pt x="817478" y="613774"/>
                    <a:pt x="827212" y="607147"/>
                    <a:pt x="830319" y="597413"/>
                  </a:cubicBezTo>
                  <a:cubicBezTo>
                    <a:pt x="894729" y="407495"/>
                    <a:pt x="973016" y="222134"/>
                    <a:pt x="1008638" y="23725"/>
                  </a:cubicBezTo>
                  <a:cubicBezTo>
                    <a:pt x="1012988" y="-92"/>
                    <a:pt x="976537" y="-10241"/>
                    <a:pt x="972187" y="13577"/>
                  </a:cubicBezTo>
                  <a:cubicBezTo>
                    <a:pt x="936565" y="211986"/>
                    <a:pt x="858278" y="397347"/>
                    <a:pt x="793868" y="587265"/>
                  </a:cubicBezTo>
                  <a:cubicBezTo>
                    <a:pt x="801531" y="582915"/>
                    <a:pt x="809401" y="578359"/>
                    <a:pt x="817064" y="574010"/>
                  </a:cubicBezTo>
                  <a:cubicBezTo>
                    <a:pt x="540989" y="493652"/>
                    <a:pt x="299709" y="327138"/>
                    <a:pt x="23427" y="246366"/>
                  </a:cubicBezTo>
                  <a:cubicBezTo>
                    <a:pt x="24" y="239531"/>
                    <a:pt x="-10124" y="275982"/>
                    <a:pt x="13279" y="282817"/>
                  </a:cubicBezTo>
                  <a:lnTo>
                    <a:pt x="13279" y="282817"/>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4" name="Freeform: Shape 83">
              <a:extLst>
                <a:ext uri="{FF2B5EF4-FFF2-40B4-BE49-F238E27FC236}">
                  <a16:creationId xmlns:a16="http://schemas.microsoft.com/office/drawing/2014/main" id="{8663C600-602A-4576-8CEA-0CDD0D763A15}"/>
                </a:ext>
              </a:extLst>
            </p:cNvPr>
            <p:cNvSpPr/>
            <p:nvPr/>
          </p:nvSpPr>
          <p:spPr>
            <a:xfrm>
              <a:off x="10645958" y="4782571"/>
              <a:ext cx="1185080" cy="627779"/>
            </a:xfrm>
            <a:custGeom>
              <a:avLst/>
              <a:gdLst>
                <a:gd name="connsiteX0" fmla="*/ 8975 w 1185080"/>
                <a:gd name="connsiteY0" fmla="*/ 292506 h 627779"/>
                <a:gd name="connsiteX1" fmla="*/ 438309 w 1185080"/>
                <a:gd name="connsiteY1" fmla="*/ 490294 h 627779"/>
                <a:gd name="connsiteX2" fmla="*/ 780243 w 1185080"/>
                <a:gd name="connsiteY2" fmla="*/ 626778 h 627779"/>
                <a:gd name="connsiteX3" fmla="*/ 968297 w 1185080"/>
                <a:gd name="connsiteY3" fmla="*/ 462334 h 627779"/>
                <a:gd name="connsiteX4" fmla="*/ 1182860 w 1185080"/>
                <a:gd name="connsiteY4" fmla="*/ 28651 h 627779"/>
                <a:gd name="connsiteX5" fmla="*/ 1150137 w 1185080"/>
                <a:gd name="connsiteY5" fmla="*/ 9597 h 627779"/>
                <a:gd name="connsiteX6" fmla="*/ 964155 w 1185080"/>
                <a:gd name="connsiteY6" fmla="*/ 372657 h 627779"/>
                <a:gd name="connsiteX7" fmla="*/ 729916 w 1185080"/>
                <a:gd name="connsiteY7" fmla="*/ 579143 h 627779"/>
                <a:gd name="connsiteX8" fmla="*/ 418633 w 1185080"/>
                <a:gd name="connsiteY8" fmla="*/ 440588 h 627779"/>
                <a:gd name="connsiteX9" fmla="*/ 28028 w 1185080"/>
                <a:gd name="connsiteY9" fmla="*/ 259783 h 627779"/>
                <a:gd name="connsiteX10" fmla="*/ 8975 w 1185080"/>
                <a:gd name="connsiteY10" fmla="*/ 292506 h 627779"/>
                <a:gd name="connsiteX11" fmla="*/ 8975 w 1185080"/>
                <a:gd name="connsiteY11" fmla="*/ 292506 h 62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5080" h="627779">
                  <a:moveTo>
                    <a:pt x="8975" y="292506"/>
                  </a:moveTo>
                  <a:cubicBezTo>
                    <a:pt x="144630" y="375349"/>
                    <a:pt x="294369" y="424641"/>
                    <a:pt x="438309" y="490294"/>
                  </a:cubicBezTo>
                  <a:cubicBezTo>
                    <a:pt x="548904" y="540621"/>
                    <a:pt x="657221" y="612280"/>
                    <a:pt x="780243" y="626778"/>
                  </a:cubicBezTo>
                  <a:cubicBezTo>
                    <a:pt x="881519" y="638790"/>
                    <a:pt x="934745" y="540414"/>
                    <a:pt x="968297" y="462334"/>
                  </a:cubicBezTo>
                  <a:cubicBezTo>
                    <a:pt x="1032500" y="313010"/>
                    <a:pt x="1109959" y="173626"/>
                    <a:pt x="1182860" y="28651"/>
                  </a:cubicBezTo>
                  <a:cubicBezTo>
                    <a:pt x="1193837" y="6905"/>
                    <a:pt x="1161114" y="-12149"/>
                    <a:pt x="1150137" y="9597"/>
                  </a:cubicBezTo>
                  <a:cubicBezTo>
                    <a:pt x="1089041" y="131169"/>
                    <a:pt x="1016346" y="246942"/>
                    <a:pt x="964155" y="372657"/>
                  </a:cubicBezTo>
                  <a:cubicBezTo>
                    <a:pt x="917348" y="485323"/>
                    <a:pt x="879862" y="617872"/>
                    <a:pt x="729916" y="579143"/>
                  </a:cubicBezTo>
                  <a:cubicBezTo>
                    <a:pt x="619735" y="550562"/>
                    <a:pt x="523637" y="482631"/>
                    <a:pt x="418633" y="440588"/>
                  </a:cubicBezTo>
                  <a:cubicBezTo>
                    <a:pt x="285670" y="387361"/>
                    <a:pt x="150636" y="334549"/>
                    <a:pt x="28028" y="259783"/>
                  </a:cubicBezTo>
                  <a:cubicBezTo>
                    <a:pt x="7111" y="246942"/>
                    <a:pt x="-11736" y="279665"/>
                    <a:pt x="8975" y="292506"/>
                  </a:cubicBezTo>
                  <a:lnTo>
                    <a:pt x="8975" y="292506"/>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5" name="Freeform: Shape 84">
              <a:extLst>
                <a:ext uri="{FF2B5EF4-FFF2-40B4-BE49-F238E27FC236}">
                  <a16:creationId xmlns:a16="http://schemas.microsoft.com/office/drawing/2014/main" id="{43BC640B-F686-4A2F-8662-1FBD082228FD}"/>
                </a:ext>
              </a:extLst>
            </p:cNvPr>
            <p:cNvSpPr/>
            <p:nvPr/>
          </p:nvSpPr>
          <p:spPr>
            <a:xfrm>
              <a:off x="10705272" y="5222868"/>
              <a:ext cx="1308052" cy="693850"/>
            </a:xfrm>
            <a:custGeom>
              <a:avLst/>
              <a:gdLst>
                <a:gd name="connsiteX0" fmla="*/ 6408 w 1308052"/>
                <a:gd name="connsiteY0" fmla="*/ 340154 h 693850"/>
                <a:gd name="connsiteX1" fmla="*/ 390385 w 1308052"/>
                <a:gd name="connsiteY1" fmla="*/ 497556 h 693850"/>
                <a:gd name="connsiteX2" fmla="*/ 928037 w 1308052"/>
                <a:gd name="connsiteY2" fmla="*/ 693065 h 693850"/>
                <a:gd name="connsiteX3" fmla="*/ 949369 w 1308052"/>
                <a:gd name="connsiteY3" fmla="*/ 684367 h 693850"/>
                <a:gd name="connsiteX4" fmla="*/ 1307251 w 1308052"/>
                <a:gd name="connsiteY4" fmla="*/ 23486 h 693850"/>
                <a:gd name="connsiteX5" fmla="*/ 1270800 w 1308052"/>
                <a:gd name="connsiteY5" fmla="*/ 13338 h 693850"/>
                <a:gd name="connsiteX6" fmla="*/ 1101178 w 1308052"/>
                <a:gd name="connsiteY6" fmla="*/ 380540 h 693850"/>
                <a:gd name="connsiteX7" fmla="*/ 987684 w 1308052"/>
                <a:gd name="connsiteY7" fmla="*/ 561138 h 693850"/>
                <a:gd name="connsiteX8" fmla="*/ 939427 w 1308052"/>
                <a:gd name="connsiteY8" fmla="*/ 632383 h 693850"/>
                <a:gd name="connsiteX9" fmla="*/ 834838 w 1308052"/>
                <a:gd name="connsiteY9" fmla="*/ 621406 h 693850"/>
                <a:gd name="connsiteX10" fmla="*/ 420002 w 1308052"/>
                <a:gd name="connsiteY10" fmla="*/ 466904 h 693850"/>
                <a:gd name="connsiteX11" fmla="*/ 33125 w 1308052"/>
                <a:gd name="connsiteY11" fmla="*/ 313230 h 693850"/>
                <a:gd name="connsiteX12" fmla="*/ 6408 w 1308052"/>
                <a:gd name="connsiteY12" fmla="*/ 340154 h 693850"/>
                <a:gd name="connsiteX13" fmla="*/ 6408 w 1308052"/>
                <a:gd name="connsiteY13" fmla="*/ 340154 h 69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052" h="693850">
                  <a:moveTo>
                    <a:pt x="6408" y="340154"/>
                  </a:moveTo>
                  <a:cubicBezTo>
                    <a:pt x="116175" y="430039"/>
                    <a:pt x="257422" y="458205"/>
                    <a:pt x="390385" y="497556"/>
                  </a:cubicBezTo>
                  <a:cubicBezTo>
                    <a:pt x="573468" y="551818"/>
                    <a:pt x="745782" y="636525"/>
                    <a:pt x="928037" y="693065"/>
                  </a:cubicBezTo>
                  <a:cubicBezTo>
                    <a:pt x="936528" y="695758"/>
                    <a:pt x="944605" y="691201"/>
                    <a:pt x="949369" y="684367"/>
                  </a:cubicBezTo>
                  <a:cubicBezTo>
                    <a:pt x="1090409" y="481401"/>
                    <a:pt x="1239112" y="263938"/>
                    <a:pt x="1307251" y="23486"/>
                  </a:cubicBezTo>
                  <a:cubicBezTo>
                    <a:pt x="1313878" y="-124"/>
                    <a:pt x="1277427" y="-10065"/>
                    <a:pt x="1270800" y="13338"/>
                  </a:cubicBezTo>
                  <a:cubicBezTo>
                    <a:pt x="1233935" y="143609"/>
                    <a:pt x="1169317" y="264145"/>
                    <a:pt x="1101178" y="380540"/>
                  </a:cubicBezTo>
                  <a:cubicBezTo>
                    <a:pt x="1065349" y="441844"/>
                    <a:pt x="1026827" y="501698"/>
                    <a:pt x="987684" y="561138"/>
                  </a:cubicBezTo>
                  <a:cubicBezTo>
                    <a:pt x="971943" y="585162"/>
                    <a:pt x="955789" y="608773"/>
                    <a:pt x="939427" y="632383"/>
                  </a:cubicBezTo>
                  <a:cubicBezTo>
                    <a:pt x="915817" y="666763"/>
                    <a:pt x="867768" y="633418"/>
                    <a:pt x="834838" y="621406"/>
                  </a:cubicBezTo>
                  <a:cubicBezTo>
                    <a:pt x="695869" y="570872"/>
                    <a:pt x="560628" y="512882"/>
                    <a:pt x="420002" y="466904"/>
                  </a:cubicBezTo>
                  <a:cubicBezTo>
                    <a:pt x="288488" y="423825"/>
                    <a:pt x="143099" y="403529"/>
                    <a:pt x="33125" y="313230"/>
                  </a:cubicBezTo>
                  <a:cubicBezTo>
                    <a:pt x="14485" y="298111"/>
                    <a:pt x="-12439" y="324621"/>
                    <a:pt x="6408" y="340154"/>
                  </a:cubicBezTo>
                  <a:lnTo>
                    <a:pt x="6408" y="340154"/>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6" name="Freeform: Shape 85">
              <a:extLst>
                <a:ext uri="{FF2B5EF4-FFF2-40B4-BE49-F238E27FC236}">
                  <a16:creationId xmlns:a16="http://schemas.microsoft.com/office/drawing/2014/main" id="{EDE7EB07-A54A-4EF2-B6EF-67A6B0A83F99}"/>
                </a:ext>
              </a:extLst>
            </p:cNvPr>
            <p:cNvSpPr/>
            <p:nvPr/>
          </p:nvSpPr>
          <p:spPr>
            <a:xfrm>
              <a:off x="10850062" y="5765432"/>
              <a:ext cx="1225541" cy="680327"/>
            </a:xfrm>
            <a:custGeom>
              <a:avLst/>
              <a:gdLst>
                <a:gd name="connsiteX0" fmla="*/ 13428 w 1225541"/>
                <a:gd name="connsiteY0" fmla="*/ 348289 h 680327"/>
                <a:gd name="connsiteX1" fmla="*/ 949968 w 1225541"/>
                <a:gd name="connsiteY1" fmla="*/ 679662 h 680327"/>
                <a:gd name="connsiteX2" fmla="*/ 971300 w 1225541"/>
                <a:gd name="connsiteY2" fmla="*/ 670963 h 680327"/>
                <a:gd name="connsiteX3" fmla="*/ 1224593 w 1225541"/>
                <a:gd name="connsiteY3" fmla="*/ 23338 h 680327"/>
                <a:gd name="connsiteX4" fmla="*/ 1188142 w 1225541"/>
                <a:gd name="connsiteY4" fmla="*/ 13189 h 680327"/>
                <a:gd name="connsiteX5" fmla="*/ 1057250 w 1225541"/>
                <a:gd name="connsiteY5" fmla="*/ 391368 h 680327"/>
                <a:gd name="connsiteX6" fmla="*/ 973993 w 1225541"/>
                <a:gd name="connsiteY6" fmla="*/ 582321 h 680327"/>
                <a:gd name="connsiteX7" fmla="*/ 908133 w 1225541"/>
                <a:gd name="connsiteY7" fmla="*/ 627056 h 680327"/>
                <a:gd name="connsiteX8" fmla="*/ 804372 w 1225541"/>
                <a:gd name="connsiteY8" fmla="*/ 591434 h 680327"/>
                <a:gd name="connsiteX9" fmla="*/ 23576 w 1225541"/>
                <a:gd name="connsiteY9" fmla="*/ 311839 h 680327"/>
                <a:gd name="connsiteX10" fmla="*/ 13428 w 1225541"/>
                <a:gd name="connsiteY10" fmla="*/ 348289 h 680327"/>
                <a:gd name="connsiteX11" fmla="*/ 13428 w 1225541"/>
                <a:gd name="connsiteY11" fmla="*/ 348289 h 6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41" h="680327">
                  <a:moveTo>
                    <a:pt x="13428" y="348289"/>
                  </a:moveTo>
                  <a:cubicBezTo>
                    <a:pt x="336516" y="426162"/>
                    <a:pt x="632887" y="582735"/>
                    <a:pt x="949968" y="679662"/>
                  </a:cubicBezTo>
                  <a:cubicBezTo>
                    <a:pt x="957838" y="681940"/>
                    <a:pt x="967572" y="678212"/>
                    <a:pt x="971300" y="670963"/>
                  </a:cubicBezTo>
                  <a:cubicBezTo>
                    <a:pt x="1078996" y="464891"/>
                    <a:pt x="1155212" y="244736"/>
                    <a:pt x="1224593" y="23338"/>
                  </a:cubicBezTo>
                  <a:cubicBezTo>
                    <a:pt x="1231842" y="-65"/>
                    <a:pt x="1195391" y="-10007"/>
                    <a:pt x="1188142" y="13189"/>
                  </a:cubicBezTo>
                  <a:cubicBezTo>
                    <a:pt x="1148170" y="140561"/>
                    <a:pt x="1105920" y="266896"/>
                    <a:pt x="1057250" y="391368"/>
                  </a:cubicBezTo>
                  <a:cubicBezTo>
                    <a:pt x="1031983" y="455985"/>
                    <a:pt x="1003816" y="519568"/>
                    <a:pt x="973993" y="582321"/>
                  </a:cubicBezTo>
                  <a:cubicBezTo>
                    <a:pt x="955560" y="620843"/>
                    <a:pt x="953489" y="641347"/>
                    <a:pt x="908133" y="627056"/>
                  </a:cubicBezTo>
                  <a:cubicBezTo>
                    <a:pt x="873339" y="615872"/>
                    <a:pt x="838752" y="603653"/>
                    <a:pt x="804372" y="591434"/>
                  </a:cubicBezTo>
                  <a:cubicBezTo>
                    <a:pt x="543830" y="498235"/>
                    <a:pt x="293644" y="376870"/>
                    <a:pt x="23576" y="311839"/>
                  </a:cubicBezTo>
                  <a:cubicBezTo>
                    <a:pt x="-34" y="306040"/>
                    <a:pt x="-10182" y="342697"/>
                    <a:pt x="13428" y="348289"/>
                  </a:cubicBezTo>
                  <a:lnTo>
                    <a:pt x="13428" y="348289"/>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87" name="Graphic 153">
            <a:extLst>
              <a:ext uri="{FF2B5EF4-FFF2-40B4-BE49-F238E27FC236}">
                <a16:creationId xmlns:a16="http://schemas.microsoft.com/office/drawing/2014/main" id="{5F17B979-F944-4C43-B265-915CA6ABACC9}"/>
              </a:ext>
            </a:extLst>
          </p:cNvPr>
          <p:cNvGrpSpPr/>
          <p:nvPr/>
        </p:nvGrpSpPr>
        <p:grpSpPr>
          <a:xfrm flipH="1">
            <a:off x="-75591" y="3124096"/>
            <a:ext cx="1068908" cy="1281260"/>
            <a:chOff x="11161825" y="3187825"/>
            <a:chExt cx="1068908" cy="1281260"/>
          </a:xfrm>
        </p:grpSpPr>
        <p:sp>
          <p:nvSpPr>
            <p:cNvPr id="88" name="Freeform: Shape 87">
              <a:extLst>
                <a:ext uri="{FF2B5EF4-FFF2-40B4-BE49-F238E27FC236}">
                  <a16:creationId xmlns:a16="http://schemas.microsoft.com/office/drawing/2014/main" id="{36E7316A-8A89-4CE8-B339-665DA0B64835}"/>
                </a:ext>
              </a:extLst>
            </p:cNvPr>
            <p:cNvSpPr/>
            <p:nvPr/>
          </p:nvSpPr>
          <p:spPr>
            <a:xfrm>
              <a:off x="11161825" y="3187825"/>
              <a:ext cx="1065500" cy="1267823"/>
            </a:xfrm>
            <a:custGeom>
              <a:avLst/>
              <a:gdLst>
                <a:gd name="connsiteX0" fmla="*/ 996210 w 1065500"/>
                <a:gd name="connsiteY0" fmla="*/ 1267823 h 1267823"/>
                <a:gd name="connsiteX1" fmla="*/ 199371 w 1065500"/>
                <a:gd name="connsiteY1" fmla="*/ 961111 h 1267823"/>
                <a:gd name="connsiteX2" fmla="*/ 59 w 1065500"/>
                <a:gd name="connsiteY2" fmla="*/ 814786 h 1267823"/>
                <a:gd name="connsiteX3" fmla="*/ 163096 w 1065500"/>
                <a:gd name="connsiteY3" fmla="*/ 788701 h 1267823"/>
                <a:gd name="connsiteX4" fmla="*/ 576188 w 1065500"/>
                <a:gd name="connsiteY4" fmla="*/ 936656 h 1267823"/>
                <a:gd name="connsiteX5" fmla="*/ 95232 w 1065500"/>
                <a:gd name="connsiteY5" fmla="*/ 448566 h 1267823"/>
                <a:gd name="connsiteX6" fmla="*/ 362407 w 1065500"/>
                <a:gd name="connsiteY6" fmla="*/ 547407 h 1267823"/>
                <a:gd name="connsiteX7" fmla="*/ 674010 w 1065500"/>
                <a:gd name="connsiteY7" fmla="*/ 768729 h 1267823"/>
                <a:gd name="connsiteX8" fmla="*/ 451466 w 1065500"/>
                <a:gd name="connsiteY8" fmla="*/ 409845 h 1267823"/>
                <a:gd name="connsiteX9" fmla="*/ 346511 w 1065500"/>
                <a:gd name="connsiteY9" fmla="*/ 135741 h 1267823"/>
                <a:gd name="connsiteX10" fmla="*/ 574966 w 1065500"/>
                <a:gd name="connsiteY10" fmla="*/ 260871 h 1267823"/>
                <a:gd name="connsiteX11" fmla="*/ 808311 w 1065500"/>
                <a:gd name="connsiteY11" fmla="*/ 639319 h 1267823"/>
                <a:gd name="connsiteX12" fmla="*/ 705598 w 1065500"/>
                <a:gd name="connsiteY12" fmla="*/ 166514 h 1267823"/>
                <a:gd name="connsiteX13" fmla="*/ 912451 w 1065500"/>
                <a:gd name="connsiteY13" fmla="*/ 133703 h 1267823"/>
                <a:gd name="connsiteX14" fmla="*/ 1050827 w 1065500"/>
                <a:gd name="connsiteY14" fmla="*/ 883262 h 1267823"/>
                <a:gd name="connsiteX15" fmla="*/ 1065501 w 1065500"/>
                <a:gd name="connsiteY15" fmla="*/ 1260283 h 12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5500" h="1267823">
                  <a:moveTo>
                    <a:pt x="996210" y="1267823"/>
                  </a:moveTo>
                  <a:cubicBezTo>
                    <a:pt x="733518" y="1153902"/>
                    <a:pt x="462063" y="1069938"/>
                    <a:pt x="199371" y="961111"/>
                  </a:cubicBezTo>
                  <a:cubicBezTo>
                    <a:pt x="149034" y="938286"/>
                    <a:pt x="2913" y="889172"/>
                    <a:pt x="59" y="814786"/>
                  </a:cubicBezTo>
                  <a:cubicBezTo>
                    <a:pt x="-2998" y="735510"/>
                    <a:pt x="112758" y="775658"/>
                    <a:pt x="163096" y="788701"/>
                  </a:cubicBezTo>
                  <a:cubicBezTo>
                    <a:pt x="293932" y="833332"/>
                    <a:pt x="429456" y="867773"/>
                    <a:pt x="576188" y="936656"/>
                  </a:cubicBezTo>
                  <a:cubicBezTo>
                    <a:pt x="481627" y="806227"/>
                    <a:pt x="16159" y="585924"/>
                    <a:pt x="95232" y="448566"/>
                  </a:cubicBezTo>
                  <a:cubicBezTo>
                    <a:pt x="156574" y="342185"/>
                    <a:pt x="305956" y="505018"/>
                    <a:pt x="362407" y="547407"/>
                  </a:cubicBezTo>
                  <a:cubicBezTo>
                    <a:pt x="464712" y="623015"/>
                    <a:pt x="576392" y="688230"/>
                    <a:pt x="674010" y="768729"/>
                  </a:cubicBezTo>
                  <a:cubicBezTo>
                    <a:pt x="630194" y="661125"/>
                    <a:pt x="510159" y="516838"/>
                    <a:pt x="451466" y="409845"/>
                  </a:cubicBezTo>
                  <a:cubicBezTo>
                    <a:pt x="403574" y="327308"/>
                    <a:pt x="320425" y="231117"/>
                    <a:pt x="346511" y="135741"/>
                  </a:cubicBezTo>
                  <a:cubicBezTo>
                    <a:pt x="384825" y="-29741"/>
                    <a:pt x="532984" y="202993"/>
                    <a:pt x="574966" y="260871"/>
                  </a:cubicBezTo>
                  <a:cubicBezTo>
                    <a:pt x="638346" y="357674"/>
                    <a:pt x="743301" y="502776"/>
                    <a:pt x="808311" y="639319"/>
                  </a:cubicBezTo>
                  <a:cubicBezTo>
                    <a:pt x="823188" y="509501"/>
                    <a:pt x="715788" y="300203"/>
                    <a:pt x="705598" y="166514"/>
                  </a:cubicBezTo>
                  <a:cubicBezTo>
                    <a:pt x="692148" y="-41561"/>
                    <a:pt x="835620" y="-57050"/>
                    <a:pt x="912451" y="133703"/>
                  </a:cubicBezTo>
                  <a:cubicBezTo>
                    <a:pt x="1011087" y="373162"/>
                    <a:pt x="1030652" y="620977"/>
                    <a:pt x="1050827" y="883262"/>
                  </a:cubicBezTo>
                  <a:cubicBezTo>
                    <a:pt x="1060202" y="997183"/>
                    <a:pt x="1061017" y="1146158"/>
                    <a:pt x="1065501" y="1260283"/>
                  </a:cubicBezTo>
                </a:path>
              </a:pathLst>
            </a:custGeom>
            <a:solidFill>
              <a:srgbClr val="FFDB69"/>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9" name="Freeform: Shape 88">
              <a:extLst>
                <a:ext uri="{FF2B5EF4-FFF2-40B4-BE49-F238E27FC236}">
                  <a16:creationId xmlns:a16="http://schemas.microsoft.com/office/drawing/2014/main" id="{6D3C2E5A-6747-4A4B-B46B-0C5F0488471F}"/>
                </a:ext>
              </a:extLst>
            </p:cNvPr>
            <p:cNvSpPr/>
            <p:nvPr/>
          </p:nvSpPr>
          <p:spPr>
            <a:xfrm>
              <a:off x="11581671" y="3386307"/>
              <a:ext cx="649062" cy="1076344"/>
            </a:xfrm>
            <a:custGeom>
              <a:avLst/>
              <a:gdLst>
                <a:gd name="connsiteX0" fmla="*/ 2885 w 649062"/>
                <a:gd name="connsiteY0" fmla="*/ 27541 h 1076344"/>
                <a:gd name="connsiteX1" fmla="*/ 362583 w 649062"/>
                <a:gd name="connsiteY1" fmla="*/ 612433 h 1076344"/>
                <a:gd name="connsiteX2" fmla="*/ 517264 w 649062"/>
                <a:gd name="connsiteY2" fmla="*/ 884907 h 1076344"/>
                <a:gd name="connsiteX3" fmla="*/ 617531 w 649062"/>
                <a:gd name="connsiteY3" fmla="*/ 1070565 h 1076344"/>
                <a:gd name="connsiteX4" fmla="*/ 643821 w 649062"/>
                <a:gd name="connsiteY4" fmla="*/ 1044275 h 1076344"/>
                <a:gd name="connsiteX5" fmla="*/ 541719 w 649062"/>
                <a:gd name="connsiteY5" fmla="*/ 849243 h 1076344"/>
                <a:gd name="connsiteX6" fmla="*/ 379702 w 649062"/>
                <a:gd name="connsiteY6" fmla="*/ 570451 h 1076344"/>
                <a:gd name="connsiteX7" fmla="*/ 35288 w 649062"/>
                <a:gd name="connsiteY7" fmla="*/ 8791 h 1076344"/>
                <a:gd name="connsiteX8" fmla="*/ 2885 w 649062"/>
                <a:gd name="connsiteY8" fmla="*/ 27541 h 1076344"/>
                <a:gd name="connsiteX9" fmla="*/ 2885 w 649062"/>
                <a:gd name="connsiteY9" fmla="*/ 27541 h 107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062" h="1076344">
                  <a:moveTo>
                    <a:pt x="2885" y="27541"/>
                  </a:moveTo>
                  <a:cubicBezTo>
                    <a:pt x="123124" y="222573"/>
                    <a:pt x="237249" y="420662"/>
                    <a:pt x="362583" y="612433"/>
                  </a:cubicBezTo>
                  <a:cubicBezTo>
                    <a:pt x="419238" y="699046"/>
                    <a:pt x="473855" y="790957"/>
                    <a:pt x="517264" y="884907"/>
                  </a:cubicBezTo>
                  <a:cubicBezTo>
                    <a:pt x="546406" y="948084"/>
                    <a:pt x="569028" y="1019004"/>
                    <a:pt x="617531" y="1070565"/>
                  </a:cubicBezTo>
                  <a:cubicBezTo>
                    <a:pt x="634038" y="1088091"/>
                    <a:pt x="660328" y="1061801"/>
                    <a:pt x="643821" y="1044275"/>
                  </a:cubicBezTo>
                  <a:cubicBezTo>
                    <a:pt x="594298" y="991696"/>
                    <a:pt x="571473" y="913846"/>
                    <a:pt x="541719" y="849243"/>
                  </a:cubicBezTo>
                  <a:cubicBezTo>
                    <a:pt x="497088" y="752644"/>
                    <a:pt x="437784" y="659306"/>
                    <a:pt x="379702" y="570451"/>
                  </a:cubicBezTo>
                  <a:cubicBezTo>
                    <a:pt x="259463" y="386424"/>
                    <a:pt x="150636" y="195875"/>
                    <a:pt x="35288" y="8791"/>
                  </a:cubicBezTo>
                  <a:cubicBezTo>
                    <a:pt x="22449" y="-11588"/>
                    <a:pt x="-9751" y="7161"/>
                    <a:pt x="2885" y="27541"/>
                  </a:cubicBezTo>
                  <a:lnTo>
                    <a:pt x="2885" y="27541"/>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0" name="Freeform: Shape 89">
              <a:extLst>
                <a:ext uri="{FF2B5EF4-FFF2-40B4-BE49-F238E27FC236}">
                  <a16:creationId xmlns:a16="http://schemas.microsoft.com/office/drawing/2014/main" id="{72CD143B-EC84-4B79-9FE6-4113761BE560}"/>
                </a:ext>
              </a:extLst>
            </p:cNvPr>
            <p:cNvSpPr/>
            <p:nvPr/>
          </p:nvSpPr>
          <p:spPr>
            <a:xfrm>
              <a:off x="11345328" y="3703811"/>
              <a:ext cx="879995" cy="764358"/>
            </a:xfrm>
            <a:custGeom>
              <a:avLst/>
              <a:gdLst>
                <a:gd name="connsiteX0" fmla="*/ 6086 w 879995"/>
                <a:gd name="connsiteY0" fmla="*/ 31014 h 764358"/>
                <a:gd name="connsiteX1" fmla="*/ 445469 w 879995"/>
                <a:gd name="connsiteY1" fmla="*/ 375428 h 764358"/>
                <a:gd name="connsiteX2" fmla="*/ 848779 w 879995"/>
                <a:gd name="connsiteY2" fmla="*/ 758359 h 764358"/>
                <a:gd name="connsiteX3" fmla="*/ 875069 w 879995"/>
                <a:gd name="connsiteY3" fmla="*/ 732070 h 764358"/>
                <a:gd name="connsiteX4" fmla="*/ 531266 w 879995"/>
                <a:gd name="connsiteY4" fmla="*/ 390509 h 764358"/>
                <a:gd name="connsiteX5" fmla="*/ 32172 w 879995"/>
                <a:gd name="connsiteY5" fmla="*/ 4928 h 764358"/>
                <a:gd name="connsiteX6" fmla="*/ 6086 w 879995"/>
                <a:gd name="connsiteY6" fmla="*/ 31014 h 764358"/>
                <a:gd name="connsiteX7" fmla="*/ 6086 w 879995"/>
                <a:gd name="connsiteY7" fmla="*/ 31014 h 76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995" h="764358">
                  <a:moveTo>
                    <a:pt x="6086" y="31014"/>
                  </a:moveTo>
                  <a:cubicBezTo>
                    <a:pt x="147316" y="152476"/>
                    <a:pt x="294049" y="267009"/>
                    <a:pt x="445469" y="375428"/>
                  </a:cubicBezTo>
                  <a:cubicBezTo>
                    <a:pt x="601576" y="487108"/>
                    <a:pt x="722426" y="615295"/>
                    <a:pt x="848779" y="758359"/>
                  </a:cubicBezTo>
                  <a:cubicBezTo>
                    <a:pt x="864675" y="776293"/>
                    <a:pt x="890965" y="750004"/>
                    <a:pt x="875069" y="732070"/>
                  </a:cubicBezTo>
                  <a:cubicBezTo>
                    <a:pt x="767261" y="609996"/>
                    <a:pt x="663733" y="486904"/>
                    <a:pt x="531266" y="390509"/>
                  </a:cubicBezTo>
                  <a:cubicBezTo>
                    <a:pt x="360894" y="266398"/>
                    <a:pt x="192355" y="142490"/>
                    <a:pt x="32172" y="4928"/>
                  </a:cubicBezTo>
                  <a:cubicBezTo>
                    <a:pt x="14442" y="-10968"/>
                    <a:pt x="-12052" y="15322"/>
                    <a:pt x="6086" y="31014"/>
                  </a:cubicBezTo>
                  <a:lnTo>
                    <a:pt x="6086" y="31014"/>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1" name="Freeform: Shape 90">
              <a:extLst>
                <a:ext uri="{FF2B5EF4-FFF2-40B4-BE49-F238E27FC236}">
                  <a16:creationId xmlns:a16="http://schemas.microsoft.com/office/drawing/2014/main" id="{40ACB969-9B37-4021-9A02-6231D650FCF1}"/>
                </a:ext>
              </a:extLst>
            </p:cNvPr>
            <p:cNvSpPr/>
            <p:nvPr/>
          </p:nvSpPr>
          <p:spPr>
            <a:xfrm>
              <a:off x="11239302" y="4015204"/>
              <a:ext cx="970593" cy="453881"/>
            </a:xfrm>
            <a:custGeom>
              <a:avLst/>
              <a:gdLst>
                <a:gd name="connsiteX0" fmla="*/ 13271 w 970593"/>
                <a:gd name="connsiteY0" fmla="*/ 36523 h 453881"/>
                <a:gd name="connsiteX1" fmla="*/ 478332 w 970593"/>
                <a:gd name="connsiteY1" fmla="*/ 217086 h 453881"/>
                <a:gd name="connsiteX2" fmla="*/ 944004 w 970593"/>
                <a:gd name="connsiteY2" fmla="*/ 450227 h 453881"/>
                <a:gd name="connsiteX3" fmla="*/ 962753 w 970593"/>
                <a:gd name="connsiteY3" fmla="*/ 418028 h 453881"/>
                <a:gd name="connsiteX4" fmla="*/ 536414 w 970593"/>
                <a:gd name="connsiteY4" fmla="*/ 198744 h 453881"/>
                <a:gd name="connsiteX5" fmla="*/ 23257 w 970593"/>
                <a:gd name="connsiteY5" fmla="*/ 655 h 453881"/>
                <a:gd name="connsiteX6" fmla="*/ 13271 w 970593"/>
                <a:gd name="connsiteY6" fmla="*/ 36523 h 453881"/>
                <a:gd name="connsiteX7" fmla="*/ 13271 w 970593"/>
                <a:gd name="connsiteY7" fmla="*/ 36523 h 45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93" h="453881">
                  <a:moveTo>
                    <a:pt x="13271" y="36523"/>
                  </a:moveTo>
                  <a:cubicBezTo>
                    <a:pt x="175492" y="76671"/>
                    <a:pt x="323244" y="156762"/>
                    <a:pt x="478332" y="217086"/>
                  </a:cubicBezTo>
                  <a:cubicBezTo>
                    <a:pt x="642591" y="281281"/>
                    <a:pt x="802366" y="342420"/>
                    <a:pt x="944004" y="450227"/>
                  </a:cubicBezTo>
                  <a:cubicBezTo>
                    <a:pt x="963161" y="464697"/>
                    <a:pt x="981502" y="432497"/>
                    <a:pt x="962753" y="418028"/>
                  </a:cubicBezTo>
                  <a:cubicBezTo>
                    <a:pt x="833751" y="319798"/>
                    <a:pt x="687630" y="254992"/>
                    <a:pt x="536414" y="198744"/>
                  </a:cubicBezTo>
                  <a:cubicBezTo>
                    <a:pt x="364818" y="135160"/>
                    <a:pt x="201782" y="44879"/>
                    <a:pt x="23257" y="655"/>
                  </a:cubicBezTo>
                  <a:cubicBezTo>
                    <a:pt x="-179" y="-5255"/>
                    <a:pt x="-9961" y="30613"/>
                    <a:pt x="13271" y="36523"/>
                  </a:cubicBezTo>
                  <a:lnTo>
                    <a:pt x="13271" y="36523"/>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2" name="Freeform: Shape 91">
              <a:extLst>
                <a:ext uri="{FF2B5EF4-FFF2-40B4-BE49-F238E27FC236}">
                  <a16:creationId xmlns:a16="http://schemas.microsoft.com/office/drawing/2014/main" id="{0A37A2C6-40A3-47AA-A027-C5D2B5F0AD21}"/>
                </a:ext>
              </a:extLst>
            </p:cNvPr>
            <p:cNvSpPr/>
            <p:nvPr/>
          </p:nvSpPr>
          <p:spPr>
            <a:xfrm>
              <a:off x="11926029" y="3314013"/>
              <a:ext cx="284246" cy="1128593"/>
            </a:xfrm>
            <a:custGeom>
              <a:avLst/>
              <a:gdLst>
                <a:gd name="connsiteX0" fmla="*/ 284178 w 284246"/>
                <a:gd name="connsiteY0" fmla="*/ 1110659 h 1128593"/>
                <a:gd name="connsiteX1" fmla="*/ 234452 w 284246"/>
                <a:gd name="connsiteY1" fmla="*/ 872626 h 1128593"/>
                <a:gd name="connsiteX2" fmla="*/ 173517 w 284246"/>
                <a:gd name="connsiteY2" fmla="*/ 585479 h 1128593"/>
                <a:gd name="connsiteX3" fmla="*/ 110340 w 284246"/>
                <a:gd name="connsiteY3" fmla="*/ 299758 h 1128593"/>
                <a:gd name="connsiteX4" fmla="*/ 37178 w 284246"/>
                <a:gd name="connsiteY4" fmla="*/ 12610 h 1128593"/>
                <a:gd name="connsiteX5" fmla="*/ 1310 w 284246"/>
                <a:gd name="connsiteY5" fmla="*/ 22392 h 1128593"/>
                <a:gd name="connsiteX6" fmla="*/ 126032 w 284246"/>
                <a:gd name="connsiteY6" fmla="*/ 540440 h 1128593"/>
                <a:gd name="connsiteX7" fmla="*/ 185948 w 284246"/>
                <a:gd name="connsiteY7" fmla="*/ 836962 h 1128593"/>
                <a:gd name="connsiteX8" fmla="*/ 246679 w 284246"/>
                <a:gd name="connsiteY8" fmla="*/ 1110455 h 1128593"/>
                <a:gd name="connsiteX9" fmla="*/ 284178 w 284246"/>
                <a:gd name="connsiteY9" fmla="*/ 1110659 h 1128593"/>
                <a:gd name="connsiteX10" fmla="*/ 284178 w 284246"/>
                <a:gd name="connsiteY10" fmla="*/ 1110659 h 112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246" h="1128593">
                  <a:moveTo>
                    <a:pt x="284178" y="1110659"/>
                  </a:moveTo>
                  <a:cubicBezTo>
                    <a:pt x="285808" y="1027918"/>
                    <a:pt x="258296" y="950680"/>
                    <a:pt x="234452" y="872626"/>
                  </a:cubicBezTo>
                  <a:cubicBezTo>
                    <a:pt x="206124" y="779492"/>
                    <a:pt x="193081" y="680855"/>
                    <a:pt x="173517" y="585479"/>
                  </a:cubicBezTo>
                  <a:cubicBezTo>
                    <a:pt x="153952" y="489899"/>
                    <a:pt x="129905" y="395338"/>
                    <a:pt x="110340" y="299758"/>
                  </a:cubicBezTo>
                  <a:cubicBezTo>
                    <a:pt x="90572" y="202547"/>
                    <a:pt x="72842" y="105337"/>
                    <a:pt x="37178" y="12610"/>
                  </a:cubicBezTo>
                  <a:cubicBezTo>
                    <a:pt x="28618" y="-9603"/>
                    <a:pt x="-7250" y="-25"/>
                    <a:pt x="1310" y="22392"/>
                  </a:cubicBezTo>
                  <a:cubicBezTo>
                    <a:pt x="64079" y="186244"/>
                    <a:pt x="89146" y="369252"/>
                    <a:pt x="126032" y="540440"/>
                  </a:cubicBezTo>
                  <a:cubicBezTo>
                    <a:pt x="147227" y="639077"/>
                    <a:pt x="164142" y="738529"/>
                    <a:pt x="185948" y="836962"/>
                  </a:cubicBezTo>
                  <a:cubicBezTo>
                    <a:pt x="206328" y="929078"/>
                    <a:pt x="248513" y="1014264"/>
                    <a:pt x="246679" y="1110455"/>
                  </a:cubicBezTo>
                  <a:cubicBezTo>
                    <a:pt x="246475" y="1134707"/>
                    <a:pt x="283770" y="1134503"/>
                    <a:pt x="284178" y="1110659"/>
                  </a:cubicBezTo>
                  <a:lnTo>
                    <a:pt x="284178" y="1110659"/>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93" name="Graphic 154">
            <a:extLst>
              <a:ext uri="{FF2B5EF4-FFF2-40B4-BE49-F238E27FC236}">
                <a16:creationId xmlns:a16="http://schemas.microsoft.com/office/drawing/2014/main" id="{0EB511D1-DA50-49F6-91B9-35F9726D9131}"/>
              </a:ext>
            </a:extLst>
          </p:cNvPr>
          <p:cNvGrpSpPr/>
          <p:nvPr/>
        </p:nvGrpSpPr>
        <p:grpSpPr>
          <a:xfrm flipH="1">
            <a:off x="267398" y="4109338"/>
            <a:ext cx="1734183" cy="1380521"/>
            <a:chOff x="9167261" y="3475651"/>
            <a:chExt cx="1734183" cy="1380521"/>
          </a:xfrm>
        </p:grpSpPr>
        <p:sp>
          <p:nvSpPr>
            <p:cNvPr id="94" name="Freeform: Shape 93">
              <a:extLst>
                <a:ext uri="{FF2B5EF4-FFF2-40B4-BE49-F238E27FC236}">
                  <a16:creationId xmlns:a16="http://schemas.microsoft.com/office/drawing/2014/main" id="{D7150E9D-DF79-45CE-A609-BD5CE035BB35}"/>
                </a:ext>
              </a:extLst>
            </p:cNvPr>
            <p:cNvSpPr/>
            <p:nvPr/>
          </p:nvSpPr>
          <p:spPr>
            <a:xfrm>
              <a:off x="9167261" y="3475651"/>
              <a:ext cx="1726833" cy="1380521"/>
            </a:xfrm>
            <a:custGeom>
              <a:avLst/>
              <a:gdLst>
                <a:gd name="connsiteX0" fmla="*/ 1726834 w 1726833"/>
                <a:gd name="connsiteY0" fmla="*/ 1380521 h 1380521"/>
                <a:gd name="connsiteX1" fmla="*/ 695820 w 1726833"/>
                <a:gd name="connsiteY1" fmla="*/ 1058460 h 1380521"/>
                <a:gd name="connsiteX2" fmla="*/ 287875 w 1726833"/>
                <a:gd name="connsiteY2" fmla="*/ 488963 h 1380521"/>
                <a:gd name="connsiteX3" fmla="*/ 0 w 1726833"/>
                <a:gd name="connsiteY3" fmla="*/ 14730 h 1380521"/>
                <a:gd name="connsiteX4" fmla="*/ 1726834 w 1726833"/>
                <a:gd name="connsiteY4" fmla="*/ 1380521 h 1380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833" h="1380521">
                  <a:moveTo>
                    <a:pt x="1726834" y="1380521"/>
                  </a:moveTo>
                  <a:cubicBezTo>
                    <a:pt x="1402271" y="1347794"/>
                    <a:pt x="956387" y="1275252"/>
                    <a:pt x="695820" y="1058460"/>
                  </a:cubicBezTo>
                  <a:cubicBezTo>
                    <a:pt x="515090" y="905037"/>
                    <a:pt x="392728" y="691164"/>
                    <a:pt x="287875" y="488963"/>
                  </a:cubicBezTo>
                  <a:cubicBezTo>
                    <a:pt x="200116" y="326160"/>
                    <a:pt x="87759" y="177533"/>
                    <a:pt x="0" y="14730"/>
                  </a:cubicBezTo>
                  <a:cubicBezTo>
                    <a:pt x="796086" y="-102421"/>
                    <a:pt x="1725583" y="490839"/>
                    <a:pt x="1726834" y="1380521"/>
                  </a:cubicBezTo>
                </a:path>
              </a:pathLst>
            </a:custGeom>
            <a:solidFill>
              <a:srgbClr val="11564F"/>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5" name="Freeform: Shape 94">
              <a:extLst>
                <a:ext uri="{FF2B5EF4-FFF2-40B4-BE49-F238E27FC236}">
                  <a16:creationId xmlns:a16="http://schemas.microsoft.com/office/drawing/2014/main" id="{44AD6995-D7E9-41A0-AC92-F88E29A4D19C}"/>
                </a:ext>
              </a:extLst>
            </p:cNvPr>
            <p:cNvSpPr/>
            <p:nvPr/>
          </p:nvSpPr>
          <p:spPr>
            <a:xfrm>
              <a:off x="9470928" y="3641271"/>
              <a:ext cx="1430516" cy="1197398"/>
            </a:xfrm>
            <a:custGeom>
              <a:avLst/>
              <a:gdLst>
                <a:gd name="connsiteX0" fmla="*/ 1426084 w 1430516"/>
                <a:gd name="connsiteY0" fmla="*/ 1163829 h 1197398"/>
                <a:gd name="connsiteX1" fmla="*/ 783629 w 1430516"/>
                <a:gd name="connsiteY1" fmla="*/ 612051 h 1197398"/>
                <a:gd name="connsiteX2" fmla="*/ 27774 w 1430516"/>
                <a:gd name="connsiteY2" fmla="*/ 3365 h 1197398"/>
                <a:gd name="connsiteX3" fmla="*/ 8596 w 1430516"/>
                <a:gd name="connsiteY3" fmla="*/ 36301 h 1197398"/>
                <a:gd name="connsiteX4" fmla="*/ 725887 w 1430516"/>
                <a:gd name="connsiteY4" fmla="*/ 616012 h 1197398"/>
                <a:gd name="connsiteX5" fmla="*/ 1399194 w 1430516"/>
                <a:gd name="connsiteY5" fmla="*/ 1190720 h 1197398"/>
                <a:gd name="connsiteX6" fmla="*/ 1426084 w 1430516"/>
                <a:gd name="connsiteY6" fmla="*/ 1163829 h 1197398"/>
                <a:gd name="connsiteX7" fmla="*/ 1426084 w 1430516"/>
                <a:gd name="connsiteY7" fmla="*/ 1163829 h 119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516" h="1197398">
                  <a:moveTo>
                    <a:pt x="1426084" y="1163829"/>
                  </a:moveTo>
                  <a:cubicBezTo>
                    <a:pt x="1250149" y="940784"/>
                    <a:pt x="1009384" y="780065"/>
                    <a:pt x="783629" y="612051"/>
                  </a:cubicBezTo>
                  <a:cubicBezTo>
                    <a:pt x="523895" y="418814"/>
                    <a:pt x="295221" y="186805"/>
                    <a:pt x="27774" y="3365"/>
                  </a:cubicBezTo>
                  <a:cubicBezTo>
                    <a:pt x="7554" y="-10601"/>
                    <a:pt x="-11624" y="22543"/>
                    <a:pt x="8596" y="36301"/>
                  </a:cubicBezTo>
                  <a:cubicBezTo>
                    <a:pt x="262910" y="210569"/>
                    <a:pt x="480953" y="429863"/>
                    <a:pt x="725887" y="616012"/>
                  </a:cubicBezTo>
                  <a:cubicBezTo>
                    <a:pt x="960398" y="794240"/>
                    <a:pt x="1214712" y="956834"/>
                    <a:pt x="1399194" y="1190720"/>
                  </a:cubicBezTo>
                  <a:cubicBezTo>
                    <a:pt x="1414411" y="1210106"/>
                    <a:pt x="1441093" y="1183007"/>
                    <a:pt x="1426084" y="1163829"/>
                  </a:cubicBezTo>
                  <a:lnTo>
                    <a:pt x="1426084" y="1163829"/>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6" name="Freeform: Shape 95">
              <a:extLst>
                <a:ext uri="{FF2B5EF4-FFF2-40B4-BE49-F238E27FC236}">
                  <a16:creationId xmlns:a16="http://schemas.microsoft.com/office/drawing/2014/main" id="{6E941C6F-5643-4BC8-9B9E-6B51EE7FA646}"/>
                </a:ext>
              </a:extLst>
            </p:cNvPr>
            <p:cNvSpPr/>
            <p:nvPr/>
          </p:nvSpPr>
          <p:spPr>
            <a:xfrm>
              <a:off x="10419392" y="4372509"/>
              <a:ext cx="354555" cy="325891"/>
            </a:xfrm>
            <a:custGeom>
              <a:avLst/>
              <a:gdLst>
                <a:gd name="connsiteX0" fmla="*/ 18396 w 354555"/>
                <a:gd name="connsiteY0" fmla="*/ 316066 h 325891"/>
                <a:gd name="connsiteX1" fmla="*/ 335455 w 354555"/>
                <a:gd name="connsiteY1" fmla="*/ 325863 h 325891"/>
                <a:gd name="connsiteX2" fmla="*/ 354424 w 354555"/>
                <a:gd name="connsiteY2" fmla="*/ 306894 h 325891"/>
                <a:gd name="connsiteX3" fmla="*/ 312108 w 354555"/>
                <a:gd name="connsiteY3" fmla="*/ 8596 h 325891"/>
                <a:gd name="connsiteX4" fmla="*/ 279172 w 354555"/>
                <a:gd name="connsiteY4" fmla="*/ 27774 h 325891"/>
                <a:gd name="connsiteX5" fmla="*/ 316277 w 354555"/>
                <a:gd name="connsiteY5" fmla="*/ 306894 h 325891"/>
                <a:gd name="connsiteX6" fmla="*/ 335247 w 354555"/>
                <a:gd name="connsiteY6" fmla="*/ 287925 h 325891"/>
                <a:gd name="connsiteX7" fmla="*/ 18188 w 354555"/>
                <a:gd name="connsiteY7" fmla="*/ 278127 h 325891"/>
                <a:gd name="connsiteX8" fmla="*/ 18396 w 354555"/>
                <a:gd name="connsiteY8" fmla="*/ 316066 h 325891"/>
                <a:gd name="connsiteX9" fmla="*/ 18396 w 354555"/>
                <a:gd name="connsiteY9" fmla="*/ 316066 h 32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555" h="325891">
                  <a:moveTo>
                    <a:pt x="18396" y="316066"/>
                  </a:moveTo>
                  <a:cubicBezTo>
                    <a:pt x="123874" y="323570"/>
                    <a:pt x="229769" y="319610"/>
                    <a:pt x="335455" y="325863"/>
                  </a:cubicBezTo>
                  <a:cubicBezTo>
                    <a:pt x="344836" y="326489"/>
                    <a:pt x="355884" y="316691"/>
                    <a:pt x="354424" y="306894"/>
                  </a:cubicBezTo>
                  <a:cubicBezTo>
                    <a:pt x="340875" y="206211"/>
                    <a:pt x="373394" y="98023"/>
                    <a:pt x="312108" y="8596"/>
                  </a:cubicBezTo>
                  <a:cubicBezTo>
                    <a:pt x="298350" y="-11624"/>
                    <a:pt x="265206" y="7554"/>
                    <a:pt x="279172" y="27774"/>
                  </a:cubicBezTo>
                  <a:cubicBezTo>
                    <a:pt x="335455" y="110113"/>
                    <a:pt x="303770" y="213924"/>
                    <a:pt x="316277" y="306894"/>
                  </a:cubicBezTo>
                  <a:cubicBezTo>
                    <a:pt x="322531" y="300640"/>
                    <a:pt x="328993" y="294178"/>
                    <a:pt x="335247" y="287925"/>
                  </a:cubicBezTo>
                  <a:cubicBezTo>
                    <a:pt x="229560" y="281671"/>
                    <a:pt x="123874" y="285632"/>
                    <a:pt x="18188" y="278127"/>
                  </a:cubicBezTo>
                  <a:cubicBezTo>
                    <a:pt x="-6201" y="276251"/>
                    <a:pt x="-5993" y="314398"/>
                    <a:pt x="18396" y="316066"/>
                  </a:cubicBezTo>
                  <a:lnTo>
                    <a:pt x="18396" y="31606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7" name="Freeform: Shape 96">
              <a:extLst>
                <a:ext uri="{FF2B5EF4-FFF2-40B4-BE49-F238E27FC236}">
                  <a16:creationId xmlns:a16="http://schemas.microsoft.com/office/drawing/2014/main" id="{568BFA23-4DB3-45CF-A730-A0F91DE4902B}"/>
                </a:ext>
              </a:extLst>
            </p:cNvPr>
            <p:cNvSpPr/>
            <p:nvPr/>
          </p:nvSpPr>
          <p:spPr>
            <a:xfrm>
              <a:off x="10118723" y="4162542"/>
              <a:ext cx="490559" cy="400638"/>
            </a:xfrm>
            <a:custGeom>
              <a:avLst/>
              <a:gdLst>
                <a:gd name="connsiteX0" fmla="*/ 18266 w 490559"/>
                <a:gd name="connsiteY0" fmla="*/ 354058 h 400638"/>
                <a:gd name="connsiteX1" fmla="*/ 466025 w 490559"/>
                <a:gd name="connsiteY1" fmla="*/ 400127 h 400638"/>
                <a:gd name="connsiteX2" fmla="*/ 490206 w 490559"/>
                <a:gd name="connsiteY2" fmla="*/ 381783 h 400638"/>
                <a:gd name="connsiteX3" fmla="*/ 405574 w 490559"/>
                <a:gd name="connsiteY3" fmla="*/ 9484 h 400638"/>
                <a:gd name="connsiteX4" fmla="*/ 372638 w 490559"/>
                <a:gd name="connsiteY4" fmla="*/ 28662 h 400638"/>
                <a:gd name="connsiteX5" fmla="*/ 452059 w 490559"/>
                <a:gd name="connsiteY5" fmla="*/ 381783 h 400638"/>
                <a:gd name="connsiteX6" fmla="*/ 476240 w 490559"/>
                <a:gd name="connsiteY6" fmla="*/ 363439 h 400638"/>
                <a:gd name="connsiteX7" fmla="*/ 18474 w 490559"/>
                <a:gd name="connsiteY7" fmla="*/ 316120 h 400638"/>
                <a:gd name="connsiteX8" fmla="*/ 18266 w 490559"/>
                <a:gd name="connsiteY8" fmla="*/ 354058 h 400638"/>
                <a:gd name="connsiteX9" fmla="*/ 18266 w 490559"/>
                <a:gd name="connsiteY9" fmla="*/ 354058 h 40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59" h="400638">
                  <a:moveTo>
                    <a:pt x="18266" y="354058"/>
                  </a:moveTo>
                  <a:cubicBezTo>
                    <a:pt x="169187" y="347596"/>
                    <a:pt x="318648" y="368233"/>
                    <a:pt x="466025" y="400127"/>
                  </a:cubicBezTo>
                  <a:cubicBezTo>
                    <a:pt x="478324" y="402837"/>
                    <a:pt x="489789" y="394499"/>
                    <a:pt x="490206" y="381783"/>
                  </a:cubicBezTo>
                  <a:cubicBezTo>
                    <a:pt x="494167" y="256919"/>
                    <a:pt x="464775" y="119548"/>
                    <a:pt x="405574" y="9484"/>
                  </a:cubicBezTo>
                  <a:cubicBezTo>
                    <a:pt x="393900" y="-12195"/>
                    <a:pt x="361173" y="7191"/>
                    <a:pt x="372638" y="28662"/>
                  </a:cubicBezTo>
                  <a:cubicBezTo>
                    <a:pt x="428504" y="132680"/>
                    <a:pt x="455811" y="264215"/>
                    <a:pt x="452059" y="381783"/>
                  </a:cubicBezTo>
                  <a:cubicBezTo>
                    <a:pt x="459980" y="375738"/>
                    <a:pt x="468110" y="369484"/>
                    <a:pt x="476240" y="363439"/>
                  </a:cubicBezTo>
                  <a:cubicBezTo>
                    <a:pt x="325736" y="330920"/>
                    <a:pt x="172730" y="309449"/>
                    <a:pt x="18474" y="316120"/>
                  </a:cubicBezTo>
                  <a:cubicBezTo>
                    <a:pt x="-6123" y="316954"/>
                    <a:pt x="-6123" y="355101"/>
                    <a:pt x="18266" y="354058"/>
                  </a:cubicBezTo>
                  <a:lnTo>
                    <a:pt x="18266" y="354058"/>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8" name="Freeform: Shape 97">
              <a:extLst>
                <a:ext uri="{FF2B5EF4-FFF2-40B4-BE49-F238E27FC236}">
                  <a16:creationId xmlns:a16="http://schemas.microsoft.com/office/drawing/2014/main" id="{2CFF75EE-30F1-4BA2-A495-2FF639EAA5E1}"/>
                </a:ext>
              </a:extLst>
            </p:cNvPr>
            <p:cNvSpPr/>
            <p:nvPr/>
          </p:nvSpPr>
          <p:spPr>
            <a:xfrm>
              <a:off x="9921004" y="3898954"/>
              <a:ext cx="376821" cy="424839"/>
            </a:xfrm>
            <a:custGeom>
              <a:avLst/>
              <a:gdLst>
                <a:gd name="connsiteX0" fmla="*/ 18370 w 376821"/>
                <a:gd name="connsiteY0" fmla="*/ 424826 h 424839"/>
                <a:gd name="connsiteX1" fmla="*/ 353564 w 376821"/>
                <a:gd name="connsiteY1" fmla="*/ 418781 h 424839"/>
                <a:gd name="connsiteX2" fmla="*/ 371908 w 376821"/>
                <a:gd name="connsiteY2" fmla="*/ 404814 h 424839"/>
                <a:gd name="connsiteX3" fmla="*/ 299783 w 376821"/>
                <a:gd name="connsiteY3" fmla="*/ 9794 h 424839"/>
                <a:gd name="connsiteX4" fmla="*/ 266847 w 376821"/>
                <a:gd name="connsiteY4" fmla="*/ 28972 h 424839"/>
                <a:gd name="connsiteX5" fmla="*/ 336888 w 376821"/>
                <a:gd name="connsiteY5" fmla="*/ 324351 h 424839"/>
                <a:gd name="connsiteX6" fmla="*/ 337513 w 376821"/>
                <a:gd name="connsiteY6" fmla="*/ 373338 h 424839"/>
                <a:gd name="connsiteX7" fmla="*/ 242458 w 376821"/>
                <a:gd name="connsiteY7" fmla="*/ 380425 h 424839"/>
                <a:gd name="connsiteX8" fmla="*/ 18370 w 376821"/>
                <a:gd name="connsiteY8" fmla="*/ 386887 h 424839"/>
                <a:gd name="connsiteX9" fmla="*/ 18370 w 376821"/>
                <a:gd name="connsiteY9" fmla="*/ 424826 h 424839"/>
                <a:gd name="connsiteX10" fmla="*/ 18370 w 376821"/>
                <a:gd name="connsiteY10" fmla="*/ 424826 h 4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821" h="424839">
                  <a:moveTo>
                    <a:pt x="18370" y="424826"/>
                  </a:moveTo>
                  <a:cubicBezTo>
                    <a:pt x="130102" y="420657"/>
                    <a:pt x="241833" y="416905"/>
                    <a:pt x="353564" y="418781"/>
                  </a:cubicBezTo>
                  <a:cubicBezTo>
                    <a:pt x="361277" y="418989"/>
                    <a:pt x="370658" y="412944"/>
                    <a:pt x="371908" y="404814"/>
                  </a:cubicBezTo>
                  <a:cubicBezTo>
                    <a:pt x="390669" y="278908"/>
                    <a:pt x="353356" y="123401"/>
                    <a:pt x="299783" y="9794"/>
                  </a:cubicBezTo>
                  <a:cubicBezTo>
                    <a:pt x="289360" y="-12302"/>
                    <a:pt x="256425" y="6875"/>
                    <a:pt x="266847" y="28972"/>
                  </a:cubicBezTo>
                  <a:cubicBezTo>
                    <a:pt x="309372" y="119232"/>
                    <a:pt x="328967" y="225752"/>
                    <a:pt x="336888" y="324351"/>
                  </a:cubicBezTo>
                  <a:cubicBezTo>
                    <a:pt x="338139" y="340610"/>
                    <a:pt x="337930" y="356870"/>
                    <a:pt x="337513" y="373338"/>
                  </a:cubicBezTo>
                  <a:cubicBezTo>
                    <a:pt x="337096" y="386679"/>
                    <a:pt x="252464" y="380217"/>
                    <a:pt x="242458" y="380425"/>
                  </a:cubicBezTo>
                  <a:cubicBezTo>
                    <a:pt x="167623" y="381050"/>
                    <a:pt x="92997" y="384177"/>
                    <a:pt x="18370" y="386887"/>
                  </a:cubicBezTo>
                  <a:cubicBezTo>
                    <a:pt x="-6019" y="387721"/>
                    <a:pt x="-6227" y="425660"/>
                    <a:pt x="18370" y="424826"/>
                  </a:cubicBezTo>
                  <a:lnTo>
                    <a:pt x="18370" y="42482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9" name="Freeform: Shape 98">
              <a:extLst>
                <a:ext uri="{FF2B5EF4-FFF2-40B4-BE49-F238E27FC236}">
                  <a16:creationId xmlns:a16="http://schemas.microsoft.com/office/drawing/2014/main" id="{85C4F285-99B6-4544-917E-382A558B3FA8}"/>
                </a:ext>
              </a:extLst>
            </p:cNvPr>
            <p:cNvSpPr/>
            <p:nvPr/>
          </p:nvSpPr>
          <p:spPr>
            <a:xfrm>
              <a:off x="9713697" y="3805537"/>
              <a:ext cx="344546" cy="309163"/>
            </a:xfrm>
            <a:custGeom>
              <a:avLst/>
              <a:gdLst>
                <a:gd name="connsiteX0" fmla="*/ 18474 w 344546"/>
                <a:gd name="connsiteY0" fmla="*/ 309164 h 309163"/>
                <a:gd name="connsiteX1" fmla="*/ 324277 w 344546"/>
                <a:gd name="connsiteY1" fmla="*/ 308955 h 309163"/>
                <a:gd name="connsiteX2" fmla="*/ 343246 w 344546"/>
                <a:gd name="connsiteY2" fmla="*/ 289986 h 309163"/>
                <a:gd name="connsiteX3" fmla="*/ 340744 w 344546"/>
                <a:gd name="connsiteY3" fmla="*/ 18370 h 309163"/>
                <a:gd name="connsiteX4" fmla="*/ 302597 w 344546"/>
                <a:gd name="connsiteY4" fmla="*/ 18370 h 309163"/>
                <a:gd name="connsiteX5" fmla="*/ 305099 w 344546"/>
                <a:gd name="connsiteY5" fmla="*/ 289986 h 309163"/>
                <a:gd name="connsiteX6" fmla="*/ 324068 w 344546"/>
                <a:gd name="connsiteY6" fmla="*/ 271016 h 309163"/>
                <a:gd name="connsiteX7" fmla="*/ 18266 w 344546"/>
                <a:gd name="connsiteY7" fmla="*/ 271225 h 309163"/>
                <a:gd name="connsiteX8" fmla="*/ 18474 w 344546"/>
                <a:gd name="connsiteY8" fmla="*/ 309164 h 309163"/>
                <a:gd name="connsiteX9" fmla="*/ 18474 w 344546"/>
                <a:gd name="connsiteY9" fmla="*/ 309164 h 30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546" h="309163">
                  <a:moveTo>
                    <a:pt x="18474" y="309164"/>
                  </a:moveTo>
                  <a:cubicBezTo>
                    <a:pt x="120408" y="309164"/>
                    <a:pt x="222342" y="303118"/>
                    <a:pt x="324277" y="308955"/>
                  </a:cubicBezTo>
                  <a:cubicBezTo>
                    <a:pt x="334908" y="309580"/>
                    <a:pt x="343037" y="299783"/>
                    <a:pt x="343246" y="289986"/>
                  </a:cubicBezTo>
                  <a:cubicBezTo>
                    <a:pt x="346164" y="199308"/>
                    <a:pt x="343663" y="108839"/>
                    <a:pt x="340744" y="18370"/>
                  </a:cubicBezTo>
                  <a:cubicBezTo>
                    <a:pt x="339911" y="-6019"/>
                    <a:pt x="301763" y="-6227"/>
                    <a:pt x="302597" y="18370"/>
                  </a:cubicBezTo>
                  <a:cubicBezTo>
                    <a:pt x="305516" y="109048"/>
                    <a:pt x="308017" y="199517"/>
                    <a:pt x="305099" y="289986"/>
                  </a:cubicBezTo>
                  <a:cubicBezTo>
                    <a:pt x="311352" y="283524"/>
                    <a:pt x="317814" y="277270"/>
                    <a:pt x="324068" y="271016"/>
                  </a:cubicBezTo>
                  <a:cubicBezTo>
                    <a:pt x="222134" y="265180"/>
                    <a:pt x="120200" y="271225"/>
                    <a:pt x="18266" y="271225"/>
                  </a:cubicBezTo>
                  <a:cubicBezTo>
                    <a:pt x="-6123" y="271016"/>
                    <a:pt x="-6123" y="309164"/>
                    <a:pt x="18474" y="309164"/>
                  </a:cubicBezTo>
                  <a:lnTo>
                    <a:pt x="18474" y="309164"/>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0" name="Freeform: Shape 99">
              <a:extLst>
                <a:ext uri="{FF2B5EF4-FFF2-40B4-BE49-F238E27FC236}">
                  <a16:creationId xmlns:a16="http://schemas.microsoft.com/office/drawing/2014/main" id="{59EA8A71-921E-4592-ACF4-75E72E1FF52E}"/>
                </a:ext>
              </a:extLst>
            </p:cNvPr>
            <p:cNvSpPr/>
            <p:nvPr/>
          </p:nvSpPr>
          <p:spPr>
            <a:xfrm>
              <a:off x="9518610" y="3595780"/>
              <a:ext cx="260260" cy="296175"/>
            </a:xfrm>
            <a:custGeom>
              <a:avLst/>
              <a:gdLst>
                <a:gd name="connsiteX0" fmla="*/ 18240 w 260260"/>
                <a:gd name="connsiteY0" fmla="*/ 291914 h 296175"/>
                <a:gd name="connsiteX1" fmla="*/ 234198 w 260260"/>
                <a:gd name="connsiteY1" fmla="*/ 295875 h 296175"/>
                <a:gd name="connsiteX2" fmla="*/ 257545 w 260260"/>
                <a:gd name="connsiteY2" fmla="*/ 282534 h 296175"/>
                <a:gd name="connsiteX3" fmla="*/ 224609 w 260260"/>
                <a:gd name="connsiteY3" fmla="*/ 18214 h 296175"/>
                <a:gd name="connsiteX4" fmla="*/ 186462 w 260260"/>
                <a:gd name="connsiteY4" fmla="*/ 18214 h 296175"/>
                <a:gd name="connsiteX5" fmla="*/ 220857 w 260260"/>
                <a:gd name="connsiteY5" fmla="*/ 272528 h 296175"/>
                <a:gd name="connsiteX6" fmla="*/ 244204 w 260260"/>
                <a:gd name="connsiteY6" fmla="*/ 259187 h 296175"/>
                <a:gd name="connsiteX7" fmla="*/ 18031 w 260260"/>
                <a:gd name="connsiteY7" fmla="*/ 253975 h 296175"/>
                <a:gd name="connsiteX8" fmla="*/ 18240 w 260260"/>
                <a:gd name="connsiteY8" fmla="*/ 291914 h 296175"/>
                <a:gd name="connsiteX9" fmla="*/ 18240 w 260260"/>
                <a:gd name="connsiteY9" fmla="*/ 291914 h 29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260" h="296175">
                  <a:moveTo>
                    <a:pt x="18240" y="291914"/>
                  </a:moveTo>
                  <a:cubicBezTo>
                    <a:pt x="90573" y="284410"/>
                    <a:pt x="162282" y="284201"/>
                    <a:pt x="234198" y="295875"/>
                  </a:cubicBezTo>
                  <a:cubicBezTo>
                    <a:pt x="243370" y="297334"/>
                    <a:pt x="256086" y="293582"/>
                    <a:pt x="257545" y="282534"/>
                  </a:cubicBezTo>
                  <a:cubicBezTo>
                    <a:pt x="270678" y="190814"/>
                    <a:pt x="232322" y="108266"/>
                    <a:pt x="224609" y="18214"/>
                  </a:cubicBezTo>
                  <a:cubicBezTo>
                    <a:pt x="222525" y="-5967"/>
                    <a:pt x="184378" y="-6175"/>
                    <a:pt x="186462" y="18214"/>
                  </a:cubicBezTo>
                  <a:cubicBezTo>
                    <a:pt x="193758" y="103263"/>
                    <a:pt x="233364" y="186436"/>
                    <a:pt x="220857" y="272528"/>
                  </a:cubicBezTo>
                  <a:cubicBezTo>
                    <a:pt x="228778" y="268150"/>
                    <a:pt x="236491" y="263564"/>
                    <a:pt x="244204" y="259187"/>
                  </a:cubicBezTo>
                  <a:cubicBezTo>
                    <a:pt x="168744" y="246888"/>
                    <a:pt x="93909" y="245846"/>
                    <a:pt x="18031" y="253975"/>
                  </a:cubicBezTo>
                  <a:cubicBezTo>
                    <a:pt x="-5941" y="256477"/>
                    <a:pt x="-6149" y="294624"/>
                    <a:pt x="18240" y="291914"/>
                  </a:cubicBezTo>
                  <a:lnTo>
                    <a:pt x="18240" y="291914"/>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1" name="Freeform: Shape 100">
              <a:extLst>
                <a:ext uri="{FF2B5EF4-FFF2-40B4-BE49-F238E27FC236}">
                  <a16:creationId xmlns:a16="http://schemas.microsoft.com/office/drawing/2014/main" id="{EF5E80ED-BB26-417B-9774-D119A0D8D0B1}"/>
                </a:ext>
              </a:extLst>
            </p:cNvPr>
            <p:cNvSpPr/>
            <p:nvPr/>
          </p:nvSpPr>
          <p:spPr>
            <a:xfrm>
              <a:off x="9909618" y="374761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2" name="Freeform: Shape 101">
              <a:extLst>
                <a:ext uri="{FF2B5EF4-FFF2-40B4-BE49-F238E27FC236}">
                  <a16:creationId xmlns:a16="http://schemas.microsoft.com/office/drawing/2014/main" id="{7F1D21ED-6E95-4570-944F-8EABF74BEEEE}"/>
                </a:ext>
              </a:extLst>
            </p:cNvPr>
            <p:cNvSpPr/>
            <p:nvPr/>
          </p:nvSpPr>
          <p:spPr>
            <a:xfrm>
              <a:off x="9842495" y="368757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3" name="Freeform: Shape 102">
              <a:extLst>
                <a:ext uri="{FF2B5EF4-FFF2-40B4-BE49-F238E27FC236}">
                  <a16:creationId xmlns:a16="http://schemas.microsoft.com/office/drawing/2014/main" id="{982BD992-15BF-4B90-9F6A-FBBDD4266D32}"/>
                </a:ext>
              </a:extLst>
            </p:cNvPr>
            <p:cNvSpPr/>
            <p:nvPr/>
          </p:nvSpPr>
          <p:spPr>
            <a:xfrm>
              <a:off x="9924209" y="3668192"/>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4" name="Freeform: Shape 103">
              <a:extLst>
                <a:ext uri="{FF2B5EF4-FFF2-40B4-BE49-F238E27FC236}">
                  <a16:creationId xmlns:a16="http://schemas.microsoft.com/office/drawing/2014/main" id="{9FD3495E-061D-48D7-A8ED-B0B3E0C90DAA}"/>
                </a:ext>
              </a:extLst>
            </p:cNvPr>
            <p:cNvSpPr/>
            <p:nvPr/>
          </p:nvSpPr>
          <p:spPr>
            <a:xfrm>
              <a:off x="9786421" y="427687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5" name="Freeform: Shape 104">
              <a:extLst>
                <a:ext uri="{FF2B5EF4-FFF2-40B4-BE49-F238E27FC236}">
                  <a16:creationId xmlns:a16="http://schemas.microsoft.com/office/drawing/2014/main" id="{6756C804-AA5A-4E99-B89B-A4E06B22D3D9}"/>
                </a:ext>
              </a:extLst>
            </p:cNvPr>
            <p:cNvSpPr/>
            <p:nvPr/>
          </p:nvSpPr>
          <p:spPr>
            <a:xfrm>
              <a:off x="9711169" y="422163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6" name="Freeform: Shape 105">
              <a:extLst>
                <a:ext uri="{FF2B5EF4-FFF2-40B4-BE49-F238E27FC236}">
                  <a16:creationId xmlns:a16="http://schemas.microsoft.com/office/drawing/2014/main" id="{9EB7525D-81F0-4A62-9220-9EE91CE546FD}"/>
                </a:ext>
              </a:extLst>
            </p:cNvPr>
            <p:cNvSpPr/>
            <p:nvPr/>
          </p:nvSpPr>
          <p:spPr>
            <a:xfrm>
              <a:off x="9809351" y="419266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208"/>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7" name="Freeform: Shape 106">
              <a:extLst>
                <a:ext uri="{FF2B5EF4-FFF2-40B4-BE49-F238E27FC236}">
                  <a16:creationId xmlns:a16="http://schemas.microsoft.com/office/drawing/2014/main" id="{AA1E8B70-F6CE-4CA6-896B-18C217FE17E8}"/>
                </a:ext>
              </a:extLst>
            </p:cNvPr>
            <p:cNvSpPr/>
            <p:nvPr/>
          </p:nvSpPr>
          <p:spPr>
            <a:xfrm>
              <a:off x="9351378" y="3602737"/>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8" name="Freeform: Shape 107">
              <a:extLst>
                <a:ext uri="{FF2B5EF4-FFF2-40B4-BE49-F238E27FC236}">
                  <a16:creationId xmlns:a16="http://schemas.microsoft.com/office/drawing/2014/main" id="{14BA0F80-914D-4DA6-A244-D0F9DD4BCB1F}"/>
                </a:ext>
              </a:extLst>
            </p:cNvPr>
            <p:cNvSpPr/>
            <p:nvPr/>
          </p:nvSpPr>
          <p:spPr>
            <a:xfrm>
              <a:off x="9397863" y="3559796"/>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9" name="Freeform: Shape 108">
              <a:extLst>
                <a:ext uri="{FF2B5EF4-FFF2-40B4-BE49-F238E27FC236}">
                  <a16:creationId xmlns:a16="http://schemas.microsoft.com/office/drawing/2014/main" id="{745C77CA-D2DB-49D9-86E1-95B0B5BAF4E0}"/>
                </a:ext>
              </a:extLst>
            </p:cNvPr>
            <p:cNvSpPr/>
            <p:nvPr/>
          </p:nvSpPr>
          <p:spPr>
            <a:xfrm>
              <a:off x="10271911" y="384600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10" name="Freeform: Shape 109">
              <a:extLst>
                <a:ext uri="{FF2B5EF4-FFF2-40B4-BE49-F238E27FC236}">
                  <a16:creationId xmlns:a16="http://schemas.microsoft.com/office/drawing/2014/main" id="{81B74302-069F-438B-A4B6-183980C549AA}"/>
                </a:ext>
              </a:extLst>
            </p:cNvPr>
            <p:cNvSpPr/>
            <p:nvPr/>
          </p:nvSpPr>
          <p:spPr>
            <a:xfrm>
              <a:off x="10209583" y="3794307"/>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11" name="Freeform: Shape 110">
              <a:extLst>
                <a:ext uri="{FF2B5EF4-FFF2-40B4-BE49-F238E27FC236}">
                  <a16:creationId xmlns:a16="http://schemas.microsoft.com/office/drawing/2014/main" id="{CEF07532-9B69-4F63-B2F1-DD623EE22710}"/>
                </a:ext>
              </a:extLst>
            </p:cNvPr>
            <p:cNvSpPr/>
            <p:nvPr/>
          </p:nvSpPr>
          <p:spPr>
            <a:xfrm>
              <a:off x="10067209" y="4547660"/>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12" name="Freeform: Shape 111">
              <a:extLst>
                <a:ext uri="{FF2B5EF4-FFF2-40B4-BE49-F238E27FC236}">
                  <a16:creationId xmlns:a16="http://schemas.microsoft.com/office/drawing/2014/main" id="{1A19C230-E8F0-41DD-A58D-40DE6094D70D}"/>
                </a:ext>
              </a:extLst>
            </p:cNvPr>
            <p:cNvSpPr/>
            <p:nvPr/>
          </p:nvSpPr>
          <p:spPr>
            <a:xfrm>
              <a:off x="9991332" y="4520144"/>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pic>
        <p:nvPicPr>
          <p:cNvPr id="139" name="Graphic 138">
            <a:extLst>
              <a:ext uri="{FF2B5EF4-FFF2-40B4-BE49-F238E27FC236}">
                <a16:creationId xmlns:a16="http://schemas.microsoft.com/office/drawing/2014/main" id="{D9426C2D-08C4-461C-B4CE-A005BBCBED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24287" y="2542099"/>
            <a:ext cx="1433328" cy="961600"/>
          </a:xfrm>
          <a:prstGeom prst="rect">
            <a:avLst/>
          </a:prstGeom>
        </p:spPr>
      </p:pic>
      <p:grpSp>
        <p:nvGrpSpPr>
          <p:cNvPr id="140" name="Graphic 243">
            <a:extLst>
              <a:ext uri="{FF2B5EF4-FFF2-40B4-BE49-F238E27FC236}">
                <a16:creationId xmlns:a16="http://schemas.microsoft.com/office/drawing/2014/main" id="{7BDF3D80-AC3E-4B02-9E67-E51808F94685}"/>
              </a:ext>
            </a:extLst>
          </p:cNvPr>
          <p:cNvGrpSpPr/>
          <p:nvPr/>
        </p:nvGrpSpPr>
        <p:grpSpPr>
          <a:xfrm flipH="1">
            <a:off x="355560" y="5449273"/>
            <a:ext cx="1630724" cy="1255169"/>
            <a:chOff x="7982733" y="5589867"/>
            <a:chExt cx="1630724" cy="1255169"/>
          </a:xfrm>
        </p:grpSpPr>
        <p:sp>
          <p:nvSpPr>
            <p:cNvPr id="141" name="Freeform: Shape 140">
              <a:extLst>
                <a:ext uri="{FF2B5EF4-FFF2-40B4-BE49-F238E27FC236}">
                  <a16:creationId xmlns:a16="http://schemas.microsoft.com/office/drawing/2014/main" id="{6028789C-DC36-492C-8451-03C0E1275DC9}"/>
                </a:ext>
              </a:extLst>
            </p:cNvPr>
            <p:cNvSpPr/>
            <p:nvPr/>
          </p:nvSpPr>
          <p:spPr>
            <a:xfrm>
              <a:off x="7982733" y="5589867"/>
              <a:ext cx="1598486" cy="1219662"/>
            </a:xfrm>
            <a:custGeom>
              <a:avLst/>
              <a:gdLst>
                <a:gd name="connsiteX0" fmla="*/ 1598487 w 1598486"/>
                <a:gd name="connsiteY0" fmla="*/ 1219663 h 1219662"/>
                <a:gd name="connsiteX1" fmla="*/ 768595 w 1598486"/>
                <a:gd name="connsiteY1" fmla="*/ 1212352 h 1219662"/>
                <a:gd name="connsiteX2" fmla="*/ 449515 w 1598486"/>
                <a:gd name="connsiteY2" fmla="*/ 1085711 h 1219662"/>
                <a:gd name="connsiteX3" fmla="*/ 709165 w 1598486"/>
                <a:gd name="connsiteY3" fmla="*/ 993029 h 1219662"/>
                <a:gd name="connsiteX4" fmla="*/ 197175 w 1598486"/>
                <a:gd name="connsiteY4" fmla="*/ 831248 h 1219662"/>
                <a:gd name="connsiteX5" fmla="*/ 471683 w 1598486"/>
                <a:gd name="connsiteY5" fmla="*/ 662628 h 1219662"/>
                <a:gd name="connsiteX6" fmla="*/ 5679 w 1598486"/>
                <a:gd name="connsiteY6" fmla="*/ 216671 h 1219662"/>
                <a:gd name="connsiteX7" fmla="*/ 519557 w 1598486"/>
                <a:gd name="connsiteY7" fmla="*/ 386234 h 1219662"/>
                <a:gd name="connsiteX8" fmla="*/ 470504 w 1598486"/>
                <a:gd name="connsiteY8" fmla="*/ 3715 h 1219662"/>
                <a:gd name="connsiteX9" fmla="*/ 854909 w 1598486"/>
                <a:gd name="connsiteY9" fmla="*/ 444720 h 1219662"/>
                <a:gd name="connsiteX10" fmla="*/ 1007493 w 1598486"/>
                <a:gd name="connsiteY10" fmla="*/ 167854 h 1219662"/>
                <a:gd name="connsiteX11" fmla="*/ 1185781 w 1598486"/>
                <a:gd name="connsiteY11" fmla="*/ 552259 h 1219662"/>
                <a:gd name="connsiteX12" fmla="*/ 1389540 w 1598486"/>
                <a:gd name="connsiteY12" fmla="*/ 392129 h 1219662"/>
                <a:gd name="connsiteX13" fmla="*/ 1482694 w 1598486"/>
                <a:gd name="connsiteY13" fmla="*/ 756254 h 1219662"/>
                <a:gd name="connsiteX14" fmla="*/ 1598487 w 1598486"/>
                <a:gd name="connsiteY14" fmla="*/ 1219663 h 121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8486" h="1219662">
                  <a:moveTo>
                    <a:pt x="1598487" y="1219663"/>
                  </a:moveTo>
                  <a:cubicBezTo>
                    <a:pt x="1346147" y="1206221"/>
                    <a:pt x="981079" y="1226974"/>
                    <a:pt x="768595" y="1212352"/>
                  </a:cubicBezTo>
                  <a:cubicBezTo>
                    <a:pt x="703977" y="1211409"/>
                    <a:pt x="425224" y="1188062"/>
                    <a:pt x="449515" y="1085711"/>
                  </a:cubicBezTo>
                  <a:cubicBezTo>
                    <a:pt x="459891" y="1026988"/>
                    <a:pt x="663414" y="1003641"/>
                    <a:pt x="709165" y="993029"/>
                  </a:cubicBezTo>
                  <a:cubicBezTo>
                    <a:pt x="598560" y="898224"/>
                    <a:pt x="316977" y="931712"/>
                    <a:pt x="197175" y="831248"/>
                  </a:cubicBezTo>
                  <a:cubicBezTo>
                    <a:pt x="8038" y="674420"/>
                    <a:pt x="366738" y="695173"/>
                    <a:pt x="471683" y="662628"/>
                  </a:cubicBezTo>
                  <a:cubicBezTo>
                    <a:pt x="321694" y="536930"/>
                    <a:pt x="54261" y="390243"/>
                    <a:pt x="5679" y="216671"/>
                  </a:cubicBezTo>
                  <a:cubicBezTo>
                    <a:pt x="-53514" y="-2653"/>
                    <a:pt x="366030" y="245206"/>
                    <a:pt x="519557" y="386234"/>
                  </a:cubicBezTo>
                  <a:cubicBezTo>
                    <a:pt x="499983" y="302278"/>
                    <a:pt x="275471" y="-39207"/>
                    <a:pt x="470504" y="3715"/>
                  </a:cubicBezTo>
                  <a:cubicBezTo>
                    <a:pt x="629690" y="30835"/>
                    <a:pt x="743597" y="277751"/>
                    <a:pt x="854909" y="444720"/>
                  </a:cubicBezTo>
                  <a:cubicBezTo>
                    <a:pt x="874012" y="319729"/>
                    <a:pt x="842410" y="-91090"/>
                    <a:pt x="1007493" y="167854"/>
                  </a:cubicBezTo>
                  <a:cubicBezTo>
                    <a:pt x="1091213" y="285062"/>
                    <a:pt x="1121871" y="382460"/>
                    <a:pt x="1185781" y="552259"/>
                  </a:cubicBezTo>
                  <a:cubicBezTo>
                    <a:pt x="1251343" y="488820"/>
                    <a:pt x="1273747" y="274449"/>
                    <a:pt x="1389540" y="392129"/>
                  </a:cubicBezTo>
                  <a:cubicBezTo>
                    <a:pt x="1443781" y="451795"/>
                    <a:pt x="1472317" y="678193"/>
                    <a:pt x="1482694" y="756254"/>
                  </a:cubicBezTo>
                  <a:cubicBezTo>
                    <a:pt x="1508635" y="902941"/>
                    <a:pt x="1543538" y="1087833"/>
                    <a:pt x="1598487" y="1219663"/>
                  </a:cubicBezTo>
                </a:path>
              </a:pathLst>
            </a:custGeom>
            <a:solidFill>
              <a:srgbClr val="CFD690"/>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42" name="Freeform: Shape 141">
              <a:extLst>
                <a:ext uri="{FF2B5EF4-FFF2-40B4-BE49-F238E27FC236}">
                  <a16:creationId xmlns:a16="http://schemas.microsoft.com/office/drawing/2014/main" id="{B7E6FEF5-651A-49FF-8CC2-FFC8A6C0B3D2}"/>
                </a:ext>
              </a:extLst>
            </p:cNvPr>
            <p:cNvSpPr/>
            <p:nvPr/>
          </p:nvSpPr>
          <p:spPr>
            <a:xfrm>
              <a:off x="8178631" y="5864164"/>
              <a:ext cx="1434826" cy="980872"/>
            </a:xfrm>
            <a:custGeom>
              <a:avLst/>
              <a:gdLst>
                <a:gd name="connsiteX0" fmla="*/ 1424757 w 1434826"/>
                <a:gd name="connsiteY0" fmla="*/ 940177 h 980872"/>
                <a:gd name="connsiteX1" fmla="*/ 32171 w 1434826"/>
                <a:gd name="connsiteY1" fmla="*/ 2982 h 980872"/>
                <a:gd name="connsiteX2" fmla="*/ 10474 w 1434826"/>
                <a:gd name="connsiteY2" fmla="*/ 40244 h 980872"/>
                <a:gd name="connsiteX3" fmla="*/ 1403061 w 1434826"/>
                <a:gd name="connsiteY3" fmla="*/ 977439 h 980872"/>
                <a:gd name="connsiteX4" fmla="*/ 1424757 w 1434826"/>
                <a:gd name="connsiteY4" fmla="*/ 940177 h 980872"/>
                <a:gd name="connsiteX5" fmla="*/ 1424757 w 1434826"/>
                <a:gd name="connsiteY5" fmla="*/ 940177 h 9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4826" h="980872">
                  <a:moveTo>
                    <a:pt x="1424757" y="940177"/>
                  </a:moveTo>
                  <a:cubicBezTo>
                    <a:pt x="950028" y="643501"/>
                    <a:pt x="518691" y="281499"/>
                    <a:pt x="32171" y="2982"/>
                  </a:cubicBezTo>
                  <a:cubicBezTo>
                    <a:pt x="8116" y="-10696"/>
                    <a:pt x="-13581" y="26329"/>
                    <a:pt x="10474" y="40244"/>
                  </a:cubicBezTo>
                  <a:cubicBezTo>
                    <a:pt x="496995" y="318761"/>
                    <a:pt x="928331" y="680762"/>
                    <a:pt x="1403061" y="977439"/>
                  </a:cubicBezTo>
                  <a:cubicBezTo>
                    <a:pt x="1426644" y="992296"/>
                    <a:pt x="1448104" y="955035"/>
                    <a:pt x="1424757" y="940177"/>
                  </a:cubicBezTo>
                  <a:lnTo>
                    <a:pt x="1424757" y="940177"/>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43" name="Freeform: Shape 142">
              <a:extLst>
                <a:ext uri="{FF2B5EF4-FFF2-40B4-BE49-F238E27FC236}">
                  <a16:creationId xmlns:a16="http://schemas.microsoft.com/office/drawing/2014/main" id="{4320D53C-566D-47CE-AFC2-948D58E91E90}"/>
                </a:ext>
              </a:extLst>
            </p:cNvPr>
            <p:cNvSpPr/>
            <p:nvPr/>
          </p:nvSpPr>
          <p:spPr>
            <a:xfrm>
              <a:off x="8349663" y="5784809"/>
              <a:ext cx="528127" cy="613347"/>
            </a:xfrm>
            <a:custGeom>
              <a:avLst/>
              <a:gdLst>
                <a:gd name="connsiteX0" fmla="*/ 26692 w 528127"/>
                <a:gd name="connsiteY0" fmla="*/ 612488 h 613347"/>
                <a:gd name="connsiteX1" fmla="*/ 506138 w 528127"/>
                <a:gd name="connsiteY1" fmla="*/ 556360 h 613347"/>
                <a:gd name="connsiteX2" fmla="*/ 526892 w 528127"/>
                <a:gd name="connsiteY2" fmla="*/ 529003 h 613347"/>
                <a:gd name="connsiteX3" fmla="*/ 211820 w 528127"/>
                <a:gd name="connsiteY3" fmla="*/ 10173 h 613347"/>
                <a:gd name="connsiteX4" fmla="*/ 174559 w 528127"/>
                <a:gd name="connsiteY4" fmla="*/ 31870 h 613347"/>
                <a:gd name="connsiteX5" fmla="*/ 485385 w 528127"/>
                <a:gd name="connsiteY5" fmla="*/ 540559 h 613347"/>
                <a:gd name="connsiteX6" fmla="*/ 506138 w 528127"/>
                <a:gd name="connsiteY6" fmla="*/ 513202 h 613347"/>
                <a:gd name="connsiteX7" fmla="*/ 15373 w 528127"/>
                <a:gd name="connsiteY7" fmla="*/ 570981 h 613347"/>
                <a:gd name="connsiteX8" fmla="*/ 26692 w 528127"/>
                <a:gd name="connsiteY8" fmla="*/ 612488 h 613347"/>
                <a:gd name="connsiteX9" fmla="*/ 26692 w 528127"/>
                <a:gd name="connsiteY9" fmla="*/ 612488 h 6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127" h="613347">
                  <a:moveTo>
                    <a:pt x="26692" y="612488"/>
                  </a:moveTo>
                  <a:cubicBezTo>
                    <a:pt x="183049" y="570038"/>
                    <a:pt x="344830" y="560133"/>
                    <a:pt x="506138" y="556360"/>
                  </a:cubicBezTo>
                  <a:cubicBezTo>
                    <a:pt x="518873" y="556124"/>
                    <a:pt x="532316" y="542681"/>
                    <a:pt x="526892" y="529003"/>
                  </a:cubicBezTo>
                  <a:cubicBezTo>
                    <a:pt x="451897" y="343168"/>
                    <a:pt x="317001" y="179736"/>
                    <a:pt x="211820" y="10173"/>
                  </a:cubicBezTo>
                  <a:cubicBezTo>
                    <a:pt x="197199" y="-13410"/>
                    <a:pt x="159937" y="8287"/>
                    <a:pt x="174559" y="31870"/>
                  </a:cubicBezTo>
                  <a:cubicBezTo>
                    <a:pt x="277382" y="197895"/>
                    <a:pt x="411806" y="358497"/>
                    <a:pt x="485385" y="540559"/>
                  </a:cubicBezTo>
                  <a:cubicBezTo>
                    <a:pt x="492224" y="531361"/>
                    <a:pt x="499299" y="522400"/>
                    <a:pt x="506138" y="513202"/>
                  </a:cubicBezTo>
                  <a:cubicBezTo>
                    <a:pt x="341056" y="517212"/>
                    <a:pt x="175266" y="527588"/>
                    <a:pt x="15373" y="570981"/>
                  </a:cubicBezTo>
                  <a:cubicBezTo>
                    <a:pt x="-11512" y="578292"/>
                    <a:pt x="-192" y="619798"/>
                    <a:pt x="26692" y="612488"/>
                  </a:cubicBezTo>
                  <a:lnTo>
                    <a:pt x="26692" y="612488"/>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44" name="Freeform: Shape 143">
              <a:extLst>
                <a:ext uri="{FF2B5EF4-FFF2-40B4-BE49-F238E27FC236}">
                  <a16:creationId xmlns:a16="http://schemas.microsoft.com/office/drawing/2014/main" id="{581D1EC4-8332-43D4-8FA9-FED0B8130EA4}"/>
                </a:ext>
              </a:extLst>
            </p:cNvPr>
            <p:cNvSpPr/>
            <p:nvPr/>
          </p:nvSpPr>
          <p:spPr>
            <a:xfrm>
              <a:off x="8710163" y="5950838"/>
              <a:ext cx="396569" cy="579954"/>
            </a:xfrm>
            <a:custGeom>
              <a:avLst/>
              <a:gdLst>
                <a:gd name="connsiteX0" fmla="*/ 27015 w 396569"/>
                <a:gd name="connsiteY0" fmla="*/ 579467 h 579954"/>
                <a:gd name="connsiteX1" fmla="*/ 380763 w 396569"/>
                <a:gd name="connsiteY1" fmla="*/ 545036 h 579954"/>
                <a:gd name="connsiteX2" fmla="*/ 396564 w 396569"/>
                <a:gd name="connsiteY2" fmla="*/ 524282 h 579954"/>
                <a:gd name="connsiteX3" fmla="*/ 278412 w 396569"/>
                <a:gd name="connsiteY3" fmla="*/ 15358 h 579954"/>
                <a:gd name="connsiteX4" fmla="*/ 236906 w 396569"/>
                <a:gd name="connsiteY4" fmla="*/ 26913 h 579954"/>
                <a:gd name="connsiteX5" fmla="*/ 339021 w 396569"/>
                <a:gd name="connsiteY5" fmla="*/ 405187 h 579954"/>
                <a:gd name="connsiteX6" fmla="*/ 352935 w 396569"/>
                <a:gd name="connsiteY6" fmla="*/ 501171 h 579954"/>
                <a:gd name="connsiteX7" fmla="*/ 213794 w 396569"/>
                <a:gd name="connsiteY7" fmla="*/ 516500 h 579954"/>
                <a:gd name="connsiteX8" fmla="*/ 15460 w 396569"/>
                <a:gd name="connsiteY8" fmla="*/ 538197 h 579954"/>
                <a:gd name="connsiteX9" fmla="*/ 27015 w 396569"/>
                <a:gd name="connsiteY9" fmla="*/ 579467 h 579954"/>
                <a:gd name="connsiteX10" fmla="*/ 27015 w 396569"/>
                <a:gd name="connsiteY10" fmla="*/ 579467 h 57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569" h="579954">
                  <a:moveTo>
                    <a:pt x="27015" y="579467"/>
                  </a:moveTo>
                  <a:cubicBezTo>
                    <a:pt x="143752" y="555884"/>
                    <a:pt x="263319" y="561780"/>
                    <a:pt x="380763" y="545036"/>
                  </a:cubicBezTo>
                  <a:cubicBezTo>
                    <a:pt x="389960" y="543856"/>
                    <a:pt x="396800" y="533008"/>
                    <a:pt x="396564" y="524282"/>
                  </a:cubicBezTo>
                  <a:cubicBezTo>
                    <a:pt x="391611" y="350003"/>
                    <a:pt x="318975" y="183034"/>
                    <a:pt x="278412" y="15358"/>
                  </a:cubicBezTo>
                  <a:cubicBezTo>
                    <a:pt x="271809" y="-11527"/>
                    <a:pt x="230302" y="-207"/>
                    <a:pt x="236906" y="26913"/>
                  </a:cubicBezTo>
                  <a:cubicBezTo>
                    <a:pt x="267800" y="153791"/>
                    <a:pt x="310721" y="277602"/>
                    <a:pt x="339021" y="405187"/>
                  </a:cubicBezTo>
                  <a:cubicBezTo>
                    <a:pt x="346096" y="436789"/>
                    <a:pt x="350105" y="468862"/>
                    <a:pt x="352935" y="501171"/>
                  </a:cubicBezTo>
                  <a:cubicBezTo>
                    <a:pt x="353878" y="512255"/>
                    <a:pt x="225821" y="516028"/>
                    <a:pt x="213794" y="516500"/>
                  </a:cubicBezTo>
                  <a:cubicBezTo>
                    <a:pt x="146818" y="519566"/>
                    <a:pt x="81257" y="524754"/>
                    <a:pt x="15460" y="538197"/>
                  </a:cubicBezTo>
                  <a:cubicBezTo>
                    <a:pt x="-11661" y="543385"/>
                    <a:pt x="-105" y="584891"/>
                    <a:pt x="27015" y="579467"/>
                  </a:cubicBezTo>
                  <a:lnTo>
                    <a:pt x="27015" y="579467"/>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45" name="Freeform: Shape 144">
              <a:extLst>
                <a:ext uri="{FF2B5EF4-FFF2-40B4-BE49-F238E27FC236}">
                  <a16:creationId xmlns:a16="http://schemas.microsoft.com/office/drawing/2014/main" id="{7F7A3021-AC94-4378-9EF3-F7F7652BCC55}"/>
                </a:ext>
              </a:extLst>
            </p:cNvPr>
            <p:cNvSpPr/>
            <p:nvPr/>
          </p:nvSpPr>
          <p:spPr>
            <a:xfrm>
              <a:off x="8916292" y="6173899"/>
              <a:ext cx="458094" cy="550259"/>
            </a:xfrm>
            <a:custGeom>
              <a:avLst/>
              <a:gdLst>
                <a:gd name="connsiteX0" fmla="*/ 20871 w 458094"/>
                <a:gd name="connsiteY0" fmla="*/ 550260 h 550259"/>
                <a:gd name="connsiteX1" fmla="*/ 436878 w 458094"/>
                <a:gd name="connsiteY1" fmla="*/ 541534 h 550259"/>
                <a:gd name="connsiteX2" fmla="*/ 457632 w 458094"/>
                <a:gd name="connsiteY2" fmla="*/ 514177 h 550259"/>
                <a:gd name="connsiteX3" fmla="*/ 389476 w 458094"/>
                <a:gd name="connsiteY3" fmla="*/ 15629 h 550259"/>
                <a:gd name="connsiteX4" fmla="*/ 347970 w 458094"/>
                <a:gd name="connsiteY4" fmla="*/ 27185 h 550259"/>
                <a:gd name="connsiteX5" fmla="*/ 416125 w 458094"/>
                <a:gd name="connsiteY5" fmla="*/ 525733 h 550259"/>
                <a:gd name="connsiteX6" fmla="*/ 436878 w 458094"/>
                <a:gd name="connsiteY6" fmla="*/ 498377 h 550259"/>
                <a:gd name="connsiteX7" fmla="*/ 20871 w 458094"/>
                <a:gd name="connsiteY7" fmla="*/ 507102 h 550259"/>
                <a:gd name="connsiteX8" fmla="*/ 20871 w 458094"/>
                <a:gd name="connsiteY8" fmla="*/ 550260 h 550259"/>
                <a:gd name="connsiteX9" fmla="*/ 20871 w 458094"/>
                <a:gd name="connsiteY9" fmla="*/ 550260 h 5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094" h="550259">
                  <a:moveTo>
                    <a:pt x="20871" y="550260"/>
                  </a:moveTo>
                  <a:cubicBezTo>
                    <a:pt x="159540" y="550260"/>
                    <a:pt x="298209" y="548609"/>
                    <a:pt x="436878" y="541534"/>
                  </a:cubicBezTo>
                  <a:cubicBezTo>
                    <a:pt x="451736" y="540826"/>
                    <a:pt x="460226" y="528327"/>
                    <a:pt x="457632" y="514177"/>
                  </a:cubicBezTo>
                  <a:cubicBezTo>
                    <a:pt x="427209" y="349095"/>
                    <a:pt x="412116" y="181891"/>
                    <a:pt x="389476" y="15629"/>
                  </a:cubicBezTo>
                  <a:cubicBezTo>
                    <a:pt x="385703" y="-11727"/>
                    <a:pt x="344196" y="-172"/>
                    <a:pt x="347970" y="27185"/>
                  </a:cubicBezTo>
                  <a:cubicBezTo>
                    <a:pt x="370610" y="193446"/>
                    <a:pt x="385703" y="360651"/>
                    <a:pt x="416125" y="525733"/>
                  </a:cubicBezTo>
                  <a:cubicBezTo>
                    <a:pt x="422964" y="516536"/>
                    <a:pt x="430039" y="507574"/>
                    <a:pt x="436878" y="498377"/>
                  </a:cubicBezTo>
                  <a:cubicBezTo>
                    <a:pt x="298209" y="505452"/>
                    <a:pt x="159540" y="507102"/>
                    <a:pt x="20871" y="507102"/>
                  </a:cubicBezTo>
                  <a:cubicBezTo>
                    <a:pt x="-6957" y="507102"/>
                    <a:pt x="-6957" y="550260"/>
                    <a:pt x="20871" y="550260"/>
                  </a:cubicBezTo>
                  <a:lnTo>
                    <a:pt x="20871" y="550260"/>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pic>
        <p:nvPicPr>
          <p:cNvPr id="148" name="Graphic 147">
            <a:extLst>
              <a:ext uri="{FF2B5EF4-FFF2-40B4-BE49-F238E27FC236}">
                <a16:creationId xmlns:a16="http://schemas.microsoft.com/office/drawing/2014/main" id="{A13F9806-5E01-4D31-99CE-634A01FFFC0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45958" y="717127"/>
            <a:ext cx="1460633" cy="684352"/>
          </a:xfrm>
          <a:prstGeom prst="rect">
            <a:avLst/>
          </a:prstGeom>
        </p:spPr>
      </p:pic>
      <p:pic>
        <p:nvPicPr>
          <p:cNvPr id="150" name="Graphic 149">
            <a:extLst>
              <a:ext uri="{FF2B5EF4-FFF2-40B4-BE49-F238E27FC236}">
                <a16:creationId xmlns:a16="http://schemas.microsoft.com/office/drawing/2014/main" id="{C8FEB1EA-94CD-44BB-9380-9A56DEFD2B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57413" y="5463713"/>
            <a:ext cx="2444487" cy="1145318"/>
          </a:xfrm>
          <a:prstGeom prst="rect">
            <a:avLst/>
          </a:prstGeom>
        </p:spPr>
      </p:pic>
      <p:pic>
        <p:nvPicPr>
          <p:cNvPr id="152" name="Graphic 151">
            <a:extLst>
              <a:ext uri="{FF2B5EF4-FFF2-40B4-BE49-F238E27FC236}">
                <a16:creationId xmlns:a16="http://schemas.microsoft.com/office/drawing/2014/main" id="{1FF44AEB-FC35-4ACB-B187-BDA1B909BC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54392" y="1864201"/>
            <a:ext cx="1090936" cy="511137"/>
          </a:xfrm>
          <a:prstGeom prst="rect">
            <a:avLst/>
          </a:prstGeom>
        </p:spPr>
      </p:pic>
      <p:pic>
        <p:nvPicPr>
          <p:cNvPr id="154" name="Graphic 153">
            <a:extLst>
              <a:ext uri="{FF2B5EF4-FFF2-40B4-BE49-F238E27FC236}">
                <a16:creationId xmlns:a16="http://schemas.microsoft.com/office/drawing/2014/main" id="{4E125F4B-7A9D-4C42-B965-30BF58A305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19354" y="313264"/>
            <a:ext cx="1460633" cy="684352"/>
          </a:xfrm>
          <a:prstGeom prst="rect">
            <a:avLst/>
          </a:prstGeom>
        </p:spPr>
      </p:pic>
      <p:pic>
        <p:nvPicPr>
          <p:cNvPr id="156" name="Graphic 155">
            <a:extLst>
              <a:ext uri="{FF2B5EF4-FFF2-40B4-BE49-F238E27FC236}">
                <a16:creationId xmlns:a16="http://schemas.microsoft.com/office/drawing/2014/main" id="{7967F9D1-D364-43AC-B561-F29775D4C7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3348" y="817618"/>
            <a:ext cx="2444487" cy="1145318"/>
          </a:xfrm>
          <a:prstGeom prst="rect">
            <a:avLst/>
          </a:prstGeom>
        </p:spPr>
      </p:pic>
      <p:pic>
        <p:nvPicPr>
          <p:cNvPr id="158" name="Graphic 157">
            <a:extLst>
              <a:ext uri="{FF2B5EF4-FFF2-40B4-BE49-F238E27FC236}">
                <a16:creationId xmlns:a16="http://schemas.microsoft.com/office/drawing/2014/main" id="{91C03452-DE87-41E8-8D3C-117CDB3F39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35202" y="4449321"/>
            <a:ext cx="1090936" cy="511137"/>
          </a:xfrm>
          <a:prstGeom prst="rect">
            <a:avLst/>
          </a:prstGeom>
        </p:spPr>
      </p:pic>
      <p:sp>
        <p:nvSpPr>
          <p:cNvPr id="114" name="Rectangles 77828">
            <a:extLst>
              <a:ext uri="{FF2B5EF4-FFF2-40B4-BE49-F238E27FC236}">
                <a16:creationId xmlns:a16="http://schemas.microsoft.com/office/drawing/2014/main" id="{3D737733-7F78-45C6-9A09-9CE878241082}"/>
              </a:ext>
            </a:extLst>
          </p:cNvPr>
          <p:cNvSpPr/>
          <p:nvPr/>
        </p:nvSpPr>
        <p:spPr>
          <a:xfrm>
            <a:off x="1497518" y="1822400"/>
            <a:ext cx="8824879" cy="1569660"/>
          </a:xfrm>
          <a:custGeom>
            <a:avLst/>
            <a:gdLst>
              <a:gd name="connsiteX0" fmla="*/ 0 w 8824879"/>
              <a:gd name="connsiteY0" fmla="*/ 0 h 1569660"/>
              <a:gd name="connsiteX1" fmla="*/ 764823 w 8824879"/>
              <a:gd name="connsiteY1" fmla="*/ 0 h 1569660"/>
              <a:gd name="connsiteX2" fmla="*/ 1264899 w 8824879"/>
              <a:gd name="connsiteY2" fmla="*/ 0 h 1569660"/>
              <a:gd name="connsiteX3" fmla="*/ 1676727 w 8824879"/>
              <a:gd name="connsiteY3" fmla="*/ 0 h 1569660"/>
              <a:gd name="connsiteX4" fmla="*/ 2000306 w 8824879"/>
              <a:gd name="connsiteY4" fmla="*/ 0 h 1569660"/>
              <a:gd name="connsiteX5" fmla="*/ 2412134 w 8824879"/>
              <a:gd name="connsiteY5" fmla="*/ 0 h 1569660"/>
              <a:gd name="connsiteX6" fmla="*/ 2735712 w 8824879"/>
              <a:gd name="connsiteY6" fmla="*/ 0 h 1569660"/>
              <a:gd name="connsiteX7" fmla="*/ 3412287 w 8824879"/>
              <a:gd name="connsiteY7" fmla="*/ 0 h 1569660"/>
              <a:gd name="connsiteX8" fmla="*/ 3735865 w 8824879"/>
              <a:gd name="connsiteY8" fmla="*/ 0 h 1569660"/>
              <a:gd name="connsiteX9" fmla="*/ 4059444 w 8824879"/>
              <a:gd name="connsiteY9" fmla="*/ 0 h 1569660"/>
              <a:gd name="connsiteX10" fmla="*/ 4383023 w 8824879"/>
              <a:gd name="connsiteY10" fmla="*/ 0 h 1569660"/>
              <a:gd name="connsiteX11" fmla="*/ 4883100 w 8824879"/>
              <a:gd name="connsiteY11" fmla="*/ 0 h 1569660"/>
              <a:gd name="connsiteX12" fmla="*/ 5647923 w 8824879"/>
              <a:gd name="connsiteY12" fmla="*/ 0 h 1569660"/>
              <a:gd name="connsiteX13" fmla="*/ 6324497 w 8824879"/>
              <a:gd name="connsiteY13" fmla="*/ 0 h 1569660"/>
              <a:gd name="connsiteX14" fmla="*/ 6648076 w 8824879"/>
              <a:gd name="connsiteY14" fmla="*/ 0 h 1569660"/>
              <a:gd name="connsiteX15" fmla="*/ 7236401 w 8824879"/>
              <a:gd name="connsiteY15" fmla="*/ 0 h 1569660"/>
              <a:gd name="connsiteX16" fmla="*/ 7559980 w 8824879"/>
              <a:gd name="connsiteY16" fmla="*/ 0 h 1569660"/>
              <a:gd name="connsiteX17" fmla="*/ 8236554 w 8824879"/>
              <a:gd name="connsiteY17" fmla="*/ 0 h 1569660"/>
              <a:gd name="connsiteX18" fmla="*/ 8824879 w 8824879"/>
              <a:gd name="connsiteY18" fmla="*/ 0 h 1569660"/>
              <a:gd name="connsiteX19" fmla="*/ 8824879 w 8824879"/>
              <a:gd name="connsiteY19" fmla="*/ 491827 h 1569660"/>
              <a:gd name="connsiteX20" fmla="*/ 8824879 w 8824879"/>
              <a:gd name="connsiteY20" fmla="*/ 1046440 h 1569660"/>
              <a:gd name="connsiteX21" fmla="*/ 8824879 w 8824879"/>
              <a:gd name="connsiteY21" fmla="*/ 1569660 h 1569660"/>
              <a:gd name="connsiteX22" fmla="*/ 8413051 w 8824879"/>
              <a:gd name="connsiteY22" fmla="*/ 1569660 h 1569660"/>
              <a:gd name="connsiteX23" fmla="*/ 7736477 w 8824879"/>
              <a:gd name="connsiteY23" fmla="*/ 1569660 h 1569660"/>
              <a:gd name="connsiteX24" fmla="*/ 7059903 w 8824879"/>
              <a:gd name="connsiteY24" fmla="*/ 1569660 h 1569660"/>
              <a:gd name="connsiteX25" fmla="*/ 6736324 w 8824879"/>
              <a:gd name="connsiteY25" fmla="*/ 1569660 h 1569660"/>
              <a:gd name="connsiteX26" fmla="*/ 5971501 w 8824879"/>
              <a:gd name="connsiteY26" fmla="*/ 1569660 h 1569660"/>
              <a:gd name="connsiteX27" fmla="*/ 5471425 w 8824879"/>
              <a:gd name="connsiteY27" fmla="*/ 1569660 h 1569660"/>
              <a:gd name="connsiteX28" fmla="*/ 5059597 w 8824879"/>
              <a:gd name="connsiteY28" fmla="*/ 1569660 h 1569660"/>
              <a:gd name="connsiteX29" fmla="*/ 4647770 w 8824879"/>
              <a:gd name="connsiteY29" fmla="*/ 1569660 h 1569660"/>
              <a:gd name="connsiteX30" fmla="*/ 4059444 w 8824879"/>
              <a:gd name="connsiteY30" fmla="*/ 1569660 h 1569660"/>
              <a:gd name="connsiteX31" fmla="*/ 3471119 w 8824879"/>
              <a:gd name="connsiteY31" fmla="*/ 1569660 h 1569660"/>
              <a:gd name="connsiteX32" fmla="*/ 2971043 w 8824879"/>
              <a:gd name="connsiteY32" fmla="*/ 1569660 h 1569660"/>
              <a:gd name="connsiteX33" fmla="*/ 2294469 w 8824879"/>
              <a:gd name="connsiteY33" fmla="*/ 1569660 h 1569660"/>
              <a:gd name="connsiteX34" fmla="*/ 1794392 w 8824879"/>
              <a:gd name="connsiteY34" fmla="*/ 1569660 h 1569660"/>
              <a:gd name="connsiteX35" fmla="*/ 1294316 w 8824879"/>
              <a:gd name="connsiteY35" fmla="*/ 1569660 h 1569660"/>
              <a:gd name="connsiteX36" fmla="*/ 970737 w 8824879"/>
              <a:gd name="connsiteY36" fmla="*/ 1569660 h 1569660"/>
              <a:gd name="connsiteX37" fmla="*/ 0 w 8824879"/>
              <a:gd name="connsiteY37" fmla="*/ 1569660 h 1569660"/>
              <a:gd name="connsiteX38" fmla="*/ 0 w 8824879"/>
              <a:gd name="connsiteY38" fmla="*/ 1015047 h 1569660"/>
              <a:gd name="connsiteX39" fmla="*/ 0 w 8824879"/>
              <a:gd name="connsiteY39" fmla="*/ 538917 h 1569660"/>
              <a:gd name="connsiteX40" fmla="*/ 0 w 8824879"/>
              <a:gd name="connsiteY40"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824879" h="1569660" fill="none" extrusionOk="0">
                <a:moveTo>
                  <a:pt x="0" y="0"/>
                </a:moveTo>
                <a:cubicBezTo>
                  <a:pt x="287286" y="-91652"/>
                  <a:pt x="393402" y="4500"/>
                  <a:pt x="764823" y="0"/>
                </a:cubicBezTo>
                <a:cubicBezTo>
                  <a:pt x="1136244" y="-4500"/>
                  <a:pt x="1131324" y="34582"/>
                  <a:pt x="1264899" y="0"/>
                </a:cubicBezTo>
                <a:cubicBezTo>
                  <a:pt x="1398474" y="-34582"/>
                  <a:pt x="1504282" y="5324"/>
                  <a:pt x="1676727" y="0"/>
                </a:cubicBezTo>
                <a:cubicBezTo>
                  <a:pt x="1849172" y="-5324"/>
                  <a:pt x="1847128" y="5387"/>
                  <a:pt x="2000306" y="0"/>
                </a:cubicBezTo>
                <a:cubicBezTo>
                  <a:pt x="2153484" y="-5387"/>
                  <a:pt x="2300554" y="19738"/>
                  <a:pt x="2412134" y="0"/>
                </a:cubicBezTo>
                <a:cubicBezTo>
                  <a:pt x="2523714" y="-19738"/>
                  <a:pt x="2622535" y="9889"/>
                  <a:pt x="2735712" y="0"/>
                </a:cubicBezTo>
                <a:cubicBezTo>
                  <a:pt x="2848889" y="-9889"/>
                  <a:pt x="3263626" y="70121"/>
                  <a:pt x="3412287" y="0"/>
                </a:cubicBezTo>
                <a:cubicBezTo>
                  <a:pt x="3560949" y="-70121"/>
                  <a:pt x="3593448" y="3671"/>
                  <a:pt x="3735865" y="0"/>
                </a:cubicBezTo>
                <a:cubicBezTo>
                  <a:pt x="3878282" y="-3671"/>
                  <a:pt x="3957121" y="23838"/>
                  <a:pt x="4059444" y="0"/>
                </a:cubicBezTo>
                <a:cubicBezTo>
                  <a:pt x="4161767" y="-23838"/>
                  <a:pt x="4288523" y="28567"/>
                  <a:pt x="4383023" y="0"/>
                </a:cubicBezTo>
                <a:cubicBezTo>
                  <a:pt x="4477523" y="-28567"/>
                  <a:pt x="4720396" y="39232"/>
                  <a:pt x="4883100" y="0"/>
                </a:cubicBezTo>
                <a:cubicBezTo>
                  <a:pt x="5045804" y="-39232"/>
                  <a:pt x="5400951" y="29731"/>
                  <a:pt x="5647923" y="0"/>
                </a:cubicBezTo>
                <a:cubicBezTo>
                  <a:pt x="5894895" y="-29731"/>
                  <a:pt x="6077886" y="78591"/>
                  <a:pt x="6324497" y="0"/>
                </a:cubicBezTo>
                <a:cubicBezTo>
                  <a:pt x="6571108" y="-78591"/>
                  <a:pt x="6546013" y="11955"/>
                  <a:pt x="6648076" y="0"/>
                </a:cubicBezTo>
                <a:cubicBezTo>
                  <a:pt x="6750139" y="-11955"/>
                  <a:pt x="6977841" y="23458"/>
                  <a:pt x="7236401" y="0"/>
                </a:cubicBezTo>
                <a:cubicBezTo>
                  <a:pt x="7494961" y="-23458"/>
                  <a:pt x="7482468" y="7502"/>
                  <a:pt x="7559980" y="0"/>
                </a:cubicBezTo>
                <a:cubicBezTo>
                  <a:pt x="7637492" y="-7502"/>
                  <a:pt x="7928336" y="40638"/>
                  <a:pt x="8236554" y="0"/>
                </a:cubicBezTo>
                <a:cubicBezTo>
                  <a:pt x="8544772" y="-40638"/>
                  <a:pt x="8659742" y="46522"/>
                  <a:pt x="8824879" y="0"/>
                </a:cubicBezTo>
                <a:cubicBezTo>
                  <a:pt x="8836707" y="135319"/>
                  <a:pt x="8782358" y="269387"/>
                  <a:pt x="8824879" y="491827"/>
                </a:cubicBezTo>
                <a:cubicBezTo>
                  <a:pt x="8867400" y="714267"/>
                  <a:pt x="8802914" y="910597"/>
                  <a:pt x="8824879" y="1046440"/>
                </a:cubicBezTo>
                <a:cubicBezTo>
                  <a:pt x="8846844" y="1182283"/>
                  <a:pt x="8805307" y="1447820"/>
                  <a:pt x="8824879" y="1569660"/>
                </a:cubicBezTo>
                <a:cubicBezTo>
                  <a:pt x="8725191" y="1607193"/>
                  <a:pt x="8574115" y="1520257"/>
                  <a:pt x="8413051" y="1569660"/>
                </a:cubicBezTo>
                <a:cubicBezTo>
                  <a:pt x="8251987" y="1619063"/>
                  <a:pt x="7988681" y="1555713"/>
                  <a:pt x="7736477" y="1569660"/>
                </a:cubicBezTo>
                <a:cubicBezTo>
                  <a:pt x="7484273" y="1583607"/>
                  <a:pt x="7285218" y="1509897"/>
                  <a:pt x="7059903" y="1569660"/>
                </a:cubicBezTo>
                <a:cubicBezTo>
                  <a:pt x="6834588" y="1629423"/>
                  <a:pt x="6867835" y="1555615"/>
                  <a:pt x="6736324" y="1569660"/>
                </a:cubicBezTo>
                <a:cubicBezTo>
                  <a:pt x="6604813" y="1583705"/>
                  <a:pt x="6215332" y="1479364"/>
                  <a:pt x="5971501" y="1569660"/>
                </a:cubicBezTo>
                <a:cubicBezTo>
                  <a:pt x="5727670" y="1659956"/>
                  <a:pt x="5664336" y="1510492"/>
                  <a:pt x="5471425" y="1569660"/>
                </a:cubicBezTo>
                <a:cubicBezTo>
                  <a:pt x="5278514" y="1628828"/>
                  <a:pt x="5220188" y="1534338"/>
                  <a:pt x="5059597" y="1569660"/>
                </a:cubicBezTo>
                <a:cubicBezTo>
                  <a:pt x="4899006" y="1604982"/>
                  <a:pt x="4798543" y="1538418"/>
                  <a:pt x="4647770" y="1569660"/>
                </a:cubicBezTo>
                <a:cubicBezTo>
                  <a:pt x="4496997" y="1600902"/>
                  <a:pt x="4342096" y="1560738"/>
                  <a:pt x="4059444" y="1569660"/>
                </a:cubicBezTo>
                <a:cubicBezTo>
                  <a:pt x="3776792" y="1578582"/>
                  <a:pt x="3626791" y="1510257"/>
                  <a:pt x="3471119" y="1569660"/>
                </a:cubicBezTo>
                <a:cubicBezTo>
                  <a:pt x="3315447" y="1629063"/>
                  <a:pt x="3108801" y="1525682"/>
                  <a:pt x="2971043" y="1569660"/>
                </a:cubicBezTo>
                <a:cubicBezTo>
                  <a:pt x="2833285" y="1613638"/>
                  <a:pt x="2521328" y="1563607"/>
                  <a:pt x="2294469" y="1569660"/>
                </a:cubicBezTo>
                <a:cubicBezTo>
                  <a:pt x="2067610" y="1575713"/>
                  <a:pt x="1959628" y="1526322"/>
                  <a:pt x="1794392" y="1569660"/>
                </a:cubicBezTo>
                <a:cubicBezTo>
                  <a:pt x="1629156" y="1612998"/>
                  <a:pt x="1394761" y="1540255"/>
                  <a:pt x="1294316" y="1569660"/>
                </a:cubicBezTo>
                <a:cubicBezTo>
                  <a:pt x="1193871" y="1599065"/>
                  <a:pt x="1109072" y="1546252"/>
                  <a:pt x="970737" y="1569660"/>
                </a:cubicBezTo>
                <a:cubicBezTo>
                  <a:pt x="832402" y="1593068"/>
                  <a:pt x="226125" y="1533424"/>
                  <a:pt x="0" y="1569660"/>
                </a:cubicBezTo>
                <a:cubicBezTo>
                  <a:pt x="-144" y="1424923"/>
                  <a:pt x="17867" y="1243211"/>
                  <a:pt x="0" y="1015047"/>
                </a:cubicBezTo>
                <a:cubicBezTo>
                  <a:pt x="-17867" y="786883"/>
                  <a:pt x="19341" y="716847"/>
                  <a:pt x="0" y="538917"/>
                </a:cubicBezTo>
                <a:cubicBezTo>
                  <a:pt x="-19341" y="360987"/>
                  <a:pt x="29866" y="166234"/>
                  <a:pt x="0" y="0"/>
                </a:cubicBezTo>
                <a:close/>
              </a:path>
              <a:path w="8824879" h="1569660" stroke="0" extrusionOk="0">
                <a:moveTo>
                  <a:pt x="0" y="0"/>
                </a:moveTo>
                <a:cubicBezTo>
                  <a:pt x="196216" y="-52668"/>
                  <a:pt x="380653" y="37491"/>
                  <a:pt x="500076" y="0"/>
                </a:cubicBezTo>
                <a:cubicBezTo>
                  <a:pt x="619499" y="-37491"/>
                  <a:pt x="800708" y="18947"/>
                  <a:pt x="911904" y="0"/>
                </a:cubicBezTo>
                <a:cubicBezTo>
                  <a:pt x="1023100" y="-18947"/>
                  <a:pt x="1172021" y="2352"/>
                  <a:pt x="1323732" y="0"/>
                </a:cubicBezTo>
                <a:cubicBezTo>
                  <a:pt x="1475443" y="-2352"/>
                  <a:pt x="1544914" y="6027"/>
                  <a:pt x="1735560" y="0"/>
                </a:cubicBezTo>
                <a:cubicBezTo>
                  <a:pt x="1926206" y="-6027"/>
                  <a:pt x="1984926" y="25218"/>
                  <a:pt x="2059138" y="0"/>
                </a:cubicBezTo>
                <a:cubicBezTo>
                  <a:pt x="2133350" y="-25218"/>
                  <a:pt x="2460548" y="8413"/>
                  <a:pt x="2647464" y="0"/>
                </a:cubicBezTo>
                <a:cubicBezTo>
                  <a:pt x="2834380" y="-8413"/>
                  <a:pt x="3150369" y="15688"/>
                  <a:pt x="3324038" y="0"/>
                </a:cubicBezTo>
                <a:cubicBezTo>
                  <a:pt x="3497707" y="-15688"/>
                  <a:pt x="3664812" y="46718"/>
                  <a:pt x="3912363" y="0"/>
                </a:cubicBezTo>
                <a:cubicBezTo>
                  <a:pt x="4159915" y="-46718"/>
                  <a:pt x="4426594" y="49992"/>
                  <a:pt x="4588937" y="0"/>
                </a:cubicBezTo>
                <a:cubicBezTo>
                  <a:pt x="4751280" y="-49992"/>
                  <a:pt x="5019225" y="66251"/>
                  <a:pt x="5177262" y="0"/>
                </a:cubicBezTo>
                <a:cubicBezTo>
                  <a:pt x="5335300" y="-66251"/>
                  <a:pt x="5595626" y="27516"/>
                  <a:pt x="5942085" y="0"/>
                </a:cubicBezTo>
                <a:cubicBezTo>
                  <a:pt x="6288544" y="-27516"/>
                  <a:pt x="6460456" y="47212"/>
                  <a:pt x="6706908" y="0"/>
                </a:cubicBezTo>
                <a:cubicBezTo>
                  <a:pt x="6953360" y="-47212"/>
                  <a:pt x="7235594" y="35226"/>
                  <a:pt x="7471731" y="0"/>
                </a:cubicBezTo>
                <a:cubicBezTo>
                  <a:pt x="7707868" y="-35226"/>
                  <a:pt x="7839718" y="58135"/>
                  <a:pt x="8148305" y="0"/>
                </a:cubicBezTo>
                <a:cubicBezTo>
                  <a:pt x="8456892" y="-58135"/>
                  <a:pt x="8660679" y="58919"/>
                  <a:pt x="8824879" y="0"/>
                </a:cubicBezTo>
                <a:cubicBezTo>
                  <a:pt x="8829053" y="105771"/>
                  <a:pt x="8810452" y="265426"/>
                  <a:pt x="8824879" y="507523"/>
                </a:cubicBezTo>
                <a:cubicBezTo>
                  <a:pt x="8839306" y="749620"/>
                  <a:pt x="8768646" y="788284"/>
                  <a:pt x="8824879" y="999350"/>
                </a:cubicBezTo>
                <a:cubicBezTo>
                  <a:pt x="8881112" y="1210416"/>
                  <a:pt x="8815616" y="1340268"/>
                  <a:pt x="8824879" y="1569660"/>
                </a:cubicBezTo>
                <a:cubicBezTo>
                  <a:pt x="8663147" y="1596780"/>
                  <a:pt x="8578487" y="1557172"/>
                  <a:pt x="8501300" y="1569660"/>
                </a:cubicBezTo>
                <a:cubicBezTo>
                  <a:pt x="8424113" y="1582148"/>
                  <a:pt x="8311030" y="1541306"/>
                  <a:pt x="8177721" y="1569660"/>
                </a:cubicBezTo>
                <a:cubicBezTo>
                  <a:pt x="8044412" y="1598014"/>
                  <a:pt x="7961305" y="1558192"/>
                  <a:pt x="7854142" y="1569660"/>
                </a:cubicBezTo>
                <a:cubicBezTo>
                  <a:pt x="7746979" y="1581128"/>
                  <a:pt x="7443270" y="1553508"/>
                  <a:pt x="7265817" y="1569660"/>
                </a:cubicBezTo>
                <a:cubicBezTo>
                  <a:pt x="7088365" y="1585812"/>
                  <a:pt x="6691291" y="1524928"/>
                  <a:pt x="6500994" y="1569660"/>
                </a:cubicBezTo>
                <a:cubicBezTo>
                  <a:pt x="6310697" y="1614392"/>
                  <a:pt x="6184487" y="1529642"/>
                  <a:pt x="6000918" y="1569660"/>
                </a:cubicBezTo>
                <a:cubicBezTo>
                  <a:pt x="5817349" y="1609678"/>
                  <a:pt x="5743098" y="1547052"/>
                  <a:pt x="5500841" y="1569660"/>
                </a:cubicBezTo>
                <a:cubicBezTo>
                  <a:pt x="5258584" y="1592268"/>
                  <a:pt x="5024796" y="1558431"/>
                  <a:pt x="4824267" y="1569660"/>
                </a:cubicBezTo>
                <a:cubicBezTo>
                  <a:pt x="4623738" y="1580889"/>
                  <a:pt x="4334585" y="1514215"/>
                  <a:pt x="4059444" y="1569660"/>
                </a:cubicBezTo>
                <a:cubicBezTo>
                  <a:pt x="3784303" y="1625105"/>
                  <a:pt x="3631373" y="1480698"/>
                  <a:pt x="3294621" y="1569660"/>
                </a:cubicBezTo>
                <a:cubicBezTo>
                  <a:pt x="2957869" y="1658622"/>
                  <a:pt x="2980216" y="1530237"/>
                  <a:pt x="2794545" y="1569660"/>
                </a:cubicBezTo>
                <a:cubicBezTo>
                  <a:pt x="2608874" y="1609083"/>
                  <a:pt x="2444364" y="1527878"/>
                  <a:pt x="2206220" y="1569660"/>
                </a:cubicBezTo>
                <a:cubicBezTo>
                  <a:pt x="1968076" y="1611442"/>
                  <a:pt x="1980293" y="1541158"/>
                  <a:pt x="1882641" y="1569660"/>
                </a:cubicBezTo>
                <a:cubicBezTo>
                  <a:pt x="1784989" y="1598162"/>
                  <a:pt x="1654911" y="1560137"/>
                  <a:pt x="1470813" y="1569660"/>
                </a:cubicBezTo>
                <a:cubicBezTo>
                  <a:pt x="1286715" y="1579183"/>
                  <a:pt x="990522" y="1526044"/>
                  <a:pt x="794239" y="1569660"/>
                </a:cubicBezTo>
                <a:cubicBezTo>
                  <a:pt x="597956" y="1613276"/>
                  <a:pt x="296224" y="1485323"/>
                  <a:pt x="0" y="1569660"/>
                </a:cubicBezTo>
                <a:cubicBezTo>
                  <a:pt x="-15769" y="1352329"/>
                  <a:pt x="26675" y="1208376"/>
                  <a:pt x="0" y="1077833"/>
                </a:cubicBezTo>
                <a:cubicBezTo>
                  <a:pt x="-26675" y="947290"/>
                  <a:pt x="34368" y="704502"/>
                  <a:pt x="0" y="586006"/>
                </a:cubicBezTo>
                <a:cubicBezTo>
                  <a:pt x="-34368" y="467510"/>
                  <a:pt x="62311" y="241145"/>
                  <a:pt x="0" y="0"/>
                </a:cubicBezTo>
                <a:close/>
              </a:path>
            </a:pathLst>
          </a:custGeom>
          <a:solidFill>
            <a:schemeClr val="bg1">
              <a:lumMod val="20000"/>
              <a:lumOff val="80000"/>
              <a:alpha val="62000"/>
            </a:schemeClr>
          </a:solidFill>
          <a:ln w="38100">
            <a:solidFill>
              <a:schemeClr val="bg1">
                <a:lumMod val="50000"/>
              </a:schemeClr>
            </a:solidFill>
            <a:extLst>
              <a:ext uri="{C807C97D-BFC1-408E-A445-0C87EB9F89A2}">
                <ask:lineSketchStyleProps xmlns:ask="http://schemas.microsoft.com/office/drawing/2018/sketchyshapes" sd="4000302496">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accent1"/>
          </a:fontRef>
        </p:style>
        <p:txBody>
          <a:bodyPr wrap="square">
            <a:spAutoFit/>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pPr lvl="0" algn="ctr"/>
            <a:r>
              <a:rPr lang="en-US" sz="4800" b="1" dirty="0" err="1">
                <a:solidFill>
                  <a:srgbClr val="121212"/>
                </a:solidFill>
              </a:rPr>
              <a:t>Hoạt</a:t>
            </a:r>
            <a:r>
              <a:rPr lang="en-US" sz="4800" b="1" dirty="0">
                <a:solidFill>
                  <a:srgbClr val="121212"/>
                </a:solidFill>
              </a:rPr>
              <a:t> </a:t>
            </a:r>
            <a:r>
              <a:rPr lang="en-US" sz="4800" b="1" dirty="0" err="1">
                <a:solidFill>
                  <a:srgbClr val="121212"/>
                </a:solidFill>
              </a:rPr>
              <a:t>động</a:t>
            </a:r>
            <a:r>
              <a:rPr lang="en-US" sz="4800" b="1" dirty="0">
                <a:solidFill>
                  <a:srgbClr val="121212"/>
                </a:solidFill>
              </a:rPr>
              <a:t> 1: Vai </a:t>
            </a:r>
            <a:r>
              <a:rPr lang="en-US" sz="4800" b="1" dirty="0" err="1">
                <a:solidFill>
                  <a:srgbClr val="121212"/>
                </a:solidFill>
              </a:rPr>
              <a:t>trò</a:t>
            </a:r>
            <a:r>
              <a:rPr lang="en-US" sz="4800" b="1" dirty="0">
                <a:solidFill>
                  <a:srgbClr val="121212"/>
                </a:solidFill>
              </a:rPr>
              <a:t> </a:t>
            </a:r>
            <a:r>
              <a:rPr lang="en-US" sz="4800" b="1" dirty="0" err="1">
                <a:solidFill>
                  <a:srgbClr val="121212"/>
                </a:solidFill>
              </a:rPr>
              <a:t>của</a:t>
            </a:r>
            <a:r>
              <a:rPr lang="en-US" sz="4800" b="1" dirty="0">
                <a:solidFill>
                  <a:srgbClr val="121212"/>
                </a:solidFill>
              </a:rPr>
              <a:t> </a:t>
            </a:r>
            <a:r>
              <a:rPr lang="en-US" sz="4800" b="1" dirty="0" err="1">
                <a:solidFill>
                  <a:srgbClr val="121212"/>
                </a:solidFill>
              </a:rPr>
              <a:t>âm</a:t>
            </a:r>
            <a:r>
              <a:rPr lang="en-US" sz="4800" b="1" dirty="0">
                <a:solidFill>
                  <a:srgbClr val="121212"/>
                </a:solidFill>
              </a:rPr>
              <a:t> </a:t>
            </a:r>
            <a:r>
              <a:rPr lang="en-US" sz="4800" b="1" dirty="0" err="1">
                <a:solidFill>
                  <a:srgbClr val="121212"/>
                </a:solidFill>
              </a:rPr>
              <a:t>thanh</a:t>
            </a:r>
            <a:r>
              <a:rPr lang="en-US" sz="4800" b="1" dirty="0">
                <a:solidFill>
                  <a:srgbClr val="121212"/>
                </a:solidFill>
              </a:rPr>
              <a:t> </a:t>
            </a:r>
            <a:r>
              <a:rPr lang="en-US" sz="4800" b="1" dirty="0" err="1">
                <a:solidFill>
                  <a:srgbClr val="121212"/>
                </a:solidFill>
              </a:rPr>
              <a:t>trong</a:t>
            </a:r>
            <a:r>
              <a:rPr lang="en-US" sz="4800" b="1" dirty="0">
                <a:solidFill>
                  <a:srgbClr val="121212"/>
                </a:solidFill>
              </a:rPr>
              <a:t> </a:t>
            </a:r>
            <a:r>
              <a:rPr lang="en-US" sz="4800" b="1" dirty="0" err="1">
                <a:solidFill>
                  <a:srgbClr val="121212"/>
                </a:solidFill>
              </a:rPr>
              <a:t>cuộc</a:t>
            </a:r>
            <a:r>
              <a:rPr lang="en-US" sz="4800" b="1" dirty="0">
                <a:solidFill>
                  <a:srgbClr val="121212"/>
                </a:solidFill>
              </a:rPr>
              <a:t> </a:t>
            </a:r>
            <a:r>
              <a:rPr lang="en-US" sz="4800" b="1" dirty="0" err="1">
                <a:solidFill>
                  <a:srgbClr val="121212"/>
                </a:solidFill>
              </a:rPr>
              <a:t>sống</a:t>
            </a:r>
            <a:r>
              <a:rPr lang="en-US" sz="4800" b="1" dirty="0">
                <a:solidFill>
                  <a:srgbClr val="121212"/>
                </a:solidFill>
              </a:rPr>
              <a:t> </a:t>
            </a:r>
            <a:endParaRPr kumimoji="0" lang="en-US" sz="4800" b="1" i="0" u="none" strike="noStrike" kern="1200" cap="none" spc="0" normalizeH="0" baseline="0" noProof="0" dirty="0">
              <a:ln>
                <a:noFill/>
              </a:ln>
              <a:solidFill>
                <a:srgbClr val="121212"/>
              </a:solidFill>
              <a:effectLst/>
              <a:uLnTx/>
              <a:uFillTx/>
            </a:endParaRPr>
          </a:p>
        </p:txBody>
      </p:sp>
      <p:pic>
        <p:nvPicPr>
          <p:cNvPr id="2" name="Picture 1" descr="A picture containing toy, doll&#10;&#10;Description automatically generated">
            <a:extLst>
              <a:ext uri="{FF2B5EF4-FFF2-40B4-BE49-F238E27FC236}">
                <a16:creationId xmlns:a16="http://schemas.microsoft.com/office/drawing/2014/main" id="{FADD1A2F-7C13-6146-9602-25CB293B65F9}"/>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backgroundRemoval t="9984" b="91633" l="2466" r="91310">
                        <a14:foregroundMark x1="9822" y1="86661" x2="9822" y2="86661"/>
                        <a14:foregroundMark x1="7478" y1="26031" x2="7720" y2="26031"/>
                        <a14:foregroundMark x1="5659" y1="24737" x2="8246" y2="27324"/>
                        <a14:foregroundMark x1="2749" y1="26556" x2="2506" y2="27850"/>
                        <a14:foregroundMark x1="29426" y1="33347" x2="28901" y2="35449"/>
                        <a14:foregroundMark x1="25505" y1="30719" x2="25627" y2="39369"/>
                        <a14:foregroundMark x1="25627" y1="39369" x2="26799" y2="40137"/>
                        <a14:foregroundMark x1="31245" y1="32579" x2="31002" y2="35449"/>
                        <a14:foregroundMark x1="54527" y1="36217" x2="52708" y2="36742"/>
                        <a14:foregroundMark x1="54002" y1="37268" x2="50889" y2="37793"/>
                        <a14:foregroundMark x1="55053" y1="36217" x2="52708" y2="37793"/>
                        <a14:foregroundMark x1="50364" y1="44058" x2="47736" y2="44058"/>
                        <a14:foregroundMark x1="49555" y1="42765" x2="48787" y2="43816"/>
                        <a14:foregroundMark x1="55053" y1="35166" x2="53759" y2="39086"/>
                        <a14:foregroundMark x1="74131" y1="37025" x2="74939" y2="41956"/>
                        <a14:foregroundMark x1="75182" y1="37510" x2="74414" y2="42482"/>
                        <a14:foregroundMark x1="75465" y1="39612" x2="75465" y2="39612"/>
                        <a14:foregroundMark x1="75465" y1="39612" x2="75465" y2="39612"/>
                        <a14:foregroundMark x1="75182" y1="39612" x2="75182" y2="39612"/>
                        <a14:foregroundMark x1="49555" y1="36500" x2="47211" y2="37268"/>
                        <a14:foregroundMark x1="47211" y1="35166" x2="46160" y2="36742"/>
                        <a14:foregroundMark x1="46160" y1="36742" x2="46160" y2="36742"/>
                        <a14:foregroundMark x1="46160" y1="36742" x2="46160" y2="36742"/>
                        <a14:foregroundMark x1="46160" y1="36742" x2="46160" y2="36742"/>
                        <a14:foregroundMark x1="46160" y1="36500" x2="46160" y2="36500"/>
                        <a14:foregroundMark x1="44058" y1="36217" x2="44058" y2="36217"/>
                        <a14:foregroundMark x1="44058" y1="36217" x2="44058" y2="36217"/>
                        <a14:foregroundMark x1="43533" y1="36217" x2="43533" y2="36217"/>
                        <a14:foregroundMark x1="46968" y1="37025" x2="46968" y2="37025"/>
                        <a14:foregroundMark x1="90622" y1="87187" x2="91390" y2="86944"/>
                        <a14:foregroundMark x1="89046" y1="87712" x2="90622" y2="86661"/>
                        <a14:foregroundMark x1="53759" y1="89289" x2="52183" y2="90865"/>
                        <a14:foregroundMark x1="52183" y1="90865" x2="52183" y2="90865"/>
                        <a14:foregroundMark x1="52183" y1="90865" x2="52183" y2="90865"/>
                        <a14:foregroundMark x1="52183" y1="90865" x2="52183" y2="90865"/>
                        <a14:foregroundMark x1="52183" y1="90865" x2="52183" y2="90865"/>
                        <a14:foregroundMark x1="44584" y1="89814" x2="40946" y2="90340"/>
                        <a14:foregroundMark x1="43533" y1="90340" x2="41714" y2="90865"/>
                        <a14:foregroundMark x1="46443" y1="91633" x2="46443" y2="91633"/>
                        <a14:foregroundMark x1="55295" y1="36500" x2="48787" y2="37510"/>
                        <a14:foregroundMark x1="73605" y1="38844" x2="75707" y2="39369"/>
                        <a14:foregroundMark x1="73080" y1="39369" x2="75950" y2="39369"/>
                        <a14:foregroundMark x1="71787" y1="39895" x2="75950" y2="39369"/>
                        <a14:foregroundMark x1="73605" y1="38844" x2="75950" y2="39895"/>
                        <a14:foregroundMark x1="75707" y1="37268" x2="73888" y2="44058"/>
                        <a14:foregroundMark x1="53234" y1="34923" x2="52708" y2="39369"/>
                        <a14:foregroundMark x1="44341" y1="35449" x2="48504" y2="44260"/>
                        <a14:foregroundMark x1="48504" y1="44260" x2="48787" y2="47211"/>
                        <a14:foregroundMark x1="31447" y1="33428" x2="30275" y2="35327"/>
                        <a14:foregroundMark x1="30396" y1="33549" x2="30841" y2="34276"/>
                        <a14:foregroundMark x1="28375" y1="33549" x2="28375" y2="33549"/>
                        <a14:foregroundMark x1="28941" y1="33549" x2="29547" y2="33711"/>
                        <a14:foregroundMark x1="29224" y1="34883" x2="26435" y2="38561"/>
                        <a14:foregroundMark x1="25707" y1="37389" x2="26031" y2="40582"/>
                        <a14:foregroundMark x1="26031" y1="36621" x2="26597" y2="41916"/>
                        <a14:foregroundMark x1="26152" y1="36055" x2="28941" y2="43088"/>
                        <a14:foregroundMark x1="28941" y1="43088" x2="28941" y2="43088"/>
                        <a14:foregroundMark x1="28941" y1="42199" x2="29224" y2="42926"/>
                        <a14:foregroundMark x1="48141" y1="35449" x2="40501" y2="40016"/>
                        <a14:foregroundMark x1="40501" y1="40016" x2="40501" y2="40016"/>
                      </a14:backgroundRemoval>
                    </a14:imgEffect>
                  </a14:imgLayer>
                </a14:imgProps>
              </a:ext>
              <a:ext uri="{28A0092B-C50C-407E-A947-70E740481C1C}">
                <a14:useLocalDpi xmlns:a14="http://schemas.microsoft.com/office/drawing/2010/main" val="0"/>
              </a:ext>
            </a:extLst>
          </a:blip>
          <a:stretch>
            <a:fillRect/>
          </a:stretch>
        </p:blipFill>
        <p:spPr>
          <a:xfrm>
            <a:off x="3766387" y="2981325"/>
            <a:ext cx="4081309" cy="4081309"/>
          </a:xfrm>
          <a:prstGeom prst="rect">
            <a:avLst/>
          </a:prstGeom>
        </p:spPr>
      </p:pic>
    </p:spTree>
    <p:extLst>
      <p:ext uri="{BB962C8B-B14F-4D97-AF65-F5344CB8AC3E}">
        <p14:creationId xmlns:p14="http://schemas.microsoft.com/office/powerpoint/2010/main" val="336455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down)">
                                      <p:cBhvr>
                                        <p:cTn id="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raphic 3">
            <a:extLst>
              <a:ext uri="{FF2B5EF4-FFF2-40B4-BE49-F238E27FC236}">
                <a16:creationId xmlns:a16="http://schemas.microsoft.com/office/drawing/2014/main" id="{F3E8FF01-356A-4F8F-8D4C-27CF699EEB26}"/>
              </a:ext>
            </a:extLst>
          </p:cNvPr>
          <p:cNvSpPr/>
          <p:nvPr/>
        </p:nvSpPr>
        <p:spPr>
          <a:xfrm rot="10800000">
            <a:off x="219" y="5987295"/>
            <a:ext cx="12191781" cy="870705"/>
          </a:xfrm>
          <a:custGeom>
            <a:avLst/>
            <a:gdLst>
              <a:gd name="connsiteX0" fmla="*/ 12650 w 12191781"/>
              <a:gd name="connsiteY0" fmla="*/ 0 h 870705"/>
              <a:gd name="connsiteX1" fmla="*/ 0 w 12191781"/>
              <a:gd name="connsiteY1" fmla="*/ 12031 h 870705"/>
              <a:gd name="connsiteX2" fmla="*/ 0 w 12191781"/>
              <a:gd name="connsiteY2" fmla="*/ 384087 h 870705"/>
              <a:gd name="connsiteX3" fmla="*/ 558564 w 12191781"/>
              <a:gd name="connsiteY3" fmla="*/ 663315 h 870705"/>
              <a:gd name="connsiteX4" fmla="*/ 1547882 w 12191781"/>
              <a:gd name="connsiteY4" fmla="*/ 331657 h 870705"/>
              <a:gd name="connsiteX5" fmla="*/ 2617027 w 12191781"/>
              <a:gd name="connsiteY5" fmla="*/ 308784 h 870705"/>
              <a:gd name="connsiteX6" fmla="*/ 3797841 w 12191781"/>
              <a:gd name="connsiteY6" fmla="*/ 869319 h 870705"/>
              <a:gd name="connsiteX7" fmla="*/ 4851064 w 12191781"/>
              <a:gd name="connsiteY7" fmla="*/ 343094 h 870705"/>
              <a:gd name="connsiteX8" fmla="*/ 6191530 w 12191781"/>
              <a:gd name="connsiteY8" fmla="*/ 411712 h 870705"/>
              <a:gd name="connsiteX9" fmla="*/ 8585218 w 12191781"/>
              <a:gd name="connsiteY9" fmla="*/ 388840 h 870705"/>
              <a:gd name="connsiteX10" fmla="*/ 9415103 w 12191781"/>
              <a:gd name="connsiteY10" fmla="*/ 686188 h 870705"/>
              <a:gd name="connsiteX11" fmla="*/ 10085336 w 12191781"/>
              <a:gd name="connsiteY11" fmla="*/ 377403 h 870705"/>
              <a:gd name="connsiteX12" fmla="*/ 11776948 w 12191781"/>
              <a:gd name="connsiteY12" fmla="*/ 343094 h 870705"/>
              <a:gd name="connsiteX13" fmla="*/ 12191782 w 12191781"/>
              <a:gd name="connsiteY13" fmla="*/ 484490 h 870705"/>
              <a:gd name="connsiteX14" fmla="*/ 12191782 w 12191781"/>
              <a:gd name="connsiteY14" fmla="*/ 0 h 870705"/>
              <a:gd name="connsiteX15" fmla="*/ 12650 w 12191781"/>
              <a:gd name="connsiteY15" fmla="*/ 0 h 87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781" h="870705">
                <a:moveTo>
                  <a:pt x="12650" y="0"/>
                </a:moveTo>
                <a:cubicBezTo>
                  <a:pt x="8288" y="4010"/>
                  <a:pt x="4144" y="8020"/>
                  <a:pt x="0" y="12031"/>
                </a:cubicBezTo>
                <a:lnTo>
                  <a:pt x="0" y="384087"/>
                </a:lnTo>
                <a:cubicBezTo>
                  <a:pt x="113196" y="529196"/>
                  <a:pt x="317777" y="628857"/>
                  <a:pt x="558564" y="663315"/>
                </a:cubicBezTo>
                <a:cubicBezTo>
                  <a:pt x="973397" y="720497"/>
                  <a:pt x="1292701" y="526077"/>
                  <a:pt x="1547882" y="331657"/>
                </a:cubicBezTo>
                <a:cubicBezTo>
                  <a:pt x="1851047" y="697624"/>
                  <a:pt x="2329784" y="697624"/>
                  <a:pt x="2617027" y="308784"/>
                </a:cubicBezTo>
                <a:cubicBezTo>
                  <a:pt x="2824444" y="629005"/>
                  <a:pt x="3303181" y="892192"/>
                  <a:pt x="3797841" y="869319"/>
                </a:cubicBezTo>
                <a:cubicBezTo>
                  <a:pt x="4324344" y="846446"/>
                  <a:pt x="4531978" y="606281"/>
                  <a:pt x="4851064" y="343094"/>
                </a:cubicBezTo>
                <a:cubicBezTo>
                  <a:pt x="5329802" y="674751"/>
                  <a:pt x="5712792" y="789264"/>
                  <a:pt x="6191530" y="411712"/>
                </a:cubicBezTo>
                <a:cubicBezTo>
                  <a:pt x="6845841" y="937938"/>
                  <a:pt x="8042576" y="1075176"/>
                  <a:pt x="8585218" y="388840"/>
                </a:cubicBezTo>
                <a:cubicBezTo>
                  <a:pt x="8856539" y="514641"/>
                  <a:pt x="9032113" y="697624"/>
                  <a:pt x="9415103" y="686188"/>
                </a:cubicBezTo>
                <a:cubicBezTo>
                  <a:pt x="9734189" y="674751"/>
                  <a:pt x="9893841" y="537514"/>
                  <a:pt x="10085336" y="377403"/>
                </a:cubicBezTo>
                <a:cubicBezTo>
                  <a:pt x="10436483" y="766243"/>
                  <a:pt x="11569532" y="1029430"/>
                  <a:pt x="11776948" y="343094"/>
                </a:cubicBezTo>
                <a:cubicBezTo>
                  <a:pt x="11933765" y="380522"/>
                  <a:pt x="12036929" y="494590"/>
                  <a:pt x="12191782" y="484490"/>
                </a:cubicBezTo>
                <a:lnTo>
                  <a:pt x="12191782" y="0"/>
                </a:lnTo>
                <a:lnTo>
                  <a:pt x="12650" y="0"/>
                </a:lnTo>
                <a:close/>
              </a:path>
            </a:pathLst>
          </a:custGeom>
          <a:solidFill>
            <a:srgbClr val="84D2C7"/>
          </a:solidFill>
          <a:ln w="218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 name="Graphic 3">
            <a:extLst>
              <a:ext uri="{FF2B5EF4-FFF2-40B4-BE49-F238E27FC236}">
                <a16:creationId xmlns:a16="http://schemas.microsoft.com/office/drawing/2014/main" id="{616C9890-8A1E-4822-A0AB-D90E94C67381}"/>
              </a:ext>
            </a:extLst>
          </p:cNvPr>
          <p:cNvSpPr/>
          <p:nvPr/>
        </p:nvSpPr>
        <p:spPr>
          <a:xfrm rot="10800000">
            <a:off x="0" y="5707895"/>
            <a:ext cx="12191781" cy="870705"/>
          </a:xfrm>
          <a:custGeom>
            <a:avLst/>
            <a:gdLst>
              <a:gd name="connsiteX0" fmla="*/ 12650 w 12191781"/>
              <a:gd name="connsiteY0" fmla="*/ 0 h 870705"/>
              <a:gd name="connsiteX1" fmla="*/ 0 w 12191781"/>
              <a:gd name="connsiteY1" fmla="*/ 12031 h 870705"/>
              <a:gd name="connsiteX2" fmla="*/ 0 w 12191781"/>
              <a:gd name="connsiteY2" fmla="*/ 384087 h 870705"/>
              <a:gd name="connsiteX3" fmla="*/ 558564 w 12191781"/>
              <a:gd name="connsiteY3" fmla="*/ 663315 h 870705"/>
              <a:gd name="connsiteX4" fmla="*/ 1547882 w 12191781"/>
              <a:gd name="connsiteY4" fmla="*/ 331657 h 870705"/>
              <a:gd name="connsiteX5" fmla="*/ 2617027 w 12191781"/>
              <a:gd name="connsiteY5" fmla="*/ 308784 h 870705"/>
              <a:gd name="connsiteX6" fmla="*/ 3797841 w 12191781"/>
              <a:gd name="connsiteY6" fmla="*/ 869319 h 870705"/>
              <a:gd name="connsiteX7" fmla="*/ 4851064 w 12191781"/>
              <a:gd name="connsiteY7" fmla="*/ 343094 h 870705"/>
              <a:gd name="connsiteX8" fmla="*/ 6191530 w 12191781"/>
              <a:gd name="connsiteY8" fmla="*/ 411712 h 870705"/>
              <a:gd name="connsiteX9" fmla="*/ 8585218 w 12191781"/>
              <a:gd name="connsiteY9" fmla="*/ 388840 h 870705"/>
              <a:gd name="connsiteX10" fmla="*/ 9415103 w 12191781"/>
              <a:gd name="connsiteY10" fmla="*/ 686188 h 870705"/>
              <a:gd name="connsiteX11" fmla="*/ 10085336 w 12191781"/>
              <a:gd name="connsiteY11" fmla="*/ 377403 h 870705"/>
              <a:gd name="connsiteX12" fmla="*/ 11776948 w 12191781"/>
              <a:gd name="connsiteY12" fmla="*/ 343094 h 870705"/>
              <a:gd name="connsiteX13" fmla="*/ 12191782 w 12191781"/>
              <a:gd name="connsiteY13" fmla="*/ 484490 h 870705"/>
              <a:gd name="connsiteX14" fmla="*/ 12191782 w 12191781"/>
              <a:gd name="connsiteY14" fmla="*/ 0 h 870705"/>
              <a:gd name="connsiteX15" fmla="*/ 12650 w 12191781"/>
              <a:gd name="connsiteY15" fmla="*/ 0 h 87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781" h="870705">
                <a:moveTo>
                  <a:pt x="12650" y="0"/>
                </a:moveTo>
                <a:cubicBezTo>
                  <a:pt x="8288" y="4010"/>
                  <a:pt x="4144" y="8020"/>
                  <a:pt x="0" y="12031"/>
                </a:cubicBezTo>
                <a:lnTo>
                  <a:pt x="0" y="384087"/>
                </a:lnTo>
                <a:cubicBezTo>
                  <a:pt x="113196" y="529196"/>
                  <a:pt x="317777" y="628857"/>
                  <a:pt x="558564" y="663315"/>
                </a:cubicBezTo>
                <a:cubicBezTo>
                  <a:pt x="973397" y="720497"/>
                  <a:pt x="1292701" y="526077"/>
                  <a:pt x="1547882" y="331657"/>
                </a:cubicBezTo>
                <a:cubicBezTo>
                  <a:pt x="1851047" y="697624"/>
                  <a:pt x="2329784" y="697624"/>
                  <a:pt x="2617027" y="308784"/>
                </a:cubicBezTo>
                <a:cubicBezTo>
                  <a:pt x="2824444" y="629005"/>
                  <a:pt x="3303181" y="892192"/>
                  <a:pt x="3797841" y="869319"/>
                </a:cubicBezTo>
                <a:cubicBezTo>
                  <a:pt x="4324344" y="846446"/>
                  <a:pt x="4531978" y="606281"/>
                  <a:pt x="4851064" y="343094"/>
                </a:cubicBezTo>
                <a:cubicBezTo>
                  <a:pt x="5329802" y="674751"/>
                  <a:pt x="5712792" y="789264"/>
                  <a:pt x="6191530" y="411712"/>
                </a:cubicBezTo>
                <a:cubicBezTo>
                  <a:pt x="6845841" y="937938"/>
                  <a:pt x="8042576" y="1075176"/>
                  <a:pt x="8585218" y="388840"/>
                </a:cubicBezTo>
                <a:cubicBezTo>
                  <a:pt x="8856539" y="514641"/>
                  <a:pt x="9032113" y="697624"/>
                  <a:pt x="9415103" y="686188"/>
                </a:cubicBezTo>
                <a:cubicBezTo>
                  <a:pt x="9734189" y="674751"/>
                  <a:pt x="9893841" y="537514"/>
                  <a:pt x="10085336" y="377403"/>
                </a:cubicBezTo>
                <a:cubicBezTo>
                  <a:pt x="10436483" y="766243"/>
                  <a:pt x="11569532" y="1029430"/>
                  <a:pt x="11776948" y="343094"/>
                </a:cubicBezTo>
                <a:cubicBezTo>
                  <a:pt x="11933765" y="380522"/>
                  <a:pt x="12036929" y="494590"/>
                  <a:pt x="12191782" y="484490"/>
                </a:cubicBezTo>
                <a:lnTo>
                  <a:pt x="12191782" y="0"/>
                </a:lnTo>
                <a:lnTo>
                  <a:pt x="12650" y="0"/>
                </a:lnTo>
                <a:close/>
              </a:path>
            </a:pathLst>
          </a:custGeom>
          <a:solidFill>
            <a:srgbClr val="74BABA"/>
          </a:solidFill>
          <a:ln w="218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pic>
        <p:nvPicPr>
          <p:cNvPr id="14" name="Graphic 13">
            <a:extLst>
              <a:ext uri="{FF2B5EF4-FFF2-40B4-BE49-F238E27FC236}">
                <a16:creationId xmlns:a16="http://schemas.microsoft.com/office/drawing/2014/main" id="{818D5FE1-1D94-446D-A0EB-F3118780A8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69624" y="5087991"/>
            <a:ext cx="1160958" cy="543945"/>
          </a:xfrm>
          <a:prstGeom prst="rect">
            <a:avLst/>
          </a:prstGeom>
        </p:spPr>
      </p:pic>
      <p:sp>
        <p:nvSpPr>
          <p:cNvPr id="17" name="TextBox 16">
            <a:extLst>
              <a:ext uri="{FF2B5EF4-FFF2-40B4-BE49-F238E27FC236}">
                <a16:creationId xmlns:a16="http://schemas.microsoft.com/office/drawing/2014/main" id="{82E93F21-EC97-460E-8368-13977FB6D8C1}"/>
              </a:ext>
            </a:extLst>
          </p:cNvPr>
          <p:cNvSpPr txBox="1"/>
          <p:nvPr/>
        </p:nvSpPr>
        <p:spPr>
          <a:xfrm>
            <a:off x="609600" y="279399"/>
            <a:ext cx="113919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121212"/>
                </a:solidFill>
                <a:latin typeface="Arial" panose="020B0604020202020204" pitchFamily="34" charset="0"/>
                <a:cs typeface="Arial" panose="020B0604020202020204" pitchFamily="34" charset="0"/>
              </a:rPr>
              <a:t>Q</a:t>
            </a:r>
            <a:r>
              <a:rPr kumimoji="0" lang="vi-VN"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uan sát hình 1 SGK và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nêu</a:t>
            </a:r>
            <a:r>
              <a:rPr kumimoji="0" lang="vi-VN"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những ích lợi của âm thanh đối với con người.</a:t>
            </a:r>
            <a:endPar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5179DC16-0D8D-ABC2-60FB-78F2DB318720}"/>
              </a:ext>
            </a:extLst>
          </p:cNvPr>
          <p:cNvPicPr>
            <a:picLocks noChangeAspect="1"/>
          </p:cNvPicPr>
          <p:nvPr/>
        </p:nvPicPr>
        <p:blipFill>
          <a:blip r:embed="rId5"/>
          <a:stretch>
            <a:fillRect/>
          </a:stretch>
        </p:blipFill>
        <p:spPr>
          <a:xfrm>
            <a:off x="1004887" y="2338387"/>
            <a:ext cx="10625138" cy="32793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4149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DF382EE-DDF3-4149-96FC-31D9481F32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 y="2627312"/>
            <a:ext cx="12191781" cy="4230688"/>
          </a:xfrm>
          <a:prstGeom prst="rect">
            <a:avLst/>
          </a:prstGeom>
        </p:spPr>
      </p:pic>
      <p:sp>
        <p:nvSpPr>
          <p:cNvPr id="5" name="Graphic 3">
            <a:extLst>
              <a:ext uri="{FF2B5EF4-FFF2-40B4-BE49-F238E27FC236}">
                <a16:creationId xmlns:a16="http://schemas.microsoft.com/office/drawing/2014/main" id="{24CEC53B-EB28-4301-A0C9-1146B589BB1E}"/>
              </a:ext>
            </a:extLst>
          </p:cNvPr>
          <p:cNvSpPr/>
          <p:nvPr/>
        </p:nvSpPr>
        <p:spPr>
          <a:xfrm>
            <a:off x="219" y="279400"/>
            <a:ext cx="12191781" cy="870705"/>
          </a:xfrm>
          <a:custGeom>
            <a:avLst/>
            <a:gdLst>
              <a:gd name="connsiteX0" fmla="*/ 12650 w 12191781"/>
              <a:gd name="connsiteY0" fmla="*/ 0 h 870705"/>
              <a:gd name="connsiteX1" fmla="*/ 0 w 12191781"/>
              <a:gd name="connsiteY1" fmla="*/ 12031 h 870705"/>
              <a:gd name="connsiteX2" fmla="*/ 0 w 12191781"/>
              <a:gd name="connsiteY2" fmla="*/ 384087 h 870705"/>
              <a:gd name="connsiteX3" fmla="*/ 558564 w 12191781"/>
              <a:gd name="connsiteY3" fmla="*/ 663315 h 870705"/>
              <a:gd name="connsiteX4" fmla="*/ 1547882 w 12191781"/>
              <a:gd name="connsiteY4" fmla="*/ 331657 h 870705"/>
              <a:gd name="connsiteX5" fmla="*/ 2617027 w 12191781"/>
              <a:gd name="connsiteY5" fmla="*/ 308784 h 870705"/>
              <a:gd name="connsiteX6" fmla="*/ 3797841 w 12191781"/>
              <a:gd name="connsiteY6" fmla="*/ 869319 h 870705"/>
              <a:gd name="connsiteX7" fmla="*/ 4851064 w 12191781"/>
              <a:gd name="connsiteY7" fmla="*/ 343094 h 870705"/>
              <a:gd name="connsiteX8" fmla="*/ 6191530 w 12191781"/>
              <a:gd name="connsiteY8" fmla="*/ 411712 h 870705"/>
              <a:gd name="connsiteX9" fmla="*/ 8585218 w 12191781"/>
              <a:gd name="connsiteY9" fmla="*/ 388840 h 870705"/>
              <a:gd name="connsiteX10" fmla="*/ 9415103 w 12191781"/>
              <a:gd name="connsiteY10" fmla="*/ 686188 h 870705"/>
              <a:gd name="connsiteX11" fmla="*/ 10085336 w 12191781"/>
              <a:gd name="connsiteY11" fmla="*/ 377403 h 870705"/>
              <a:gd name="connsiteX12" fmla="*/ 11776948 w 12191781"/>
              <a:gd name="connsiteY12" fmla="*/ 343094 h 870705"/>
              <a:gd name="connsiteX13" fmla="*/ 12191782 w 12191781"/>
              <a:gd name="connsiteY13" fmla="*/ 484490 h 870705"/>
              <a:gd name="connsiteX14" fmla="*/ 12191782 w 12191781"/>
              <a:gd name="connsiteY14" fmla="*/ 0 h 870705"/>
              <a:gd name="connsiteX15" fmla="*/ 12650 w 12191781"/>
              <a:gd name="connsiteY15" fmla="*/ 0 h 87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781" h="870705">
                <a:moveTo>
                  <a:pt x="12650" y="0"/>
                </a:moveTo>
                <a:cubicBezTo>
                  <a:pt x="8288" y="4010"/>
                  <a:pt x="4144" y="8020"/>
                  <a:pt x="0" y="12031"/>
                </a:cubicBezTo>
                <a:lnTo>
                  <a:pt x="0" y="384087"/>
                </a:lnTo>
                <a:cubicBezTo>
                  <a:pt x="113196" y="529196"/>
                  <a:pt x="317777" y="628857"/>
                  <a:pt x="558564" y="663315"/>
                </a:cubicBezTo>
                <a:cubicBezTo>
                  <a:pt x="973397" y="720497"/>
                  <a:pt x="1292701" y="526077"/>
                  <a:pt x="1547882" y="331657"/>
                </a:cubicBezTo>
                <a:cubicBezTo>
                  <a:pt x="1851047" y="697624"/>
                  <a:pt x="2329784" y="697624"/>
                  <a:pt x="2617027" y="308784"/>
                </a:cubicBezTo>
                <a:cubicBezTo>
                  <a:pt x="2824444" y="629005"/>
                  <a:pt x="3303181" y="892192"/>
                  <a:pt x="3797841" y="869319"/>
                </a:cubicBezTo>
                <a:cubicBezTo>
                  <a:pt x="4324344" y="846446"/>
                  <a:pt x="4531978" y="606281"/>
                  <a:pt x="4851064" y="343094"/>
                </a:cubicBezTo>
                <a:cubicBezTo>
                  <a:pt x="5329802" y="674751"/>
                  <a:pt x="5712792" y="789264"/>
                  <a:pt x="6191530" y="411712"/>
                </a:cubicBezTo>
                <a:cubicBezTo>
                  <a:pt x="6845841" y="937938"/>
                  <a:pt x="8042576" y="1075176"/>
                  <a:pt x="8585218" y="388840"/>
                </a:cubicBezTo>
                <a:cubicBezTo>
                  <a:pt x="8856539" y="514641"/>
                  <a:pt x="9032113" y="697624"/>
                  <a:pt x="9415103" y="686188"/>
                </a:cubicBezTo>
                <a:cubicBezTo>
                  <a:pt x="9734189" y="674751"/>
                  <a:pt x="9893841" y="537514"/>
                  <a:pt x="10085336" y="377403"/>
                </a:cubicBezTo>
                <a:cubicBezTo>
                  <a:pt x="10436483" y="766243"/>
                  <a:pt x="11569532" y="1029430"/>
                  <a:pt x="11776948" y="343094"/>
                </a:cubicBezTo>
                <a:cubicBezTo>
                  <a:pt x="11933765" y="380522"/>
                  <a:pt x="12036929" y="494590"/>
                  <a:pt x="12191782" y="484490"/>
                </a:cubicBezTo>
                <a:lnTo>
                  <a:pt x="12191782" y="0"/>
                </a:lnTo>
                <a:lnTo>
                  <a:pt x="12650" y="0"/>
                </a:lnTo>
                <a:close/>
              </a:path>
            </a:pathLst>
          </a:custGeom>
          <a:solidFill>
            <a:srgbClr val="84D2C7"/>
          </a:solidFill>
          <a:ln w="218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7" name="Graphic 3">
            <a:extLst>
              <a:ext uri="{FF2B5EF4-FFF2-40B4-BE49-F238E27FC236}">
                <a16:creationId xmlns:a16="http://schemas.microsoft.com/office/drawing/2014/main" id="{5E07D301-D1F5-4B35-9B03-8366637CE28B}"/>
              </a:ext>
            </a:extLst>
          </p:cNvPr>
          <p:cNvSpPr/>
          <p:nvPr/>
        </p:nvSpPr>
        <p:spPr>
          <a:xfrm>
            <a:off x="0" y="0"/>
            <a:ext cx="12191781" cy="870705"/>
          </a:xfrm>
          <a:custGeom>
            <a:avLst/>
            <a:gdLst>
              <a:gd name="connsiteX0" fmla="*/ 12650 w 12191781"/>
              <a:gd name="connsiteY0" fmla="*/ 0 h 870705"/>
              <a:gd name="connsiteX1" fmla="*/ 0 w 12191781"/>
              <a:gd name="connsiteY1" fmla="*/ 12031 h 870705"/>
              <a:gd name="connsiteX2" fmla="*/ 0 w 12191781"/>
              <a:gd name="connsiteY2" fmla="*/ 384087 h 870705"/>
              <a:gd name="connsiteX3" fmla="*/ 558564 w 12191781"/>
              <a:gd name="connsiteY3" fmla="*/ 663315 h 870705"/>
              <a:gd name="connsiteX4" fmla="*/ 1547882 w 12191781"/>
              <a:gd name="connsiteY4" fmla="*/ 331657 h 870705"/>
              <a:gd name="connsiteX5" fmla="*/ 2617027 w 12191781"/>
              <a:gd name="connsiteY5" fmla="*/ 308784 h 870705"/>
              <a:gd name="connsiteX6" fmla="*/ 3797841 w 12191781"/>
              <a:gd name="connsiteY6" fmla="*/ 869319 h 870705"/>
              <a:gd name="connsiteX7" fmla="*/ 4851064 w 12191781"/>
              <a:gd name="connsiteY7" fmla="*/ 343094 h 870705"/>
              <a:gd name="connsiteX8" fmla="*/ 6191530 w 12191781"/>
              <a:gd name="connsiteY8" fmla="*/ 411712 h 870705"/>
              <a:gd name="connsiteX9" fmla="*/ 8585218 w 12191781"/>
              <a:gd name="connsiteY9" fmla="*/ 388840 h 870705"/>
              <a:gd name="connsiteX10" fmla="*/ 9415103 w 12191781"/>
              <a:gd name="connsiteY10" fmla="*/ 686188 h 870705"/>
              <a:gd name="connsiteX11" fmla="*/ 10085336 w 12191781"/>
              <a:gd name="connsiteY11" fmla="*/ 377403 h 870705"/>
              <a:gd name="connsiteX12" fmla="*/ 11776948 w 12191781"/>
              <a:gd name="connsiteY12" fmla="*/ 343094 h 870705"/>
              <a:gd name="connsiteX13" fmla="*/ 12191782 w 12191781"/>
              <a:gd name="connsiteY13" fmla="*/ 484490 h 870705"/>
              <a:gd name="connsiteX14" fmla="*/ 12191782 w 12191781"/>
              <a:gd name="connsiteY14" fmla="*/ 0 h 870705"/>
              <a:gd name="connsiteX15" fmla="*/ 12650 w 12191781"/>
              <a:gd name="connsiteY15" fmla="*/ 0 h 87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781" h="870705">
                <a:moveTo>
                  <a:pt x="12650" y="0"/>
                </a:moveTo>
                <a:cubicBezTo>
                  <a:pt x="8288" y="4010"/>
                  <a:pt x="4144" y="8020"/>
                  <a:pt x="0" y="12031"/>
                </a:cubicBezTo>
                <a:lnTo>
                  <a:pt x="0" y="384087"/>
                </a:lnTo>
                <a:cubicBezTo>
                  <a:pt x="113196" y="529196"/>
                  <a:pt x="317777" y="628857"/>
                  <a:pt x="558564" y="663315"/>
                </a:cubicBezTo>
                <a:cubicBezTo>
                  <a:pt x="973397" y="720497"/>
                  <a:pt x="1292701" y="526077"/>
                  <a:pt x="1547882" y="331657"/>
                </a:cubicBezTo>
                <a:cubicBezTo>
                  <a:pt x="1851047" y="697624"/>
                  <a:pt x="2329784" y="697624"/>
                  <a:pt x="2617027" y="308784"/>
                </a:cubicBezTo>
                <a:cubicBezTo>
                  <a:pt x="2824444" y="629005"/>
                  <a:pt x="3303181" y="892192"/>
                  <a:pt x="3797841" y="869319"/>
                </a:cubicBezTo>
                <a:cubicBezTo>
                  <a:pt x="4324344" y="846446"/>
                  <a:pt x="4531978" y="606281"/>
                  <a:pt x="4851064" y="343094"/>
                </a:cubicBezTo>
                <a:cubicBezTo>
                  <a:pt x="5329802" y="674751"/>
                  <a:pt x="5712792" y="789264"/>
                  <a:pt x="6191530" y="411712"/>
                </a:cubicBezTo>
                <a:cubicBezTo>
                  <a:pt x="6845841" y="937938"/>
                  <a:pt x="8042576" y="1075176"/>
                  <a:pt x="8585218" y="388840"/>
                </a:cubicBezTo>
                <a:cubicBezTo>
                  <a:pt x="8856539" y="514641"/>
                  <a:pt x="9032113" y="697624"/>
                  <a:pt x="9415103" y="686188"/>
                </a:cubicBezTo>
                <a:cubicBezTo>
                  <a:pt x="9734189" y="674751"/>
                  <a:pt x="9893841" y="537514"/>
                  <a:pt x="10085336" y="377403"/>
                </a:cubicBezTo>
                <a:cubicBezTo>
                  <a:pt x="10436483" y="766243"/>
                  <a:pt x="11569532" y="1029430"/>
                  <a:pt x="11776948" y="343094"/>
                </a:cubicBezTo>
                <a:cubicBezTo>
                  <a:pt x="11933765" y="380522"/>
                  <a:pt x="12036929" y="494590"/>
                  <a:pt x="12191782" y="484490"/>
                </a:cubicBezTo>
                <a:lnTo>
                  <a:pt x="12191782" y="0"/>
                </a:lnTo>
                <a:lnTo>
                  <a:pt x="12650" y="0"/>
                </a:lnTo>
                <a:close/>
              </a:path>
            </a:pathLst>
          </a:custGeom>
          <a:solidFill>
            <a:srgbClr val="74BABA"/>
          </a:solidFill>
          <a:ln w="218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nvGrpSpPr>
          <p:cNvPr id="10" name="Graphic 143">
            <a:extLst>
              <a:ext uri="{FF2B5EF4-FFF2-40B4-BE49-F238E27FC236}">
                <a16:creationId xmlns:a16="http://schemas.microsoft.com/office/drawing/2014/main" id="{E9B75939-462F-4EDE-9F90-CDD8BB3919BD}"/>
              </a:ext>
            </a:extLst>
          </p:cNvPr>
          <p:cNvGrpSpPr/>
          <p:nvPr/>
        </p:nvGrpSpPr>
        <p:grpSpPr>
          <a:xfrm>
            <a:off x="10534594" y="3283412"/>
            <a:ext cx="1876002" cy="3664187"/>
            <a:chOff x="10445531" y="3270549"/>
            <a:chExt cx="1876002" cy="3664187"/>
          </a:xfrm>
        </p:grpSpPr>
        <p:sp>
          <p:nvSpPr>
            <p:cNvPr id="11" name="Freeform: Shape 10">
              <a:extLst>
                <a:ext uri="{FF2B5EF4-FFF2-40B4-BE49-F238E27FC236}">
                  <a16:creationId xmlns:a16="http://schemas.microsoft.com/office/drawing/2014/main" id="{AC9AA2E6-3972-4EAF-A71B-3E2223C37EAD}"/>
                </a:ext>
              </a:extLst>
            </p:cNvPr>
            <p:cNvSpPr/>
            <p:nvPr/>
          </p:nvSpPr>
          <p:spPr>
            <a:xfrm>
              <a:off x="10445531" y="3270549"/>
              <a:ext cx="1876002" cy="3650892"/>
            </a:xfrm>
            <a:custGeom>
              <a:avLst/>
              <a:gdLst>
                <a:gd name="connsiteX0" fmla="*/ 1562850 w 1876002"/>
                <a:gd name="connsiteY0" fmla="*/ 3650892 h 3650892"/>
                <a:gd name="connsiteX1" fmla="*/ 6436 w 1876002"/>
                <a:gd name="connsiteY1" fmla="*/ 1834145 h 3650892"/>
                <a:gd name="connsiteX2" fmla="*/ 47444 w 1876002"/>
                <a:gd name="connsiteY2" fmla="*/ 9941 h 3650892"/>
                <a:gd name="connsiteX3" fmla="*/ 49100 w 1876002"/>
                <a:gd name="connsiteY3" fmla="*/ 0 h 3650892"/>
                <a:gd name="connsiteX4" fmla="*/ 1624361 w 1876002"/>
                <a:gd name="connsiteY4" fmla="*/ 1400462 h 3650892"/>
                <a:gd name="connsiteX5" fmla="*/ 1674481 w 1876002"/>
                <a:gd name="connsiteY5" fmla="*/ 3352658 h 3650892"/>
                <a:gd name="connsiteX6" fmla="*/ 1562850 w 1876002"/>
                <a:gd name="connsiteY6" fmla="*/ 3650892 h 365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002" h="3650892">
                  <a:moveTo>
                    <a:pt x="1562850" y="3650892"/>
                  </a:moveTo>
                  <a:cubicBezTo>
                    <a:pt x="514885" y="3556451"/>
                    <a:pt x="37088" y="2504345"/>
                    <a:pt x="6436" y="1834145"/>
                  </a:cubicBezTo>
                  <a:cubicBezTo>
                    <a:pt x="-2884" y="1525761"/>
                    <a:pt x="-10547" y="51363"/>
                    <a:pt x="47444" y="9941"/>
                  </a:cubicBezTo>
                  <a:cubicBezTo>
                    <a:pt x="49100" y="0"/>
                    <a:pt x="49100" y="0"/>
                    <a:pt x="49100" y="0"/>
                  </a:cubicBezTo>
                  <a:cubicBezTo>
                    <a:pt x="680572" y="259713"/>
                    <a:pt x="1247011" y="846034"/>
                    <a:pt x="1624361" y="1400462"/>
                  </a:cubicBezTo>
                  <a:cubicBezTo>
                    <a:pt x="2023043" y="2009772"/>
                    <a:pt x="1876204" y="2701097"/>
                    <a:pt x="1674481" y="3352658"/>
                  </a:cubicBezTo>
                  <a:cubicBezTo>
                    <a:pt x="1647764" y="3450412"/>
                    <a:pt x="1612763" y="3536569"/>
                    <a:pt x="1562850" y="3650892"/>
                  </a:cubicBezTo>
                </a:path>
              </a:pathLst>
            </a:custGeom>
            <a:solidFill>
              <a:srgbClr val="459B97"/>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2" name="Freeform: Shape 11">
              <a:extLst>
                <a:ext uri="{FF2B5EF4-FFF2-40B4-BE49-F238E27FC236}">
                  <a16:creationId xmlns:a16="http://schemas.microsoft.com/office/drawing/2014/main" id="{24F92EFD-AE72-4141-BF6B-F9560E21C1F8}"/>
                </a:ext>
              </a:extLst>
            </p:cNvPr>
            <p:cNvSpPr/>
            <p:nvPr/>
          </p:nvSpPr>
          <p:spPr>
            <a:xfrm>
              <a:off x="10625392" y="3521682"/>
              <a:ext cx="1371735" cy="3413054"/>
            </a:xfrm>
            <a:custGeom>
              <a:avLst/>
              <a:gdLst>
                <a:gd name="connsiteX0" fmla="*/ 1788 w 1371735"/>
                <a:gd name="connsiteY0" fmla="*/ 28876 h 3413054"/>
                <a:gd name="connsiteX1" fmla="*/ 431743 w 1371735"/>
                <a:gd name="connsiteY1" fmla="*/ 788961 h 3413054"/>
                <a:gd name="connsiteX2" fmla="*/ 772228 w 1371735"/>
                <a:gd name="connsiteY2" fmla="*/ 1701063 h 3413054"/>
                <a:gd name="connsiteX3" fmla="*/ 1052652 w 1371735"/>
                <a:gd name="connsiteY3" fmla="*/ 2576713 h 3413054"/>
                <a:gd name="connsiteX4" fmla="*/ 1337011 w 1371735"/>
                <a:gd name="connsiteY4" fmla="*/ 3404108 h 3413054"/>
                <a:gd name="connsiteX5" fmla="*/ 1369734 w 1371735"/>
                <a:gd name="connsiteY5" fmla="*/ 3385055 h 3413054"/>
                <a:gd name="connsiteX6" fmla="*/ 1361449 w 1371735"/>
                <a:gd name="connsiteY6" fmla="*/ 3373456 h 3413054"/>
                <a:gd name="connsiteX7" fmla="*/ 1328726 w 1371735"/>
                <a:gd name="connsiteY7" fmla="*/ 3392510 h 3413054"/>
                <a:gd name="connsiteX8" fmla="*/ 1337011 w 1371735"/>
                <a:gd name="connsiteY8" fmla="*/ 3404108 h 3413054"/>
                <a:gd name="connsiteX9" fmla="*/ 1369734 w 1371735"/>
                <a:gd name="connsiteY9" fmla="*/ 3385055 h 3413054"/>
                <a:gd name="connsiteX10" fmla="*/ 1073570 w 1371735"/>
                <a:gd name="connsiteY10" fmla="*/ 2513546 h 3413054"/>
                <a:gd name="connsiteX11" fmla="*/ 790247 w 1371735"/>
                <a:gd name="connsiteY11" fmla="*/ 1635617 h 3413054"/>
                <a:gd name="connsiteX12" fmla="*/ 464673 w 1371735"/>
                <a:gd name="connsiteY12" fmla="*/ 769907 h 3413054"/>
                <a:gd name="connsiteX13" fmla="*/ 34718 w 1371735"/>
                <a:gd name="connsiteY13" fmla="*/ 9822 h 3413054"/>
                <a:gd name="connsiteX14" fmla="*/ 1788 w 1371735"/>
                <a:gd name="connsiteY14" fmla="*/ 28876 h 3413054"/>
                <a:gd name="connsiteX15" fmla="*/ 1788 w 1371735"/>
                <a:gd name="connsiteY15" fmla="*/ 28876 h 341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735" h="3413054">
                  <a:moveTo>
                    <a:pt x="1788" y="28876"/>
                  </a:moveTo>
                  <a:cubicBezTo>
                    <a:pt x="119011" y="296666"/>
                    <a:pt x="297330" y="530284"/>
                    <a:pt x="431743" y="788961"/>
                  </a:cubicBezTo>
                  <a:cubicBezTo>
                    <a:pt x="580861" y="1075805"/>
                    <a:pt x="669296" y="1395786"/>
                    <a:pt x="772228" y="1701063"/>
                  </a:cubicBezTo>
                  <a:cubicBezTo>
                    <a:pt x="870190" y="1992049"/>
                    <a:pt x="966288" y="2281999"/>
                    <a:pt x="1052652" y="2576713"/>
                  </a:cubicBezTo>
                  <a:cubicBezTo>
                    <a:pt x="1134666" y="2856723"/>
                    <a:pt x="1219995" y="3136318"/>
                    <a:pt x="1337011" y="3404108"/>
                  </a:cubicBezTo>
                  <a:cubicBezTo>
                    <a:pt x="1347987" y="3397688"/>
                    <a:pt x="1358757" y="3391475"/>
                    <a:pt x="1369734" y="3385055"/>
                  </a:cubicBezTo>
                  <a:cubicBezTo>
                    <a:pt x="1367041" y="3381120"/>
                    <a:pt x="1364142" y="3377391"/>
                    <a:pt x="1361449" y="3373456"/>
                  </a:cubicBezTo>
                  <a:cubicBezTo>
                    <a:pt x="1347366" y="3353781"/>
                    <a:pt x="1314643" y="3372628"/>
                    <a:pt x="1328726" y="3392510"/>
                  </a:cubicBezTo>
                  <a:cubicBezTo>
                    <a:pt x="1331419" y="3396445"/>
                    <a:pt x="1334318" y="3400173"/>
                    <a:pt x="1337011" y="3404108"/>
                  </a:cubicBezTo>
                  <a:cubicBezTo>
                    <a:pt x="1351301" y="3424198"/>
                    <a:pt x="1379468" y="3407215"/>
                    <a:pt x="1369734" y="3385055"/>
                  </a:cubicBezTo>
                  <a:cubicBezTo>
                    <a:pt x="1246505" y="3103388"/>
                    <a:pt x="1159726" y="2808053"/>
                    <a:pt x="1073570" y="2513546"/>
                  </a:cubicBezTo>
                  <a:cubicBezTo>
                    <a:pt x="986999" y="2217796"/>
                    <a:pt x="888208" y="1927638"/>
                    <a:pt x="790247" y="1635617"/>
                  </a:cubicBezTo>
                  <a:cubicBezTo>
                    <a:pt x="692492" y="1344216"/>
                    <a:pt x="603435" y="1044946"/>
                    <a:pt x="464673" y="769907"/>
                  </a:cubicBezTo>
                  <a:cubicBezTo>
                    <a:pt x="333160" y="509573"/>
                    <a:pt x="152148" y="277819"/>
                    <a:pt x="34718" y="9822"/>
                  </a:cubicBezTo>
                  <a:cubicBezTo>
                    <a:pt x="24777" y="-12338"/>
                    <a:pt x="-7946" y="6923"/>
                    <a:pt x="1788" y="28876"/>
                  </a:cubicBezTo>
                  <a:lnTo>
                    <a:pt x="1788" y="28876"/>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3" name="Freeform: Shape 12">
              <a:extLst>
                <a:ext uri="{FF2B5EF4-FFF2-40B4-BE49-F238E27FC236}">
                  <a16:creationId xmlns:a16="http://schemas.microsoft.com/office/drawing/2014/main" id="{152DF677-BCD5-4571-A847-E97BDA26E22E}"/>
                </a:ext>
              </a:extLst>
            </p:cNvPr>
            <p:cNvSpPr/>
            <p:nvPr/>
          </p:nvSpPr>
          <p:spPr>
            <a:xfrm>
              <a:off x="10568388" y="3758960"/>
              <a:ext cx="463768" cy="390574"/>
            </a:xfrm>
            <a:custGeom>
              <a:avLst/>
              <a:gdLst>
                <a:gd name="connsiteX0" fmla="*/ 8672 w 463768"/>
                <a:gd name="connsiteY0" fmla="*/ 198150 h 390574"/>
                <a:gd name="connsiteX1" fmla="*/ 410874 w 463768"/>
                <a:gd name="connsiteY1" fmla="*/ 389725 h 390574"/>
                <a:gd name="connsiteX2" fmla="*/ 434899 w 463768"/>
                <a:gd name="connsiteY2" fmla="*/ 371499 h 390574"/>
                <a:gd name="connsiteX3" fmla="*/ 463687 w 463768"/>
                <a:gd name="connsiteY3" fmla="*/ 18174 h 390574"/>
                <a:gd name="connsiteX4" fmla="*/ 425786 w 463768"/>
                <a:gd name="connsiteY4" fmla="*/ 18174 h 390574"/>
                <a:gd name="connsiteX5" fmla="*/ 396998 w 463768"/>
                <a:gd name="connsiteY5" fmla="*/ 371499 h 390574"/>
                <a:gd name="connsiteX6" fmla="*/ 421023 w 463768"/>
                <a:gd name="connsiteY6" fmla="*/ 353274 h 390574"/>
                <a:gd name="connsiteX7" fmla="*/ 27725 w 463768"/>
                <a:gd name="connsiteY7" fmla="*/ 165634 h 390574"/>
                <a:gd name="connsiteX8" fmla="*/ 8672 w 463768"/>
                <a:gd name="connsiteY8" fmla="*/ 198150 h 390574"/>
                <a:gd name="connsiteX9" fmla="*/ 8672 w 463768"/>
                <a:gd name="connsiteY9" fmla="*/ 198150 h 39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768" h="390574">
                  <a:moveTo>
                    <a:pt x="8672" y="198150"/>
                  </a:moveTo>
                  <a:cubicBezTo>
                    <a:pt x="132936" y="280786"/>
                    <a:pt x="269834" y="342090"/>
                    <a:pt x="410874" y="389725"/>
                  </a:cubicBezTo>
                  <a:cubicBezTo>
                    <a:pt x="422680" y="393660"/>
                    <a:pt x="434692" y="383304"/>
                    <a:pt x="434899" y="371499"/>
                  </a:cubicBezTo>
                  <a:cubicBezTo>
                    <a:pt x="435106" y="253034"/>
                    <a:pt x="453746" y="136018"/>
                    <a:pt x="463687" y="18174"/>
                  </a:cubicBezTo>
                  <a:cubicBezTo>
                    <a:pt x="465758" y="-6058"/>
                    <a:pt x="427857" y="-6058"/>
                    <a:pt x="425786" y="18174"/>
                  </a:cubicBezTo>
                  <a:cubicBezTo>
                    <a:pt x="415845" y="136018"/>
                    <a:pt x="397205" y="253034"/>
                    <a:pt x="396998" y="371499"/>
                  </a:cubicBezTo>
                  <a:cubicBezTo>
                    <a:pt x="404868" y="365493"/>
                    <a:pt x="412946" y="359280"/>
                    <a:pt x="421023" y="353274"/>
                  </a:cubicBezTo>
                  <a:cubicBezTo>
                    <a:pt x="282882" y="306675"/>
                    <a:pt x="149505" y="246406"/>
                    <a:pt x="27725" y="165634"/>
                  </a:cubicBezTo>
                  <a:cubicBezTo>
                    <a:pt x="7429" y="151965"/>
                    <a:pt x="-11625" y="184688"/>
                    <a:pt x="8672" y="198150"/>
                  </a:cubicBezTo>
                  <a:lnTo>
                    <a:pt x="8672" y="198150"/>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4" name="Freeform: Shape 13">
              <a:extLst>
                <a:ext uri="{FF2B5EF4-FFF2-40B4-BE49-F238E27FC236}">
                  <a16:creationId xmlns:a16="http://schemas.microsoft.com/office/drawing/2014/main" id="{59818E3A-B7E0-4111-B976-92E9D31FC5E9}"/>
                </a:ext>
              </a:extLst>
            </p:cNvPr>
            <p:cNvSpPr/>
            <p:nvPr/>
          </p:nvSpPr>
          <p:spPr>
            <a:xfrm>
              <a:off x="10574138" y="4118909"/>
              <a:ext cx="713804" cy="433172"/>
            </a:xfrm>
            <a:custGeom>
              <a:avLst/>
              <a:gdLst>
                <a:gd name="connsiteX0" fmla="*/ 8928 w 713804"/>
                <a:gd name="connsiteY0" fmla="*/ 166467 h 433172"/>
                <a:gd name="connsiteX1" fmla="*/ 608919 w 713804"/>
                <a:gd name="connsiteY1" fmla="*/ 431150 h 433172"/>
                <a:gd name="connsiteX2" fmla="*/ 636672 w 713804"/>
                <a:gd name="connsiteY2" fmla="*/ 419966 h 433172"/>
                <a:gd name="connsiteX3" fmla="*/ 713508 w 713804"/>
                <a:gd name="connsiteY3" fmla="*/ 23769 h 433172"/>
                <a:gd name="connsiteX4" fmla="*/ 677058 w 713804"/>
                <a:gd name="connsiteY4" fmla="*/ 13828 h 433172"/>
                <a:gd name="connsiteX5" fmla="*/ 600221 w 713804"/>
                <a:gd name="connsiteY5" fmla="*/ 410025 h 433172"/>
                <a:gd name="connsiteX6" fmla="*/ 627973 w 713804"/>
                <a:gd name="connsiteY6" fmla="*/ 398634 h 433172"/>
                <a:gd name="connsiteX7" fmla="*/ 28189 w 713804"/>
                <a:gd name="connsiteY7" fmla="*/ 133951 h 433172"/>
                <a:gd name="connsiteX8" fmla="*/ 8928 w 713804"/>
                <a:gd name="connsiteY8" fmla="*/ 166467 h 433172"/>
                <a:gd name="connsiteX9" fmla="*/ 8928 w 713804"/>
                <a:gd name="connsiteY9" fmla="*/ 166467 h 4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804" h="433172">
                  <a:moveTo>
                    <a:pt x="8928" y="166467"/>
                  </a:moveTo>
                  <a:cubicBezTo>
                    <a:pt x="195947" y="282033"/>
                    <a:pt x="408232" y="344579"/>
                    <a:pt x="608919" y="431150"/>
                  </a:cubicBezTo>
                  <a:cubicBezTo>
                    <a:pt x="619689" y="435706"/>
                    <a:pt x="633565" y="432807"/>
                    <a:pt x="636672" y="419966"/>
                  </a:cubicBezTo>
                  <a:cubicBezTo>
                    <a:pt x="668359" y="289074"/>
                    <a:pt x="691141" y="156525"/>
                    <a:pt x="713508" y="23769"/>
                  </a:cubicBezTo>
                  <a:cubicBezTo>
                    <a:pt x="717443" y="-48"/>
                    <a:pt x="680993" y="-10403"/>
                    <a:pt x="677058" y="13828"/>
                  </a:cubicBezTo>
                  <a:cubicBezTo>
                    <a:pt x="654690" y="146584"/>
                    <a:pt x="631908" y="279133"/>
                    <a:pt x="600221" y="410025"/>
                  </a:cubicBezTo>
                  <a:cubicBezTo>
                    <a:pt x="609540" y="406297"/>
                    <a:pt x="618860" y="402569"/>
                    <a:pt x="627973" y="398634"/>
                  </a:cubicBezTo>
                  <a:cubicBezTo>
                    <a:pt x="427493" y="312063"/>
                    <a:pt x="215000" y="249310"/>
                    <a:pt x="28189" y="133951"/>
                  </a:cubicBezTo>
                  <a:cubicBezTo>
                    <a:pt x="7272" y="120903"/>
                    <a:pt x="-11782" y="153626"/>
                    <a:pt x="8928" y="166467"/>
                  </a:cubicBezTo>
                  <a:lnTo>
                    <a:pt x="8928" y="166467"/>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5" name="Freeform: Shape 14">
              <a:extLst>
                <a:ext uri="{FF2B5EF4-FFF2-40B4-BE49-F238E27FC236}">
                  <a16:creationId xmlns:a16="http://schemas.microsoft.com/office/drawing/2014/main" id="{78539B0D-C992-4ABF-8F8D-ABD462EFB5E8}"/>
                </a:ext>
              </a:extLst>
            </p:cNvPr>
            <p:cNvSpPr/>
            <p:nvPr/>
          </p:nvSpPr>
          <p:spPr>
            <a:xfrm>
              <a:off x="10548869" y="4399170"/>
              <a:ext cx="1008997" cy="611440"/>
            </a:xfrm>
            <a:custGeom>
              <a:avLst/>
              <a:gdLst>
                <a:gd name="connsiteX0" fmla="*/ 13279 w 1008997"/>
                <a:gd name="connsiteY0" fmla="*/ 282817 h 611440"/>
                <a:gd name="connsiteX1" fmla="*/ 807123 w 1008997"/>
                <a:gd name="connsiteY1" fmla="*/ 610668 h 611440"/>
                <a:gd name="connsiteX2" fmla="*/ 830319 w 1008997"/>
                <a:gd name="connsiteY2" fmla="*/ 597413 h 611440"/>
                <a:gd name="connsiteX3" fmla="*/ 1008638 w 1008997"/>
                <a:gd name="connsiteY3" fmla="*/ 23725 h 611440"/>
                <a:gd name="connsiteX4" fmla="*/ 972187 w 1008997"/>
                <a:gd name="connsiteY4" fmla="*/ 13577 h 611440"/>
                <a:gd name="connsiteX5" fmla="*/ 793868 w 1008997"/>
                <a:gd name="connsiteY5" fmla="*/ 587265 h 611440"/>
                <a:gd name="connsiteX6" fmla="*/ 817064 w 1008997"/>
                <a:gd name="connsiteY6" fmla="*/ 574010 h 611440"/>
                <a:gd name="connsiteX7" fmla="*/ 23427 w 1008997"/>
                <a:gd name="connsiteY7" fmla="*/ 246366 h 611440"/>
                <a:gd name="connsiteX8" fmla="*/ 13279 w 1008997"/>
                <a:gd name="connsiteY8" fmla="*/ 282817 h 611440"/>
                <a:gd name="connsiteX9" fmla="*/ 13279 w 1008997"/>
                <a:gd name="connsiteY9" fmla="*/ 282817 h 61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997" h="611440">
                  <a:moveTo>
                    <a:pt x="13279" y="282817"/>
                  </a:moveTo>
                  <a:cubicBezTo>
                    <a:pt x="289561" y="363381"/>
                    <a:pt x="530841" y="530103"/>
                    <a:pt x="807123" y="610668"/>
                  </a:cubicBezTo>
                  <a:cubicBezTo>
                    <a:pt x="817478" y="613774"/>
                    <a:pt x="827212" y="607147"/>
                    <a:pt x="830319" y="597413"/>
                  </a:cubicBezTo>
                  <a:cubicBezTo>
                    <a:pt x="894729" y="407495"/>
                    <a:pt x="973016" y="222134"/>
                    <a:pt x="1008638" y="23725"/>
                  </a:cubicBezTo>
                  <a:cubicBezTo>
                    <a:pt x="1012988" y="-92"/>
                    <a:pt x="976537" y="-10241"/>
                    <a:pt x="972187" y="13577"/>
                  </a:cubicBezTo>
                  <a:cubicBezTo>
                    <a:pt x="936565" y="211986"/>
                    <a:pt x="858278" y="397347"/>
                    <a:pt x="793868" y="587265"/>
                  </a:cubicBezTo>
                  <a:cubicBezTo>
                    <a:pt x="801531" y="582915"/>
                    <a:pt x="809401" y="578359"/>
                    <a:pt x="817064" y="574010"/>
                  </a:cubicBezTo>
                  <a:cubicBezTo>
                    <a:pt x="540989" y="493652"/>
                    <a:pt x="299709" y="327138"/>
                    <a:pt x="23427" y="246366"/>
                  </a:cubicBezTo>
                  <a:cubicBezTo>
                    <a:pt x="24" y="239531"/>
                    <a:pt x="-10124" y="275982"/>
                    <a:pt x="13279" y="282817"/>
                  </a:cubicBezTo>
                  <a:lnTo>
                    <a:pt x="13279" y="282817"/>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6" name="Freeform: Shape 15">
              <a:extLst>
                <a:ext uri="{FF2B5EF4-FFF2-40B4-BE49-F238E27FC236}">
                  <a16:creationId xmlns:a16="http://schemas.microsoft.com/office/drawing/2014/main" id="{F6E5FDF8-9617-49CD-9751-A80FFF290B9B}"/>
                </a:ext>
              </a:extLst>
            </p:cNvPr>
            <p:cNvSpPr/>
            <p:nvPr/>
          </p:nvSpPr>
          <p:spPr>
            <a:xfrm>
              <a:off x="10645958" y="4782571"/>
              <a:ext cx="1185080" cy="627779"/>
            </a:xfrm>
            <a:custGeom>
              <a:avLst/>
              <a:gdLst>
                <a:gd name="connsiteX0" fmla="*/ 8975 w 1185080"/>
                <a:gd name="connsiteY0" fmla="*/ 292506 h 627779"/>
                <a:gd name="connsiteX1" fmla="*/ 438309 w 1185080"/>
                <a:gd name="connsiteY1" fmla="*/ 490294 h 627779"/>
                <a:gd name="connsiteX2" fmla="*/ 780243 w 1185080"/>
                <a:gd name="connsiteY2" fmla="*/ 626778 h 627779"/>
                <a:gd name="connsiteX3" fmla="*/ 968297 w 1185080"/>
                <a:gd name="connsiteY3" fmla="*/ 462334 h 627779"/>
                <a:gd name="connsiteX4" fmla="*/ 1182860 w 1185080"/>
                <a:gd name="connsiteY4" fmla="*/ 28651 h 627779"/>
                <a:gd name="connsiteX5" fmla="*/ 1150137 w 1185080"/>
                <a:gd name="connsiteY5" fmla="*/ 9597 h 627779"/>
                <a:gd name="connsiteX6" fmla="*/ 964155 w 1185080"/>
                <a:gd name="connsiteY6" fmla="*/ 372657 h 627779"/>
                <a:gd name="connsiteX7" fmla="*/ 729916 w 1185080"/>
                <a:gd name="connsiteY7" fmla="*/ 579143 h 627779"/>
                <a:gd name="connsiteX8" fmla="*/ 418633 w 1185080"/>
                <a:gd name="connsiteY8" fmla="*/ 440588 h 627779"/>
                <a:gd name="connsiteX9" fmla="*/ 28028 w 1185080"/>
                <a:gd name="connsiteY9" fmla="*/ 259783 h 627779"/>
                <a:gd name="connsiteX10" fmla="*/ 8975 w 1185080"/>
                <a:gd name="connsiteY10" fmla="*/ 292506 h 627779"/>
                <a:gd name="connsiteX11" fmla="*/ 8975 w 1185080"/>
                <a:gd name="connsiteY11" fmla="*/ 292506 h 62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5080" h="627779">
                  <a:moveTo>
                    <a:pt x="8975" y="292506"/>
                  </a:moveTo>
                  <a:cubicBezTo>
                    <a:pt x="144630" y="375349"/>
                    <a:pt x="294369" y="424641"/>
                    <a:pt x="438309" y="490294"/>
                  </a:cubicBezTo>
                  <a:cubicBezTo>
                    <a:pt x="548904" y="540621"/>
                    <a:pt x="657221" y="612280"/>
                    <a:pt x="780243" y="626778"/>
                  </a:cubicBezTo>
                  <a:cubicBezTo>
                    <a:pt x="881519" y="638790"/>
                    <a:pt x="934745" y="540414"/>
                    <a:pt x="968297" y="462334"/>
                  </a:cubicBezTo>
                  <a:cubicBezTo>
                    <a:pt x="1032500" y="313010"/>
                    <a:pt x="1109959" y="173626"/>
                    <a:pt x="1182860" y="28651"/>
                  </a:cubicBezTo>
                  <a:cubicBezTo>
                    <a:pt x="1193837" y="6905"/>
                    <a:pt x="1161114" y="-12149"/>
                    <a:pt x="1150137" y="9597"/>
                  </a:cubicBezTo>
                  <a:cubicBezTo>
                    <a:pt x="1089041" y="131169"/>
                    <a:pt x="1016346" y="246942"/>
                    <a:pt x="964155" y="372657"/>
                  </a:cubicBezTo>
                  <a:cubicBezTo>
                    <a:pt x="917348" y="485323"/>
                    <a:pt x="879862" y="617872"/>
                    <a:pt x="729916" y="579143"/>
                  </a:cubicBezTo>
                  <a:cubicBezTo>
                    <a:pt x="619735" y="550562"/>
                    <a:pt x="523637" y="482631"/>
                    <a:pt x="418633" y="440588"/>
                  </a:cubicBezTo>
                  <a:cubicBezTo>
                    <a:pt x="285670" y="387361"/>
                    <a:pt x="150636" y="334549"/>
                    <a:pt x="28028" y="259783"/>
                  </a:cubicBezTo>
                  <a:cubicBezTo>
                    <a:pt x="7111" y="246942"/>
                    <a:pt x="-11736" y="279665"/>
                    <a:pt x="8975" y="292506"/>
                  </a:cubicBezTo>
                  <a:lnTo>
                    <a:pt x="8975" y="292506"/>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7" name="Freeform: Shape 16">
              <a:extLst>
                <a:ext uri="{FF2B5EF4-FFF2-40B4-BE49-F238E27FC236}">
                  <a16:creationId xmlns:a16="http://schemas.microsoft.com/office/drawing/2014/main" id="{1F546BA0-7172-4179-9723-141C606D245B}"/>
                </a:ext>
              </a:extLst>
            </p:cNvPr>
            <p:cNvSpPr/>
            <p:nvPr/>
          </p:nvSpPr>
          <p:spPr>
            <a:xfrm>
              <a:off x="10705272" y="5222868"/>
              <a:ext cx="1308052" cy="693850"/>
            </a:xfrm>
            <a:custGeom>
              <a:avLst/>
              <a:gdLst>
                <a:gd name="connsiteX0" fmla="*/ 6408 w 1308052"/>
                <a:gd name="connsiteY0" fmla="*/ 340154 h 693850"/>
                <a:gd name="connsiteX1" fmla="*/ 390385 w 1308052"/>
                <a:gd name="connsiteY1" fmla="*/ 497556 h 693850"/>
                <a:gd name="connsiteX2" fmla="*/ 928037 w 1308052"/>
                <a:gd name="connsiteY2" fmla="*/ 693065 h 693850"/>
                <a:gd name="connsiteX3" fmla="*/ 949369 w 1308052"/>
                <a:gd name="connsiteY3" fmla="*/ 684367 h 693850"/>
                <a:gd name="connsiteX4" fmla="*/ 1307251 w 1308052"/>
                <a:gd name="connsiteY4" fmla="*/ 23486 h 693850"/>
                <a:gd name="connsiteX5" fmla="*/ 1270800 w 1308052"/>
                <a:gd name="connsiteY5" fmla="*/ 13338 h 693850"/>
                <a:gd name="connsiteX6" fmla="*/ 1101178 w 1308052"/>
                <a:gd name="connsiteY6" fmla="*/ 380540 h 693850"/>
                <a:gd name="connsiteX7" fmla="*/ 987684 w 1308052"/>
                <a:gd name="connsiteY7" fmla="*/ 561138 h 693850"/>
                <a:gd name="connsiteX8" fmla="*/ 939427 w 1308052"/>
                <a:gd name="connsiteY8" fmla="*/ 632383 h 693850"/>
                <a:gd name="connsiteX9" fmla="*/ 834838 w 1308052"/>
                <a:gd name="connsiteY9" fmla="*/ 621406 h 693850"/>
                <a:gd name="connsiteX10" fmla="*/ 420002 w 1308052"/>
                <a:gd name="connsiteY10" fmla="*/ 466904 h 693850"/>
                <a:gd name="connsiteX11" fmla="*/ 33125 w 1308052"/>
                <a:gd name="connsiteY11" fmla="*/ 313230 h 693850"/>
                <a:gd name="connsiteX12" fmla="*/ 6408 w 1308052"/>
                <a:gd name="connsiteY12" fmla="*/ 340154 h 693850"/>
                <a:gd name="connsiteX13" fmla="*/ 6408 w 1308052"/>
                <a:gd name="connsiteY13" fmla="*/ 340154 h 69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052" h="693850">
                  <a:moveTo>
                    <a:pt x="6408" y="340154"/>
                  </a:moveTo>
                  <a:cubicBezTo>
                    <a:pt x="116175" y="430039"/>
                    <a:pt x="257422" y="458205"/>
                    <a:pt x="390385" y="497556"/>
                  </a:cubicBezTo>
                  <a:cubicBezTo>
                    <a:pt x="573468" y="551818"/>
                    <a:pt x="745782" y="636525"/>
                    <a:pt x="928037" y="693065"/>
                  </a:cubicBezTo>
                  <a:cubicBezTo>
                    <a:pt x="936528" y="695758"/>
                    <a:pt x="944605" y="691201"/>
                    <a:pt x="949369" y="684367"/>
                  </a:cubicBezTo>
                  <a:cubicBezTo>
                    <a:pt x="1090409" y="481401"/>
                    <a:pt x="1239112" y="263938"/>
                    <a:pt x="1307251" y="23486"/>
                  </a:cubicBezTo>
                  <a:cubicBezTo>
                    <a:pt x="1313878" y="-124"/>
                    <a:pt x="1277427" y="-10065"/>
                    <a:pt x="1270800" y="13338"/>
                  </a:cubicBezTo>
                  <a:cubicBezTo>
                    <a:pt x="1233935" y="143609"/>
                    <a:pt x="1169317" y="264145"/>
                    <a:pt x="1101178" y="380540"/>
                  </a:cubicBezTo>
                  <a:cubicBezTo>
                    <a:pt x="1065349" y="441844"/>
                    <a:pt x="1026827" y="501698"/>
                    <a:pt x="987684" y="561138"/>
                  </a:cubicBezTo>
                  <a:cubicBezTo>
                    <a:pt x="971943" y="585162"/>
                    <a:pt x="955789" y="608773"/>
                    <a:pt x="939427" y="632383"/>
                  </a:cubicBezTo>
                  <a:cubicBezTo>
                    <a:pt x="915817" y="666763"/>
                    <a:pt x="867768" y="633418"/>
                    <a:pt x="834838" y="621406"/>
                  </a:cubicBezTo>
                  <a:cubicBezTo>
                    <a:pt x="695869" y="570872"/>
                    <a:pt x="560628" y="512882"/>
                    <a:pt x="420002" y="466904"/>
                  </a:cubicBezTo>
                  <a:cubicBezTo>
                    <a:pt x="288488" y="423825"/>
                    <a:pt x="143099" y="403529"/>
                    <a:pt x="33125" y="313230"/>
                  </a:cubicBezTo>
                  <a:cubicBezTo>
                    <a:pt x="14485" y="298111"/>
                    <a:pt x="-12439" y="324621"/>
                    <a:pt x="6408" y="340154"/>
                  </a:cubicBezTo>
                  <a:lnTo>
                    <a:pt x="6408" y="340154"/>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8" name="Freeform: Shape 17">
              <a:extLst>
                <a:ext uri="{FF2B5EF4-FFF2-40B4-BE49-F238E27FC236}">
                  <a16:creationId xmlns:a16="http://schemas.microsoft.com/office/drawing/2014/main" id="{C022B3B9-DC65-46E7-923F-AE1EF007AF04}"/>
                </a:ext>
              </a:extLst>
            </p:cNvPr>
            <p:cNvSpPr/>
            <p:nvPr/>
          </p:nvSpPr>
          <p:spPr>
            <a:xfrm>
              <a:off x="10850062" y="5765432"/>
              <a:ext cx="1225541" cy="680327"/>
            </a:xfrm>
            <a:custGeom>
              <a:avLst/>
              <a:gdLst>
                <a:gd name="connsiteX0" fmla="*/ 13428 w 1225541"/>
                <a:gd name="connsiteY0" fmla="*/ 348289 h 680327"/>
                <a:gd name="connsiteX1" fmla="*/ 949968 w 1225541"/>
                <a:gd name="connsiteY1" fmla="*/ 679662 h 680327"/>
                <a:gd name="connsiteX2" fmla="*/ 971300 w 1225541"/>
                <a:gd name="connsiteY2" fmla="*/ 670963 h 680327"/>
                <a:gd name="connsiteX3" fmla="*/ 1224593 w 1225541"/>
                <a:gd name="connsiteY3" fmla="*/ 23338 h 680327"/>
                <a:gd name="connsiteX4" fmla="*/ 1188142 w 1225541"/>
                <a:gd name="connsiteY4" fmla="*/ 13189 h 680327"/>
                <a:gd name="connsiteX5" fmla="*/ 1057250 w 1225541"/>
                <a:gd name="connsiteY5" fmla="*/ 391368 h 680327"/>
                <a:gd name="connsiteX6" fmla="*/ 973993 w 1225541"/>
                <a:gd name="connsiteY6" fmla="*/ 582321 h 680327"/>
                <a:gd name="connsiteX7" fmla="*/ 908133 w 1225541"/>
                <a:gd name="connsiteY7" fmla="*/ 627056 h 680327"/>
                <a:gd name="connsiteX8" fmla="*/ 804372 w 1225541"/>
                <a:gd name="connsiteY8" fmla="*/ 591434 h 680327"/>
                <a:gd name="connsiteX9" fmla="*/ 23576 w 1225541"/>
                <a:gd name="connsiteY9" fmla="*/ 311839 h 680327"/>
                <a:gd name="connsiteX10" fmla="*/ 13428 w 1225541"/>
                <a:gd name="connsiteY10" fmla="*/ 348289 h 680327"/>
                <a:gd name="connsiteX11" fmla="*/ 13428 w 1225541"/>
                <a:gd name="connsiteY11" fmla="*/ 348289 h 6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41" h="680327">
                  <a:moveTo>
                    <a:pt x="13428" y="348289"/>
                  </a:moveTo>
                  <a:cubicBezTo>
                    <a:pt x="336516" y="426162"/>
                    <a:pt x="632887" y="582735"/>
                    <a:pt x="949968" y="679662"/>
                  </a:cubicBezTo>
                  <a:cubicBezTo>
                    <a:pt x="957838" y="681940"/>
                    <a:pt x="967572" y="678212"/>
                    <a:pt x="971300" y="670963"/>
                  </a:cubicBezTo>
                  <a:cubicBezTo>
                    <a:pt x="1078996" y="464891"/>
                    <a:pt x="1155212" y="244736"/>
                    <a:pt x="1224593" y="23338"/>
                  </a:cubicBezTo>
                  <a:cubicBezTo>
                    <a:pt x="1231842" y="-65"/>
                    <a:pt x="1195391" y="-10007"/>
                    <a:pt x="1188142" y="13189"/>
                  </a:cubicBezTo>
                  <a:cubicBezTo>
                    <a:pt x="1148170" y="140561"/>
                    <a:pt x="1105920" y="266896"/>
                    <a:pt x="1057250" y="391368"/>
                  </a:cubicBezTo>
                  <a:cubicBezTo>
                    <a:pt x="1031983" y="455985"/>
                    <a:pt x="1003816" y="519568"/>
                    <a:pt x="973993" y="582321"/>
                  </a:cubicBezTo>
                  <a:cubicBezTo>
                    <a:pt x="955560" y="620843"/>
                    <a:pt x="953489" y="641347"/>
                    <a:pt x="908133" y="627056"/>
                  </a:cubicBezTo>
                  <a:cubicBezTo>
                    <a:pt x="873339" y="615872"/>
                    <a:pt x="838752" y="603653"/>
                    <a:pt x="804372" y="591434"/>
                  </a:cubicBezTo>
                  <a:cubicBezTo>
                    <a:pt x="543830" y="498235"/>
                    <a:pt x="293644" y="376870"/>
                    <a:pt x="23576" y="311839"/>
                  </a:cubicBezTo>
                  <a:cubicBezTo>
                    <a:pt x="-34" y="306040"/>
                    <a:pt x="-10182" y="342697"/>
                    <a:pt x="13428" y="348289"/>
                  </a:cubicBezTo>
                  <a:lnTo>
                    <a:pt x="13428" y="348289"/>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19" name="Graphic 153">
            <a:extLst>
              <a:ext uri="{FF2B5EF4-FFF2-40B4-BE49-F238E27FC236}">
                <a16:creationId xmlns:a16="http://schemas.microsoft.com/office/drawing/2014/main" id="{9AF86EE5-700D-410A-A89B-32EBF3C114B3}"/>
              </a:ext>
            </a:extLst>
          </p:cNvPr>
          <p:cNvGrpSpPr/>
          <p:nvPr/>
        </p:nvGrpSpPr>
        <p:grpSpPr>
          <a:xfrm>
            <a:off x="11161825" y="3187825"/>
            <a:ext cx="1068908" cy="1281259"/>
            <a:chOff x="11161825" y="3187825"/>
            <a:chExt cx="1068908" cy="1281259"/>
          </a:xfrm>
        </p:grpSpPr>
        <p:sp>
          <p:nvSpPr>
            <p:cNvPr id="20" name="Freeform: Shape 19">
              <a:extLst>
                <a:ext uri="{FF2B5EF4-FFF2-40B4-BE49-F238E27FC236}">
                  <a16:creationId xmlns:a16="http://schemas.microsoft.com/office/drawing/2014/main" id="{CB356B4D-3784-43F2-A28E-F75020CB9D06}"/>
                </a:ext>
              </a:extLst>
            </p:cNvPr>
            <p:cNvSpPr/>
            <p:nvPr/>
          </p:nvSpPr>
          <p:spPr>
            <a:xfrm>
              <a:off x="11161825" y="3187825"/>
              <a:ext cx="1065500" cy="1267823"/>
            </a:xfrm>
            <a:custGeom>
              <a:avLst/>
              <a:gdLst>
                <a:gd name="connsiteX0" fmla="*/ 996210 w 1065500"/>
                <a:gd name="connsiteY0" fmla="*/ 1267823 h 1267823"/>
                <a:gd name="connsiteX1" fmla="*/ 199371 w 1065500"/>
                <a:gd name="connsiteY1" fmla="*/ 961111 h 1267823"/>
                <a:gd name="connsiteX2" fmla="*/ 59 w 1065500"/>
                <a:gd name="connsiteY2" fmla="*/ 814786 h 1267823"/>
                <a:gd name="connsiteX3" fmla="*/ 163096 w 1065500"/>
                <a:gd name="connsiteY3" fmla="*/ 788701 h 1267823"/>
                <a:gd name="connsiteX4" fmla="*/ 576188 w 1065500"/>
                <a:gd name="connsiteY4" fmla="*/ 936656 h 1267823"/>
                <a:gd name="connsiteX5" fmla="*/ 95232 w 1065500"/>
                <a:gd name="connsiteY5" fmla="*/ 448566 h 1267823"/>
                <a:gd name="connsiteX6" fmla="*/ 362407 w 1065500"/>
                <a:gd name="connsiteY6" fmla="*/ 547407 h 1267823"/>
                <a:gd name="connsiteX7" fmla="*/ 674010 w 1065500"/>
                <a:gd name="connsiteY7" fmla="*/ 768729 h 1267823"/>
                <a:gd name="connsiteX8" fmla="*/ 451466 w 1065500"/>
                <a:gd name="connsiteY8" fmla="*/ 409845 h 1267823"/>
                <a:gd name="connsiteX9" fmla="*/ 346511 w 1065500"/>
                <a:gd name="connsiteY9" fmla="*/ 135741 h 1267823"/>
                <a:gd name="connsiteX10" fmla="*/ 574966 w 1065500"/>
                <a:gd name="connsiteY10" fmla="*/ 260871 h 1267823"/>
                <a:gd name="connsiteX11" fmla="*/ 808311 w 1065500"/>
                <a:gd name="connsiteY11" fmla="*/ 639319 h 1267823"/>
                <a:gd name="connsiteX12" fmla="*/ 705598 w 1065500"/>
                <a:gd name="connsiteY12" fmla="*/ 166514 h 1267823"/>
                <a:gd name="connsiteX13" fmla="*/ 912451 w 1065500"/>
                <a:gd name="connsiteY13" fmla="*/ 133703 h 1267823"/>
                <a:gd name="connsiteX14" fmla="*/ 1050827 w 1065500"/>
                <a:gd name="connsiteY14" fmla="*/ 883262 h 1267823"/>
                <a:gd name="connsiteX15" fmla="*/ 1065501 w 1065500"/>
                <a:gd name="connsiteY15" fmla="*/ 1260283 h 12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5500" h="1267823">
                  <a:moveTo>
                    <a:pt x="996210" y="1267823"/>
                  </a:moveTo>
                  <a:cubicBezTo>
                    <a:pt x="733518" y="1153902"/>
                    <a:pt x="462063" y="1069938"/>
                    <a:pt x="199371" y="961111"/>
                  </a:cubicBezTo>
                  <a:cubicBezTo>
                    <a:pt x="149034" y="938286"/>
                    <a:pt x="2913" y="889172"/>
                    <a:pt x="59" y="814786"/>
                  </a:cubicBezTo>
                  <a:cubicBezTo>
                    <a:pt x="-2998" y="735510"/>
                    <a:pt x="112758" y="775658"/>
                    <a:pt x="163096" y="788701"/>
                  </a:cubicBezTo>
                  <a:cubicBezTo>
                    <a:pt x="293932" y="833332"/>
                    <a:pt x="429456" y="867773"/>
                    <a:pt x="576188" y="936656"/>
                  </a:cubicBezTo>
                  <a:cubicBezTo>
                    <a:pt x="481627" y="806227"/>
                    <a:pt x="16159" y="585924"/>
                    <a:pt x="95232" y="448566"/>
                  </a:cubicBezTo>
                  <a:cubicBezTo>
                    <a:pt x="156574" y="342185"/>
                    <a:pt x="305956" y="505018"/>
                    <a:pt x="362407" y="547407"/>
                  </a:cubicBezTo>
                  <a:cubicBezTo>
                    <a:pt x="464712" y="623015"/>
                    <a:pt x="576392" y="688230"/>
                    <a:pt x="674010" y="768729"/>
                  </a:cubicBezTo>
                  <a:cubicBezTo>
                    <a:pt x="630194" y="661125"/>
                    <a:pt x="510159" y="516838"/>
                    <a:pt x="451466" y="409845"/>
                  </a:cubicBezTo>
                  <a:cubicBezTo>
                    <a:pt x="403574" y="327308"/>
                    <a:pt x="320425" y="231117"/>
                    <a:pt x="346511" y="135741"/>
                  </a:cubicBezTo>
                  <a:cubicBezTo>
                    <a:pt x="384825" y="-29741"/>
                    <a:pt x="532984" y="202993"/>
                    <a:pt x="574966" y="260871"/>
                  </a:cubicBezTo>
                  <a:cubicBezTo>
                    <a:pt x="638346" y="357674"/>
                    <a:pt x="743301" y="502776"/>
                    <a:pt x="808311" y="639319"/>
                  </a:cubicBezTo>
                  <a:cubicBezTo>
                    <a:pt x="823188" y="509501"/>
                    <a:pt x="715788" y="300203"/>
                    <a:pt x="705598" y="166514"/>
                  </a:cubicBezTo>
                  <a:cubicBezTo>
                    <a:pt x="692148" y="-41561"/>
                    <a:pt x="835620" y="-57050"/>
                    <a:pt x="912451" y="133703"/>
                  </a:cubicBezTo>
                  <a:cubicBezTo>
                    <a:pt x="1011087" y="373162"/>
                    <a:pt x="1030652" y="620977"/>
                    <a:pt x="1050827" y="883262"/>
                  </a:cubicBezTo>
                  <a:cubicBezTo>
                    <a:pt x="1060202" y="997183"/>
                    <a:pt x="1061017" y="1146158"/>
                    <a:pt x="1065501" y="1260283"/>
                  </a:cubicBezTo>
                </a:path>
              </a:pathLst>
            </a:custGeom>
            <a:solidFill>
              <a:srgbClr val="FFDB69"/>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1" name="Freeform: Shape 20">
              <a:extLst>
                <a:ext uri="{FF2B5EF4-FFF2-40B4-BE49-F238E27FC236}">
                  <a16:creationId xmlns:a16="http://schemas.microsoft.com/office/drawing/2014/main" id="{27B476EC-8FCE-440C-A1E7-2768425702BE}"/>
                </a:ext>
              </a:extLst>
            </p:cNvPr>
            <p:cNvSpPr/>
            <p:nvPr/>
          </p:nvSpPr>
          <p:spPr>
            <a:xfrm>
              <a:off x="11581671" y="3386307"/>
              <a:ext cx="649062" cy="1076344"/>
            </a:xfrm>
            <a:custGeom>
              <a:avLst/>
              <a:gdLst>
                <a:gd name="connsiteX0" fmla="*/ 2885 w 649062"/>
                <a:gd name="connsiteY0" fmla="*/ 27541 h 1076344"/>
                <a:gd name="connsiteX1" fmla="*/ 362583 w 649062"/>
                <a:gd name="connsiteY1" fmla="*/ 612433 h 1076344"/>
                <a:gd name="connsiteX2" fmla="*/ 517264 w 649062"/>
                <a:gd name="connsiteY2" fmla="*/ 884907 h 1076344"/>
                <a:gd name="connsiteX3" fmla="*/ 617531 w 649062"/>
                <a:gd name="connsiteY3" fmla="*/ 1070565 h 1076344"/>
                <a:gd name="connsiteX4" fmla="*/ 643821 w 649062"/>
                <a:gd name="connsiteY4" fmla="*/ 1044275 h 1076344"/>
                <a:gd name="connsiteX5" fmla="*/ 541719 w 649062"/>
                <a:gd name="connsiteY5" fmla="*/ 849243 h 1076344"/>
                <a:gd name="connsiteX6" fmla="*/ 379702 w 649062"/>
                <a:gd name="connsiteY6" fmla="*/ 570451 h 1076344"/>
                <a:gd name="connsiteX7" fmla="*/ 35288 w 649062"/>
                <a:gd name="connsiteY7" fmla="*/ 8791 h 1076344"/>
                <a:gd name="connsiteX8" fmla="*/ 2885 w 649062"/>
                <a:gd name="connsiteY8" fmla="*/ 27541 h 1076344"/>
                <a:gd name="connsiteX9" fmla="*/ 2885 w 649062"/>
                <a:gd name="connsiteY9" fmla="*/ 27541 h 107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062" h="1076344">
                  <a:moveTo>
                    <a:pt x="2885" y="27541"/>
                  </a:moveTo>
                  <a:cubicBezTo>
                    <a:pt x="123124" y="222573"/>
                    <a:pt x="237249" y="420662"/>
                    <a:pt x="362583" y="612433"/>
                  </a:cubicBezTo>
                  <a:cubicBezTo>
                    <a:pt x="419238" y="699046"/>
                    <a:pt x="473855" y="790957"/>
                    <a:pt x="517264" y="884907"/>
                  </a:cubicBezTo>
                  <a:cubicBezTo>
                    <a:pt x="546406" y="948084"/>
                    <a:pt x="569028" y="1019004"/>
                    <a:pt x="617531" y="1070565"/>
                  </a:cubicBezTo>
                  <a:cubicBezTo>
                    <a:pt x="634038" y="1088091"/>
                    <a:pt x="660328" y="1061801"/>
                    <a:pt x="643821" y="1044275"/>
                  </a:cubicBezTo>
                  <a:cubicBezTo>
                    <a:pt x="594298" y="991696"/>
                    <a:pt x="571473" y="913846"/>
                    <a:pt x="541719" y="849243"/>
                  </a:cubicBezTo>
                  <a:cubicBezTo>
                    <a:pt x="497088" y="752644"/>
                    <a:pt x="437784" y="659306"/>
                    <a:pt x="379702" y="570451"/>
                  </a:cubicBezTo>
                  <a:cubicBezTo>
                    <a:pt x="259463" y="386424"/>
                    <a:pt x="150636" y="195875"/>
                    <a:pt x="35288" y="8791"/>
                  </a:cubicBezTo>
                  <a:cubicBezTo>
                    <a:pt x="22449" y="-11588"/>
                    <a:pt x="-9751" y="7161"/>
                    <a:pt x="2885" y="27541"/>
                  </a:cubicBezTo>
                  <a:lnTo>
                    <a:pt x="2885" y="27541"/>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2" name="Freeform: Shape 21">
              <a:extLst>
                <a:ext uri="{FF2B5EF4-FFF2-40B4-BE49-F238E27FC236}">
                  <a16:creationId xmlns:a16="http://schemas.microsoft.com/office/drawing/2014/main" id="{7FF31C83-9929-4985-BEEA-C1C535C3D6CF}"/>
                </a:ext>
              </a:extLst>
            </p:cNvPr>
            <p:cNvSpPr/>
            <p:nvPr/>
          </p:nvSpPr>
          <p:spPr>
            <a:xfrm>
              <a:off x="11345328" y="3703811"/>
              <a:ext cx="879995" cy="764358"/>
            </a:xfrm>
            <a:custGeom>
              <a:avLst/>
              <a:gdLst>
                <a:gd name="connsiteX0" fmla="*/ 6086 w 879995"/>
                <a:gd name="connsiteY0" fmla="*/ 31014 h 764358"/>
                <a:gd name="connsiteX1" fmla="*/ 445469 w 879995"/>
                <a:gd name="connsiteY1" fmla="*/ 375428 h 764358"/>
                <a:gd name="connsiteX2" fmla="*/ 848779 w 879995"/>
                <a:gd name="connsiteY2" fmla="*/ 758359 h 764358"/>
                <a:gd name="connsiteX3" fmla="*/ 875069 w 879995"/>
                <a:gd name="connsiteY3" fmla="*/ 732070 h 764358"/>
                <a:gd name="connsiteX4" fmla="*/ 531266 w 879995"/>
                <a:gd name="connsiteY4" fmla="*/ 390509 h 764358"/>
                <a:gd name="connsiteX5" fmla="*/ 32172 w 879995"/>
                <a:gd name="connsiteY5" fmla="*/ 4928 h 764358"/>
                <a:gd name="connsiteX6" fmla="*/ 6086 w 879995"/>
                <a:gd name="connsiteY6" fmla="*/ 31014 h 764358"/>
                <a:gd name="connsiteX7" fmla="*/ 6086 w 879995"/>
                <a:gd name="connsiteY7" fmla="*/ 31014 h 76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995" h="764358">
                  <a:moveTo>
                    <a:pt x="6086" y="31014"/>
                  </a:moveTo>
                  <a:cubicBezTo>
                    <a:pt x="147316" y="152476"/>
                    <a:pt x="294049" y="267009"/>
                    <a:pt x="445469" y="375428"/>
                  </a:cubicBezTo>
                  <a:cubicBezTo>
                    <a:pt x="601576" y="487108"/>
                    <a:pt x="722426" y="615295"/>
                    <a:pt x="848779" y="758359"/>
                  </a:cubicBezTo>
                  <a:cubicBezTo>
                    <a:pt x="864675" y="776293"/>
                    <a:pt x="890965" y="750004"/>
                    <a:pt x="875069" y="732070"/>
                  </a:cubicBezTo>
                  <a:cubicBezTo>
                    <a:pt x="767261" y="609996"/>
                    <a:pt x="663733" y="486904"/>
                    <a:pt x="531266" y="390509"/>
                  </a:cubicBezTo>
                  <a:cubicBezTo>
                    <a:pt x="360894" y="266398"/>
                    <a:pt x="192355" y="142490"/>
                    <a:pt x="32172" y="4928"/>
                  </a:cubicBezTo>
                  <a:cubicBezTo>
                    <a:pt x="14442" y="-10968"/>
                    <a:pt x="-12052" y="15322"/>
                    <a:pt x="6086" y="31014"/>
                  </a:cubicBezTo>
                  <a:lnTo>
                    <a:pt x="6086" y="31014"/>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3" name="Freeform: Shape 22">
              <a:extLst>
                <a:ext uri="{FF2B5EF4-FFF2-40B4-BE49-F238E27FC236}">
                  <a16:creationId xmlns:a16="http://schemas.microsoft.com/office/drawing/2014/main" id="{3ECD860E-64BE-4740-B45E-DF93D446DF4F}"/>
                </a:ext>
              </a:extLst>
            </p:cNvPr>
            <p:cNvSpPr/>
            <p:nvPr/>
          </p:nvSpPr>
          <p:spPr>
            <a:xfrm>
              <a:off x="11239302" y="4015204"/>
              <a:ext cx="970593" cy="453881"/>
            </a:xfrm>
            <a:custGeom>
              <a:avLst/>
              <a:gdLst>
                <a:gd name="connsiteX0" fmla="*/ 13271 w 970593"/>
                <a:gd name="connsiteY0" fmla="*/ 36523 h 453881"/>
                <a:gd name="connsiteX1" fmla="*/ 478332 w 970593"/>
                <a:gd name="connsiteY1" fmla="*/ 217086 h 453881"/>
                <a:gd name="connsiteX2" fmla="*/ 944004 w 970593"/>
                <a:gd name="connsiteY2" fmla="*/ 450227 h 453881"/>
                <a:gd name="connsiteX3" fmla="*/ 962753 w 970593"/>
                <a:gd name="connsiteY3" fmla="*/ 418028 h 453881"/>
                <a:gd name="connsiteX4" fmla="*/ 536414 w 970593"/>
                <a:gd name="connsiteY4" fmla="*/ 198744 h 453881"/>
                <a:gd name="connsiteX5" fmla="*/ 23257 w 970593"/>
                <a:gd name="connsiteY5" fmla="*/ 655 h 453881"/>
                <a:gd name="connsiteX6" fmla="*/ 13271 w 970593"/>
                <a:gd name="connsiteY6" fmla="*/ 36523 h 453881"/>
                <a:gd name="connsiteX7" fmla="*/ 13271 w 970593"/>
                <a:gd name="connsiteY7" fmla="*/ 36523 h 45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93" h="453881">
                  <a:moveTo>
                    <a:pt x="13271" y="36523"/>
                  </a:moveTo>
                  <a:cubicBezTo>
                    <a:pt x="175492" y="76671"/>
                    <a:pt x="323244" y="156762"/>
                    <a:pt x="478332" y="217086"/>
                  </a:cubicBezTo>
                  <a:cubicBezTo>
                    <a:pt x="642591" y="281281"/>
                    <a:pt x="802366" y="342420"/>
                    <a:pt x="944004" y="450227"/>
                  </a:cubicBezTo>
                  <a:cubicBezTo>
                    <a:pt x="963161" y="464697"/>
                    <a:pt x="981502" y="432497"/>
                    <a:pt x="962753" y="418028"/>
                  </a:cubicBezTo>
                  <a:cubicBezTo>
                    <a:pt x="833751" y="319798"/>
                    <a:pt x="687630" y="254992"/>
                    <a:pt x="536414" y="198744"/>
                  </a:cubicBezTo>
                  <a:cubicBezTo>
                    <a:pt x="364818" y="135160"/>
                    <a:pt x="201782" y="44879"/>
                    <a:pt x="23257" y="655"/>
                  </a:cubicBezTo>
                  <a:cubicBezTo>
                    <a:pt x="-179" y="-5255"/>
                    <a:pt x="-9961" y="30613"/>
                    <a:pt x="13271" y="36523"/>
                  </a:cubicBezTo>
                  <a:lnTo>
                    <a:pt x="13271" y="36523"/>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4" name="Freeform: Shape 23">
              <a:extLst>
                <a:ext uri="{FF2B5EF4-FFF2-40B4-BE49-F238E27FC236}">
                  <a16:creationId xmlns:a16="http://schemas.microsoft.com/office/drawing/2014/main" id="{FFDC15BE-3AC2-40FC-BDCB-95D853ADCDFE}"/>
                </a:ext>
              </a:extLst>
            </p:cNvPr>
            <p:cNvSpPr/>
            <p:nvPr/>
          </p:nvSpPr>
          <p:spPr>
            <a:xfrm>
              <a:off x="11926029" y="3314013"/>
              <a:ext cx="284246" cy="1128593"/>
            </a:xfrm>
            <a:custGeom>
              <a:avLst/>
              <a:gdLst>
                <a:gd name="connsiteX0" fmla="*/ 284178 w 284246"/>
                <a:gd name="connsiteY0" fmla="*/ 1110659 h 1128593"/>
                <a:gd name="connsiteX1" fmla="*/ 234452 w 284246"/>
                <a:gd name="connsiteY1" fmla="*/ 872626 h 1128593"/>
                <a:gd name="connsiteX2" fmla="*/ 173517 w 284246"/>
                <a:gd name="connsiteY2" fmla="*/ 585479 h 1128593"/>
                <a:gd name="connsiteX3" fmla="*/ 110340 w 284246"/>
                <a:gd name="connsiteY3" fmla="*/ 299758 h 1128593"/>
                <a:gd name="connsiteX4" fmla="*/ 37178 w 284246"/>
                <a:gd name="connsiteY4" fmla="*/ 12610 h 1128593"/>
                <a:gd name="connsiteX5" fmla="*/ 1310 w 284246"/>
                <a:gd name="connsiteY5" fmla="*/ 22392 h 1128593"/>
                <a:gd name="connsiteX6" fmla="*/ 126032 w 284246"/>
                <a:gd name="connsiteY6" fmla="*/ 540440 h 1128593"/>
                <a:gd name="connsiteX7" fmla="*/ 185948 w 284246"/>
                <a:gd name="connsiteY7" fmla="*/ 836962 h 1128593"/>
                <a:gd name="connsiteX8" fmla="*/ 246679 w 284246"/>
                <a:gd name="connsiteY8" fmla="*/ 1110455 h 1128593"/>
                <a:gd name="connsiteX9" fmla="*/ 284178 w 284246"/>
                <a:gd name="connsiteY9" fmla="*/ 1110659 h 1128593"/>
                <a:gd name="connsiteX10" fmla="*/ 284178 w 284246"/>
                <a:gd name="connsiteY10" fmla="*/ 1110659 h 112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246" h="1128593">
                  <a:moveTo>
                    <a:pt x="284178" y="1110659"/>
                  </a:moveTo>
                  <a:cubicBezTo>
                    <a:pt x="285808" y="1027918"/>
                    <a:pt x="258296" y="950680"/>
                    <a:pt x="234452" y="872626"/>
                  </a:cubicBezTo>
                  <a:cubicBezTo>
                    <a:pt x="206124" y="779492"/>
                    <a:pt x="193081" y="680855"/>
                    <a:pt x="173517" y="585479"/>
                  </a:cubicBezTo>
                  <a:cubicBezTo>
                    <a:pt x="153952" y="489899"/>
                    <a:pt x="129905" y="395338"/>
                    <a:pt x="110340" y="299758"/>
                  </a:cubicBezTo>
                  <a:cubicBezTo>
                    <a:pt x="90572" y="202547"/>
                    <a:pt x="72842" y="105337"/>
                    <a:pt x="37178" y="12610"/>
                  </a:cubicBezTo>
                  <a:cubicBezTo>
                    <a:pt x="28618" y="-9603"/>
                    <a:pt x="-7250" y="-25"/>
                    <a:pt x="1310" y="22392"/>
                  </a:cubicBezTo>
                  <a:cubicBezTo>
                    <a:pt x="64079" y="186244"/>
                    <a:pt x="89146" y="369252"/>
                    <a:pt x="126032" y="540440"/>
                  </a:cubicBezTo>
                  <a:cubicBezTo>
                    <a:pt x="147227" y="639077"/>
                    <a:pt x="164142" y="738529"/>
                    <a:pt x="185948" y="836962"/>
                  </a:cubicBezTo>
                  <a:cubicBezTo>
                    <a:pt x="206328" y="929078"/>
                    <a:pt x="248513" y="1014264"/>
                    <a:pt x="246679" y="1110455"/>
                  </a:cubicBezTo>
                  <a:cubicBezTo>
                    <a:pt x="246475" y="1134707"/>
                    <a:pt x="283770" y="1134503"/>
                    <a:pt x="284178" y="1110659"/>
                  </a:cubicBezTo>
                  <a:lnTo>
                    <a:pt x="284178" y="1110659"/>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25" name="Graphic 154">
            <a:extLst>
              <a:ext uri="{FF2B5EF4-FFF2-40B4-BE49-F238E27FC236}">
                <a16:creationId xmlns:a16="http://schemas.microsoft.com/office/drawing/2014/main" id="{B31CE3C3-DB7A-4E06-9AA2-EEAA04A23463}"/>
              </a:ext>
            </a:extLst>
          </p:cNvPr>
          <p:cNvGrpSpPr/>
          <p:nvPr/>
        </p:nvGrpSpPr>
        <p:grpSpPr>
          <a:xfrm>
            <a:off x="9887102" y="4984376"/>
            <a:ext cx="1734184" cy="1380521"/>
            <a:chOff x="9167261" y="3475651"/>
            <a:chExt cx="1734184" cy="1380521"/>
          </a:xfrm>
        </p:grpSpPr>
        <p:sp>
          <p:nvSpPr>
            <p:cNvPr id="26" name="Freeform: Shape 25">
              <a:extLst>
                <a:ext uri="{FF2B5EF4-FFF2-40B4-BE49-F238E27FC236}">
                  <a16:creationId xmlns:a16="http://schemas.microsoft.com/office/drawing/2014/main" id="{D114148C-A5A8-4F19-B1BF-84CAB99B8F32}"/>
                </a:ext>
              </a:extLst>
            </p:cNvPr>
            <p:cNvSpPr/>
            <p:nvPr/>
          </p:nvSpPr>
          <p:spPr>
            <a:xfrm>
              <a:off x="9167261" y="3475651"/>
              <a:ext cx="1726833" cy="1380521"/>
            </a:xfrm>
            <a:custGeom>
              <a:avLst/>
              <a:gdLst>
                <a:gd name="connsiteX0" fmla="*/ 1726834 w 1726833"/>
                <a:gd name="connsiteY0" fmla="*/ 1380521 h 1380521"/>
                <a:gd name="connsiteX1" fmla="*/ 695820 w 1726833"/>
                <a:gd name="connsiteY1" fmla="*/ 1058460 h 1380521"/>
                <a:gd name="connsiteX2" fmla="*/ 287875 w 1726833"/>
                <a:gd name="connsiteY2" fmla="*/ 488963 h 1380521"/>
                <a:gd name="connsiteX3" fmla="*/ 0 w 1726833"/>
                <a:gd name="connsiteY3" fmla="*/ 14730 h 1380521"/>
                <a:gd name="connsiteX4" fmla="*/ 1726834 w 1726833"/>
                <a:gd name="connsiteY4" fmla="*/ 1380521 h 1380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833" h="1380521">
                  <a:moveTo>
                    <a:pt x="1726834" y="1380521"/>
                  </a:moveTo>
                  <a:cubicBezTo>
                    <a:pt x="1402271" y="1347794"/>
                    <a:pt x="956387" y="1275252"/>
                    <a:pt x="695820" y="1058460"/>
                  </a:cubicBezTo>
                  <a:cubicBezTo>
                    <a:pt x="515090" y="905037"/>
                    <a:pt x="392728" y="691164"/>
                    <a:pt x="287875" y="488963"/>
                  </a:cubicBezTo>
                  <a:cubicBezTo>
                    <a:pt x="200116" y="326160"/>
                    <a:pt x="87759" y="177533"/>
                    <a:pt x="0" y="14730"/>
                  </a:cubicBezTo>
                  <a:cubicBezTo>
                    <a:pt x="796086" y="-102421"/>
                    <a:pt x="1725583" y="490839"/>
                    <a:pt x="1726834" y="1380521"/>
                  </a:cubicBezTo>
                </a:path>
              </a:pathLst>
            </a:custGeom>
            <a:solidFill>
              <a:srgbClr val="11564F"/>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7" name="Freeform: Shape 26">
              <a:extLst>
                <a:ext uri="{FF2B5EF4-FFF2-40B4-BE49-F238E27FC236}">
                  <a16:creationId xmlns:a16="http://schemas.microsoft.com/office/drawing/2014/main" id="{3BB5F1D1-BA24-4966-B717-00F7B8CC12AA}"/>
                </a:ext>
              </a:extLst>
            </p:cNvPr>
            <p:cNvSpPr/>
            <p:nvPr/>
          </p:nvSpPr>
          <p:spPr>
            <a:xfrm>
              <a:off x="9470928" y="3641271"/>
              <a:ext cx="1430516" cy="1197398"/>
            </a:xfrm>
            <a:custGeom>
              <a:avLst/>
              <a:gdLst>
                <a:gd name="connsiteX0" fmla="*/ 1426084 w 1430516"/>
                <a:gd name="connsiteY0" fmla="*/ 1163829 h 1197398"/>
                <a:gd name="connsiteX1" fmla="*/ 783629 w 1430516"/>
                <a:gd name="connsiteY1" fmla="*/ 612051 h 1197398"/>
                <a:gd name="connsiteX2" fmla="*/ 27774 w 1430516"/>
                <a:gd name="connsiteY2" fmla="*/ 3365 h 1197398"/>
                <a:gd name="connsiteX3" fmla="*/ 8596 w 1430516"/>
                <a:gd name="connsiteY3" fmla="*/ 36301 h 1197398"/>
                <a:gd name="connsiteX4" fmla="*/ 725887 w 1430516"/>
                <a:gd name="connsiteY4" fmla="*/ 616012 h 1197398"/>
                <a:gd name="connsiteX5" fmla="*/ 1399194 w 1430516"/>
                <a:gd name="connsiteY5" fmla="*/ 1190720 h 1197398"/>
                <a:gd name="connsiteX6" fmla="*/ 1426084 w 1430516"/>
                <a:gd name="connsiteY6" fmla="*/ 1163829 h 1197398"/>
                <a:gd name="connsiteX7" fmla="*/ 1426084 w 1430516"/>
                <a:gd name="connsiteY7" fmla="*/ 1163829 h 119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516" h="1197398">
                  <a:moveTo>
                    <a:pt x="1426084" y="1163829"/>
                  </a:moveTo>
                  <a:cubicBezTo>
                    <a:pt x="1250149" y="940784"/>
                    <a:pt x="1009384" y="780065"/>
                    <a:pt x="783629" y="612051"/>
                  </a:cubicBezTo>
                  <a:cubicBezTo>
                    <a:pt x="523895" y="418814"/>
                    <a:pt x="295221" y="186805"/>
                    <a:pt x="27774" y="3365"/>
                  </a:cubicBezTo>
                  <a:cubicBezTo>
                    <a:pt x="7554" y="-10601"/>
                    <a:pt x="-11624" y="22543"/>
                    <a:pt x="8596" y="36301"/>
                  </a:cubicBezTo>
                  <a:cubicBezTo>
                    <a:pt x="262910" y="210569"/>
                    <a:pt x="480953" y="429863"/>
                    <a:pt x="725887" y="616012"/>
                  </a:cubicBezTo>
                  <a:cubicBezTo>
                    <a:pt x="960398" y="794240"/>
                    <a:pt x="1214712" y="956834"/>
                    <a:pt x="1399194" y="1190720"/>
                  </a:cubicBezTo>
                  <a:cubicBezTo>
                    <a:pt x="1414411" y="1210106"/>
                    <a:pt x="1441093" y="1183007"/>
                    <a:pt x="1426084" y="1163829"/>
                  </a:cubicBezTo>
                  <a:lnTo>
                    <a:pt x="1426084" y="1163829"/>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8" name="Freeform: Shape 27">
              <a:extLst>
                <a:ext uri="{FF2B5EF4-FFF2-40B4-BE49-F238E27FC236}">
                  <a16:creationId xmlns:a16="http://schemas.microsoft.com/office/drawing/2014/main" id="{5DD92B20-8CF7-46A2-8123-D8F7C497E832}"/>
                </a:ext>
              </a:extLst>
            </p:cNvPr>
            <p:cNvSpPr/>
            <p:nvPr/>
          </p:nvSpPr>
          <p:spPr>
            <a:xfrm>
              <a:off x="10419392" y="4372509"/>
              <a:ext cx="354555" cy="325891"/>
            </a:xfrm>
            <a:custGeom>
              <a:avLst/>
              <a:gdLst>
                <a:gd name="connsiteX0" fmla="*/ 18396 w 354555"/>
                <a:gd name="connsiteY0" fmla="*/ 316066 h 325891"/>
                <a:gd name="connsiteX1" fmla="*/ 335455 w 354555"/>
                <a:gd name="connsiteY1" fmla="*/ 325863 h 325891"/>
                <a:gd name="connsiteX2" fmla="*/ 354424 w 354555"/>
                <a:gd name="connsiteY2" fmla="*/ 306894 h 325891"/>
                <a:gd name="connsiteX3" fmla="*/ 312108 w 354555"/>
                <a:gd name="connsiteY3" fmla="*/ 8596 h 325891"/>
                <a:gd name="connsiteX4" fmla="*/ 279172 w 354555"/>
                <a:gd name="connsiteY4" fmla="*/ 27774 h 325891"/>
                <a:gd name="connsiteX5" fmla="*/ 316277 w 354555"/>
                <a:gd name="connsiteY5" fmla="*/ 306894 h 325891"/>
                <a:gd name="connsiteX6" fmla="*/ 335247 w 354555"/>
                <a:gd name="connsiteY6" fmla="*/ 287925 h 325891"/>
                <a:gd name="connsiteX7" fmla="*/ 18188 w 354555"/>
                <a:gd name="connsiteY7" fmla="*/ 278127 h 325891"/>
                <a:gd name="connsiteX8" fmla="*/ 18396 w 354555"/>
                <a:gd name="connsiteY8" fmla="*/ 316066 h 325891"/>
                <a:gd name="connsiteX9" fmla="*/ 18396 w 354555"/>
                <a:gd name="connsiteY9" fmla="*/ 316066 h 32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555" h="325891">
                  <a:moveTo>
                    <a:pt x="18396" y="316066"/>
                  </a:moveTo>
                  <a:cubicBezTo>
                    <a:pt x="123874" y="323570"/>
                    <a:pt x="229769" y="319610"/>
                    <a:pt x="335455" y="325863"/>
                  </a:cubicBezTo>
                  <a:cubicBezTo>
                    <a:pt x="344836" y="326489"/>
                    <a:pt x="355884" y="316691"/>
                    <a:pt x="354424" y="306894"/>
                  </a:cubicBezTo>
                  <a:cubicBezTo>
                    <a:pt x="340875" y="206211"/>
                    <a:pt x="373394" y="98023"/>
                    <a:pt x="312108" y="8596"/>
                  </a:cubicBezTo>
                  <a:cubicBezTo>
                    <a:pt x="298350" y="-11624"/>
                    <a:pt x="265206" y="7554"/>
                    <a:pt x="279172" y="27774"/>
                  </a:cubicBezTo>
                  <a:cubicBezTo>
                    <a:pt x="335455" y="110113"/>
                    <a:pt x="303770" y="213924"/>
                    <a:pt x="316277" y="306894"/>
                  </a:cubicBezTo>
                  <a:cubicBezTo>
                    <a:pt x="322531" y="300640"/>
                    <a:pt x="328993" y="294178"/>
                    <a:pt x="335247" y="287925"/>
                  </a:cubicBezTo>
                  <a:cubicBezTo>
                    <a:pt x="229560" y="281671"/>
                    <a:pt x="123874" y="285632"/>
                    <a:pt x="18188" y="278127"/>
                  </a:cubicBezTo>
                  <a:cubicBezTo>
                    <a:pt x="-6201" y="276251"/>
                    <a:pt x="-5993" y="314398"/>
                    <a:pt x="18396" y="316066"/>
                  </a:cubicBezTo>
                  <a:lnTo>
                    <a:pt x="18396" y="31606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9" name="Freeform: Shape 28">
              <a:extLst>
                <a:ext uri="{FF2B5EF4-FFF2-40B4-BE49-F238E27FC236}">
                  <a16:creationId xmlns:a16="http://schemas.microsoft.com/office/drawing/2014/main" id="{C2D7D26D-28C3-4420-897F-5E2B52E2A043}"/>
                </a:ext>
              </a:extLst>
            </p:cNvPr>
            <p:cNvSpPr/>
            <p:nvPr/>
          </p:nvSpPr>
          <p:spPr>
            <a:xfrm>
              <a:off x="10118723" y="4162542"/>
              <a:ext cx="490559" cy="400638"/>
            </a:xfrm>
            <a:custGeom>
              <a:avLst/>
              <a:gdLst>
                <a:gd name="connsiteX0" fmla="*/ 18266 w 490559"/>
                <a:gd name="connsiteY0" fmla="*/ 354058 h 400638"/>
                <a:gd name="connsiteX1" fmla="*/ 466025 w 490559"/>
                <a:gd name="connsiteY1" fmla="*/ 400127 h 400638"/>
                <a:gd name="connsiteX2" fmla="*/ 490206 w 490559"/>
                <a:gd name="connsiteY2" fmla="*/ 381783 h 400638"/>
                <a:gd name="connsiteX3" fmla="*/ 405574 w 490559"/>
                <a:gd name="connsiteY3" fmla="*/ 9484 h 400638"/>
                <a:gd name="connsiteX4" fmla="*/ 372638 w 490559"/>
                <a:gd name="connsiteY4" fmla="*/ 28662 h 400638"/>
                <a:gd name="connsiteX5" fmla="*/ 452059 w 490559"/>
                <a:gd name="connsiteY5" fmla="*/ 381783 h 400638"/>
                <a:gd name="connsiteX6" fmla="*/ 476240 w 490559"/>
                <a:gd name="connsiteY6" fmla="*/ 363439 h 400638"/>
                <a:gd name="connsiteX7" fmla="*/ 18474 w 490559"/>
                <a:gd name="connsiteY7" fmla="*/ 316120 h 400638"/>
                <a:gd name="connsiteX8" fmla="*/ 18266 w 490559"/>
                <a:gd name="connsiteY8" fmla="*/ 354058 h 400638"/>
                <a:gd name="connsiteX9" fmla="*/ 18266 w 490559"/>
                <a:gd name="connsiteY9" fmla="*/ 354058 h 40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59" h="400638">
                  <a:moveTo>
                    <a:pt x="18266" y="354058"/>
                  </a:moveTo>
                  <a:cubicBezTo>
                    <a:pt x="169187" y="347596"/>
                    <a:pt x="318648" y="368233"/>
                    <a:pt x="466025" y="400127"/>
                  </a:cubicBezTo>
                  <a:cubicBezTo>
                    <a:pt x="478324" y="402837"/>
                    <a:pt x="489789" y="394499"/>
                    <a:pt x="490206" y="381783"/>
                  </a:cubicBezTo>
                  <a:cubicBezTo>
                    <a:pt x="494167" y="256919"/>
                    <a:pt x="464775" y="119548"/>
                    <a:pt x="405574" y="9484"/>
                  </a:cubicBezTo>
                  <a:cubicBezTo>
                    <a:pt x="393900" y="-12195"/>
                    <a:pt x="361173" y="7191"/>
                    <a:pt x="372638" y="28662"/>
                  </a:cubicBezTo>
                  <a:cubicBezTo>
                    <a:pt x="428504" y="132680"/>
                    <a:pt x="455811" y="264215"/>
                    <a:pt x="452059" y="381783"/>
                  </a:cubicBezTo>
                  <a:cubicBezTo>
                    <a:pt x="459980" y="375738"/>
                    <a:pt x="468110" y="369484"/>
                    <a:pt x="476240" y="363439"/>
                  </a:cubicBezTo>
                  <a:cubicBezTo>
                    <a:pt x="325736" y="330920"/>
                    <a:pt x="172730" y="309449"/>
                    <a:pt x="18474" y="316120"/>
                  </a:cubicBezTo>
                  <a:cubicBezTo>
                    <a:pt x="-6123" y="316954"/>
                    <a:pt x="-6123" y="355101"/>
                    <a:pt x="18266" y="354058"/>
                  </a:cubicBezTo>
                  <a:lnTo>
                    <a:pt x="18266" y="354058"/>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0" name="Freeform: Shape 29">
              <a:extLst>
                <a:ext uri="{FF2B5EF4-FFF2-40B4-BE49-F238E27FC236}">
                  <a16:creationId xmlns:a16="http://schemas.microsoft.com/office/drawing/2014/main" id="{B79C4CC5-857F-4A62-A271-DA00E21D8B6A}"/>
                </a:ext>
              </a:extLst>
            </p:cNvPr>
            <p:cNvSpPr/>
            <p:nvPr/>
          </p:nvSpPr>
          <p:spPr>
            <a:xfrm>
              <a:off x="9921004" y="3898954"/>
              <a:ext cx="376821" cy="424839"/>
            </a:xfrm>
            <a:custGeom>
              <a:avLst/>
              <a:gdLst>
                <a:gd name="connsiteX0" fmla="*/ 18370 w 376821"/>
                <a:gd name="connsiteY0" fmla="*/ 424826 h 424839"/>
                <a:gd name="connsiteX1" fmla="*/ 353564 w 376821"/>
                <a:gd name="connsiteY1" fmla="*/ 418781 h 424839"/>
                <a:gd name="connsiteX2" fmla="*/ 371908 w 376821"/>
                <a:gd name="connsiteY2" fmla="*/ 404814 h 424839"/>
                <a:gd name="connsiteX3" fmla="*/ 299783 w 376821"/>
                <a:gd name="connsiteY3" fmla="*/ 9794 h 424839"/>
                <a:gd name="connsiteX4" fmla="*/ 266847 w 376821"/>
                <a:gd name="connsiteY4" fmla="*/ 28972 h 424839"/>
                <a:gd name="connsiteX5" fmla="*/ 336888 w 376821"/>
                <a:gd name="connsiteY5" fmla="*/ 324351 h 424839"/>
                <a:gd name="connsiteX6" fmla="*/ 337513 w 376821"/>
                <a:gd name="connsiteY6" fmla="*/ 373338 h 424839"/>
                <a:gd name="connsiteX7" fmla="*/ 242458 w 376821"/>
                <a:gd name="connsiteY7" fmla="*/ 380425 h 424839"/>
                <a:gd name="connsiteX8" fmla="*/ 18370 w 376821"/>
                <a:gd name="connsiteY8" fmla="*/ 386887 h 424839"/>
                <a:gd name="connsiteX9" fmla="*/ 18370 w 376821"/>
                <a:gd name="connsiteY9" fmla="*/ 424826 h 424839"/>
                <a:gd name="connsiteX10" fmla="*/ 18370 w 376821"/>
                <a:gd name="connsiteY10" fmla="*/ 424826 h 4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821" h="424839">
                  <a:moveTo>
                    <a:pt x="18370" y="424826"/>
                  </a:moveTo>
                  <a:cubicBezTo>
                    <a:pt x="130102" y="420657"/>
                    <a:pt x="241833" y="416905"/>
                    <a:pt x="353564" y="418781"/>
                  </a:cubicBezTo>
                  <a:cubicBezTo>
                    <a:pt x="361277" y="418989"/>
                    <a:pt x="370658" y="412944"/>
                    <a:pt x="371908" y="404814"/>
                  </a:cubicBezTo>
                  <a:cubicBezTo>
                    <a:pt x="390669" y="278908"/>
                    <a:pt x="353356" y="123401"/>
                    <a:pt x="299783" y="9794"/>
                  </a:cubicBezTo>
                  <a:cubicBezTo>
                    <a:pt x="289360" y="-12302"/>
                    <a:pt x="256425" y="6875"/>
                    <a:pt x="266847" y="28972"/>
                  </a:cubicBezTo>
                  <a:cubicBezTo>
                    <a:pt x="309372" y="119232"/>
                    <a:pt x="328967" y="225752"/>
                    <a:pt x="336888" y="324351"/>
                  </a:cubicBezTo>
                  <a:cubicBezTo>
                    <a:pt x="338139" y="340610"/>
                    <a:pt x="337930" y="356870"/>
                    <a:pt x="337513" y="373338"/>
                  </a:cubicBezTo>
                  <a:cubicBezTo>
                    <a:pt x="337096" y="386679"/>
                    <a:pt x="252464" y="380217"/>
                    <a:pt x="242458" y="380425"/>
                  </a:cubicBezTo>
                  <a:cubicBezTo>
                    <a:pt x="167623" y="381050"/>
                    <a:pt x="92997" y="384177"/>
                    <a:pt x="18370" y="386887"/>
                  </a:cubicBezTo>
                  <a:cubicBezTo>
                    <a:pt x="-6019" y="387721"/>
                    <a:pt x="-6227" y="425660"/>
                    <a:pt x="18370" y="424826"/>
                  </a:cubicBezTo>
                  <a:lnTo>
                    <a:pt x="18370" y="42482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1" name="Freeform: Shape 30">
              <a:extLst>
                <a:ext uri="{FF2B5EF4-FFF2-40B4-BE49-F238E27FC236}">
                  <a16:creationId xmlns:a16="http://schemas.microsoft.com/office/drawing/2014/main" id="{7763604D-D438-4F22-A870-60F25A3EB419}"/>
                </a:ext>
              </a:extLst>
            </p:cNvPr>
            <p:cNvSpPr/>
            <p:nvPr/>
          </p:nvSpPr>
          <p:spPr>
            <a:xfrm>
              <a:off x="9713697" y="3805537"/>
              <a:ext cx="344546" cy="309163"/>
            </a:xfrm>
            <a:custGeom>
              <a:avLst/>
              <a:gdLst>
                <a:gd name="connsiteX0" fmla="*/ 18474 w 344546"/>
                <a:gd name="connsiteY0" fmla="*/ 309164 h 309163"/>
                <a:gd name="connsiteX1" fmla="*/ 324277 w 344546"/>
                <a:gd name="connsiteY1" fmla="*/ 308955 h 309163"/>
                <a:gd name="connsiteX2" fmla="*/ 343246 w 344546"/>
                <a:gd name="connsiteY2" fmla="*/ 289986 h 309163"/>
                <a:gd name="connsiteX3" fmla="*/ 340744 w 344546"/>
                <a:gd name="connsiteY3" fmla="*/ 18370 h 309163"/>
                <a:gd name="connsiteX4" fmla="*/ 302597 w 344546"/>
                <a:gd name="connsiteY4" fmla="*/ 18370 h 309163"/>
                <a:gd name="connsiteX5" fmla="*/ 305099 w 344546"/>
                <a:gd name="connsiteY5" fmla="*/ 289986 h 309163"/>
                <a:gd name="connsiteX6" fmla="*/ 324068 w 344546"/>
                <a:gd name="connsiteY6" fmla="*/ 271016 h 309163"/>
                <a:gd name="connsiteX7" fmla="*/ 18266 w 344546"/>
                <a:gd name="connsiteY7" fmla="*/ 271225 h 309163"/>
                <a:gd name="connsiteX8" fmla="*/ 18474 w 344546"/>
                <a:gd name="connsiteY8" fmla="*/ 309164 h 309163"/>
                <a:gd name="connsiteX9" fmla="*/ 18474 w 344546"/>
                <a:gd name="connsiteY9" fmla="*/ 309164 h 30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546" h="309163">
                  <a:moveTo>
                    <a:pt x="18474" y="309164"/>
                  </a:moveTo>
                  <a:cubicBezTo>
                    <a:pt x="120408" y="309164"/>
                    <a:pt x="222342" y="303118"/>
                    <a:pt x="324277" y="308955"/>
                  </a:cubicBezTo>
                  <a:cubicBezTo>
                    <a:pt x="334908" y="309580"/>
                    <a:pt x="343037" y="299783"/>
                    <a:pt x="343246" y="289986"/>
                  </a:cubicBezTo>
                  <a:cubicBezTo>
                    <a:pt x="346164" y="199308"/>
                    <a:pt x="343663" y="108839"/>
                    <a:pt x="340744" y="18370"/>
                  </a:cubicBezTo>
                  <a:cubicBezTo>
                    <a:pt x="339911" y="-6019"/>
                    <a:pt x="301763" y="-6227"/>
                    <a:pt x="302597" y="18370"/>
                  </a:cubicBezTo>
                  <a:cubicBezTo>
                    <a:pt x="305516" y="109048"/>
                    <a:pt x="308017" y="199517"/>
                    <a:pt x="305099" y="289986"/>
                  </a:cubicBezTo>
                  <a:cubicBezTo>
                    <a:pt x="311352" y="283524"/>
                    <a:pt x="317814" y="277270"/>
                    <a:pt x="324068" y="271016"/>
                  </a:cubicBezTo>
                  <a:cubicBezTo>
                    <a:pt x="222134" y="265180"/>
                    <a:pt x="120200" y="271225"/>
                    <a:pt x="18266" y="271225"/>
                  </a:cubicBezTo>
                  <a:cubicBezTo>
                    <a:pt x="-6123" y="271016"/>
                    <a:pt x="-6123" y="309164"/>
                    <a:pt x="18474" y="309164"/>
                  </a:cubicBezTo>
                  <a:lnTo>
                    <a:pt x="18474" y="309164"/>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2" name="Freeform: Shape 31">
              <a:extLst>
                <a:ext uri="{FF2B5EF4-FFF2-40B4-BE49-F238E27FC236}">
                  <a16:creationId xmlns:a16="http://schemas.microsoft.com/office/drawing/2014/main" id="{BE5ACC8D-6C3D-43C5-AC79-12763472D0A6}"/>
                </a:ext>
              </a:extLst>
            </p:cNvPr>
            <p:cNvSpPr/>
            <p:nvPr/>
          </p:nvSpPr>
          <p:spPr>
            <a:xfrm>
              <a:off x="9518610" y="3595780"/>
              <a:ext cx="260260" cy="296175"/>
            </a:xfrm>
            <a:custGeom>
              <a:avLst/>
              <a:gdLst>
                <a:gd name="connsiteX0" fmla="*/ 18240 w 260260"/>
                <a:gd name="connsiteY0" fmla="*/ 291914 h 296175"/>
                <a:gd name="connsiteX1" fmla="*/ 234198 w 260260"/>
                <a:gd name="connsiteY1" fmla="*/ 295875 h 296175"/>
                <a:gd name="connsiteX2" fmla="*/ 257545 w 260260"/>
                <a:gd name="connsiteY2" fmla="*/ 282534 h 296175"/>
                <a:gd name="connsiteX3" fmla="*/ 224609 w 260260"/>
                <a:gd name="connsiteY3" fmla="*/ 18214 h 296175"/>
                <a:gd name="connsiteX4" fmla="*/ 186462 w 260260"/>
                <a:gd name="connsiteY4" fmla="*/ 18214 h 296175"/>
                <a:gd name="connsiteX5" fmla="*/ 220857 w 260260"/>
                <a:gd name="connsiteY5" fmla="*/ 272528 h 296175"/>
                <a:gd name="connsiteX6" fmla="*/ 244204 w 260260"/>
                <a:gd name="connsiteY6" fmla="*/ 259187 h 296175"/>
                <a:gd name="connsiteX7" fmla="*/ 18031 w 260260"/>
                <a:gd name="connsiteY7" fmla="*/ 253975 h 296175"/>
                <a:gd name="connsiteX8" fmla="*/ 18240 w 260260"/>
                <a:gd name="connsiteY8" fmla="*/ 291914 h 296175"/>
                <a:gd name="connsiteX9" fmla="*/ 18240 w 260260"/>
                <a:gd name="connsiteY9" fmla="*/ 291914 h 29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260" h="296175">
                  <a:moveTo>
                    <a:pt x="18240" y="291914"/>
                  </a:moveTo>
                  <a:cubicBezTo>
                    <a:pt x="90573" y="284410"/>
                    <a:pt x="162282" y="284201"/>
                    <a:pt x="234198" y="295875"/>
                  </a:cubicBezTo>
                  <a:cubicBezTo>
                    <a:pt x="243370" y="297334"/>
                    <a:pt x="256086" y="293582"/>
                    <a:pt x="257545" y="282534"/>
                  </a:cubicBezTo>
                  <a:cubicBezTo>
                    <a:pt x="270678" y="190814"/>
                    <a:pt x="232322" y="108266"/>
                    <a:pt x="224609" y="18214"/>
                  </a:cubicBezTo>
                  <a:cubicBezTo>
                    <a:pt x="222525" y="-5967"/>
                    <a:pt x="184378" y="-6175"/>
                    <a:pt x="186462" y="18214"/>
                  </a:cubicBezTo>
                  <a:cubicBezTo>
                    <a:pt x="193758" y="103263"/>
                    <a:pt x="233364" y="186436"/>
                    <a:pt x="220857" y="272528"/>
                  </a:cubicBezTo>
                  <a:cubicBezTo>
                    <a:pt x="228778" y="268150"/>
                    <a:pt x="236491" y="263564"/>
                    <a:pt x="244204" y="259187"/>
                  </a:cubicBezTo>
                  <a:cubicBezTo>
                    <a:pt x="168744" y="246888"/>
                    <a:pt x="93909" y="245846"/>
                    <a:pt x="18031" y="253975"/>
                  </a:cubicBezTo>
                  <a:cubicBezTo>
                    <a:pt x="-5941" y="256477"/>
                    <a:pt x="-6149" y="294624"/>
                    <a:pt x="18240" y="291914"/>
                  </a:cubicBezTo>
                  <a:lnTo>
                    <a:pt x="18240" y="291914"/>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3" name="Freeform: Shape 32">
              <a:extLst>
                <a:ext uri="{FF2B5EF4-FFF2-40B4-BE49-F238E27FC236}">
                  <a16:creationId xmlns:a16="http://schemas.microsoft.com/office/drawing/2014/main" id="{05140C40-D8B2-46BA-A7E1-1A4E69276E44}"/>
                </a:ext>
              </a:extLst>
            </p:cNvPr>
            <p:cNvSpPr/>
            <p:nvPr/>
          </p:nvSpPr>
          <p:spPr>
            <a:xfrm>
              <a:off x="9909618" y="374761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4" name="Freeform: Shape 33">
              <a:extLst>
                <a:ext uri="{FF2B5EF4-FFF2-40B4-BE49-F238E27FC236}">
                  <a16:creationId xmlns:a16="http://schemas.microsoft.com/office/drawing/2014/main" id="{93535D8B-26B9-4458-A6DF-65D0A24BADC3}"/>
                </a:ext>
              </a:extLst>
            </p:cNvPr>
            <p:cNvSpPr/>
            <p:nvPr/>
          </p:nvSpPr>
          <p:spPr>
            <a:xfrm>
              <a:off x="9842495" y="368757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5" name="Freeform: Shape 34">
              <a:extLst>
                <a:ext uri="{FF2B5EF4-FFF2-40B4-BE49-F238E27FC236}">
                  <a16:creationId xmlns:a16="http://schemas.microsoft.com/office/drawing/2014/main" id="{92AC001D-A9D4-4D05-A53A-35B8E00BB9B8}"/>
                </a:ext>
              </a:extLst>
            </p:cNvPr>
            <p:cNvSpPr/>
            <p:nvPr/>
          </p:nvSpPr>
          <p:spPr>
            <a:xfrm>
              <a:off x="9924209" y="3668192"/>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6" name="Freeform: Shape 35">
              <a:extLst>
                <a:ext uri="{FF2B5EF4-FFF2-40B4-BE49-F238E27FC236}">
                  <a16:creationId xmlns:a16="http://schemas.microsoft.com/office/drawing/2014/main" id="{A58BBFED-785C-4EBE-8103-FEB169827FDB}"/>
                </a:ext>
              </a:extLst>
            </p:cNvPr>
            <p:cNvSpPr/>
            <p:nvPr/>
          </p:nvSpPr>
          <p:spPr>
            <a:xfrm>
              <a:off x="9786421" y="427687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7" name="Freeform: Shape 36">
              <a:extLst>
                <a:ext uri="{FF2B5EF4-FFF2-40B4-BE49-F238E27FC236}">
                  <a16:creationId xmlns:a16="http://schemas.microsoft.com/office/drawing/2014/main" id="{91ACA511-DB4C-4713-8033-A333D30E9BE1}"/>
                </a:ext>
              </a:extLst>
            </p:cNvPr>
            <p:cNvSpPr/>
            <p:nvPr/>
          </p:nvSpPr>
          <p:spPr>
            <a:xfrm>
              <a:off x="9711169" y="422163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8" name="Freeform: Shape 37">
              <a:extLst>
                <a:ext uri="{FF2B5EF4-FFF2-40B4-BE49-F238E27FC236}">
                  <a16:creationId xmlns:a16="http://schemas.microsoft.com/office/drawing/2014/main" id="{B0C8227A-E47C-46ED-8471-CE0F10A2059F}"/>
                </a:ext>
              </a:extLst>
            </p:cNvPr>
            <p:cNvSpPr/>
            <p:nvPr/>
          </p:nvSpPr>
          <p:spPr>
            <a:xfrm>
              <a:off x="9809351" y="419266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208"/>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9" name="Freeform: Shape 38">
              <a:extLst>
                <a:ext uri="{FF2B5EF4-FFF2-40B4-BE49-F238E27FC236}">
                  <a16:creationId xmlns:a16="http://schemas.microsoft.com/office/drawing/2014/main" id="{6F75D72A-33D7-4871-A4E2-407D1AC40573}"/>
                </a:ext>
              </a:extLst>
            </p:cNvPr>
            <p:cNvSpPr/>
            <p:nvPr/>
          </p:nvSpPr>
          <p:spPr>
            <a:xfrm>
              <a:off x="9351378" y="3602737"/>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0" name="Freeform: Shape 39">
              <a:extLst>
                <a:ext uri="{FF2B5EF4-FFF2-40B4-BE49-F238E27FC236}">
                  <a16:creationId xmlns:a16="http://schemas.microsoft.com/office/drawing/2014/main" id="{6F2E9B10-B592-412F-A2FA-DB088DDF1FC0}"/>
                </a:ext>
              </a:extLst>
            </p:cNvPr>
            <p:cNvSpPr/>
            <p:nvPr/>
          </p:nvSpPr>
          <p:spPr>
            <a:xfrm>
              <a:off x="9397863" y="3559796"/>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1" name="Freeform: Shape 40">
              <a:extLst>
                <a:ext uri="{FF2B5EF4-FFF2-40B4-BE49-F238E27FC236}">
                  <a16:creationId xmlns:a16="http://schemas.microsoft.com/office/drawing/2014/main" id="{D237A3CB-E172-4D05-A50B-BBD285B7DCF9}"/>
                </a:ext>
              </a:extLst>
            </p:cNvPr>
            <p:cNvSpPr/>
            <p:nvPr/>
          </p:nvSpPr>
          <p:spPr>
            <a:xfrm>
              <a:off x="10271911" y="384600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2" name="Freeform: Shape 41">
              <a:extLst>
                <a:ext uri="{FF2B5EF4-FFF2-40B4-BE49-F238E27FC236}">
                  <a16:creationId xmlns:a16="http://schemas.microsoft.com/office/drawing/2014/main" id="{A86D0CF4-AF4B-41B0-9992-1B90AA7AD166}"/>
                </a:ext>
              </a:extLst>
            </p:cNvPr>
            <p:cNvSpPr/>
            <p:nvPr/>
          </p:nvSpPr>
          <p:spPr>
            <a:xfrm>
              <a:off x="10209583" y="3794307"/>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3" name="Freeform: Shape 42">
              <a:extLst>
                <a:ext uri="{FF2B5EF4-FFF2-40B4-BE49-F238E27FC236}">
                  <a16:creationId xmlns:a16="http://schemas.microsoft.com/office/drawing/2014/main" id="{FF58084F-00A9-44A7-9890-06229A2AFF9A}"/>
                </a:ext>
              </a:extLst>
            </p:cNvPr>
            <p:cNvSpPr/>
            <p:nvPr/>
          </p:nvSpPr>
          <p:spPr>
            <a:xfrm>
              <a:off x="10067209" y="4547660"/>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4" name="Freeform: Shape 43">
              <a:extLst>
                <a:ext uri="{FF2B5EF4-FFF2-40B4-BE49-F238E27FC236}">
                  <a16:creationId xmlns:a16="http://schemas.microsoft.com/office/drawing/2014/main" id="{5CEE918C-B7C5-42A4-96D7-A62E12F025A9}"/>
                </a:ext>
              </a:extLst>
            </p:cNvPr>
            <p:cNvSpPr/>
            <p:nvPr/>
          </p:nvSpPr>
          <p:spPr>
            <a:xfrm>
              <a:off x="9991332" y="4520144"/>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pic>
        <p:nvPicPr>
          <p:cNvPr id="71" name="Graphic 70">
            <a:extLst>
              <a:ext uri="{FF2B5EF4-FFF2-40B4-BE49-F238E27FC236}">
                <a16:creationId xmlns:a16="http://schemas.microsoft.com/office/drawing/2014/main" id="{9FEF3030-06E7-4044-AE60-FEAC52AF48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46101" y="2605828"/>
            <a:ext cx="1433328" cy="961600"/>
          </a:xfrm>
          <a:prstGeom prst="rect">
            <a:avLst/>
          </a:prstGeom>
        </p:spPr>
      </p:pic>
      <p:grpSp>
        <p:nvGrpSpPr>
          <p:cNvPr id="72" name="Graphic 243">
            <a:extLst>
              <a:ext uri="{FF2B5EF4-FFF2-40B4-BE49-F238E27FC236}">
                <a16:creationId xmlns:a16="http://schemas.microsoft.com/office/drawing/2014/main" id="{712B6FDC-51F0-4948-A2D5-2A4A6500FB1B}"/>
              </a:ext>
            </a:extLst>
          </p:cNvPr>
          <p:cNvGrpSpPr/>
          <p:nvPr/>
        </p:nvGrpSpPr>
        <p:grpSpPr>
          <a:xfrm>
            <a:off x="10022800" y="5553654"/>
            <a:ext cx="1630724" cy="1255170"/>
            <a:chOff x="7982733" y="5589867"/>
            <a:chExt cx="1630724" cy="1255170"/>
          </a:xfrm>
        </p:grpSpPr>
        <p:sp>
          <p:nvSpPr>
            <p:cNvPr id="73" name="Freeform: Shape 72">
              <a:extLst>
                <a:ext uri="{FF2B5EF4-FFF2-40B4-BE49-F238E27FC236}">
                  <a16:creationId xmlns:a16="http://schemas.microsoft.com/office/drawing/2014/main" id="{8853DEAE-92C0-48B2-B2E8-06F271769B70}"/>
                </a:ext>
              </a:extLst>
            </p:cNvPr>
            <p:cNvSpPr/>
            <p:nvPr/>
          </p:nvSpPr>
          <p:spPr>
            <a:xfrm>
              <a:off x="7982733" y="5589867"/>
              <a:ext cx="1598486" cy="1219662"/>
            </a:xfrm>
            <a:custGeom>
              <a:avLst/>
              <a:gdLst>
                <a:gd name="connsiteX0" fmla="*/ 1598487 w 1598486"/>
                <a:gd name="connsiteY0" fmla="*/ 1219663 h 1219662"/>
                <a:gd name="connsiteX1" fmla="*/ 768595 w 1598486"/>
                <a:gd name="connsiteY1" fmla="*/ 1212352 h 1219662"/>
                <a:gd name="connsiteX2" fmla="*/ 449515 w 1598486"/>
                <a:gd name="connsiteY2" fmla="*/ 1085711 h 1219662"/>
                <a:gd name="connsiteX3" fmla="*/ 709165 w 1598486"/>
                <a:gd name="connsiteY3" fmla="*/ 993029 h 1219662"/>
                <a:gd name="connsiteX4" fmla="*/ 197175 w 1598486"/>
                <a:gd name="connsiteY4" fmla="*/ 831248 h 1219662"/>
                <a:gd name="connsiteX5" fmla="*/ 471683 w 1598486"/>
                <a:gd name="connsiteY5" fmla="*/ 662628 h 1219662"/>
                <a:gd name="connsiteX6" fmla="*/ 5679 w 1598486"/>
                <a:gd name="connsiteY6" fmla="*/ 216671 h 1219662"/>
                <a:gd name="connsiteX7" fmla="*/ 519557 w 1598486"/>
                <a:gd name="connsiteY7" fmla="*/ 386234 h 1219662"/>
                <a:gd name="connsiteX8" fmla="*/ 470504 w 1598486"/>
                <a:gd name="connsiteY8" fmla="*/ 3715 h 1219662"/>
                <a:gd name="connsiteX9" fmla="*/ 854909 w 1598486"/>
                <a:gd name="connsiteY9" fmla="*/ 444720 h 1219662"/>
                <a:gd name="connsiteX10" fmla="*/ 1007493 w 1598486"/>
                <a:gd name="connsiteY10" fmla="*/ 167854 h 1219662"/>
                <a:gd name="connsiteX11" fmla="*/ 1185781 w 1598486"/>
                <a:gd name="connsiteY11" fmla="*/ 552259 h 1219662"/>
                <a:gd name="connsiteX12" fmla="*/ 1389540 w 1598486"/>
                <a:gd name="connsiteY12" fmla="*/ 392129 h 1219662"/>
                <a:gd name="connsiteX13" fmla="*/ 1482694 w 1598486"/>
                <a:gd name="connsiteY13" fmla="*/ 756254 h 1219662"/>
                <a:gd name="connsiteX14" fmla="*/ 1598487 w 1598486"/>
                <a:gd name="connsiteY14" fmla="*/ 1219663 h 121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8486" h="1219662">
                  <a:moveTo>
                    <a:pt x="1598487" y="1219663"/>
                  </a:moveTo>
                  <a:cubicBezTo>
                    <a:pt x="1346147" y="1206221"/>
                    <a:pt x="981079" y="1226974"/>
                    <a:pt x="768595" y="1212352"/>
                  </a:cubicBezTo>
                  <a:cubicBezTo>
                    <a:pt x="703977" y="1211409"/>
                    <a:pt x="425224" y="1188062"/>
                    <a:pt x="449515" y="1085711"/>
                  </a:cubicBezTo>
                  <a:cubicBezTo>
                    <a:pt x="459891" y="1026988"/>
                    <a:pt x="663414" y="1003641"/>
                    <a:pt x="709165" y="993029"/>
                  </a:cubicBezTo>
                  <a:cubicBezTo>
                    <a:pt x="598560" y="898224"/>
                    <a:pt x="316977" y="931712"/>
                    <a:pt x="197175" y="831248"/>
                  </a:cubicBezTo>
                  <a:cubicBezTo>
                    <a:pt x="8038" y="674420"/>
                    <a:pt x="366738" y="695173"/>
                    <a:pt x="471683" y="662628"/>
                  </a:cubicBezTo>
                  <a:cubicBezTo>
                    <a:pt x="321694" y="536930"/>
                    <a:pt x="54261" y="390243"/>
                    <a:pt x="5679" y="216671"/>
                  </a:cubicBezTo>
                  <a:cubicBezTo>
                    <a:pt x="-53514" y="-2653"/>
                    <a:pt x="366030" y="245206"/>
                    <a:pt x="519557" y="386234"/>
                  </a:cubicBezTo>
                  <a:cubicBezTo>
                    <a:pt x="499983" y="302278"/>
                    <a:pt x="275471" y="-39207"/>
                    <a:pt x="470504" y="3715"/>
                  </a:cubicBezTo>
                  <a:cubicBezTo>
                    <a:pt x="629690" y="30835"/>
                    <a:pt x="743597" y="277751"/>
                    <a:pt x="854909" y="444720"/>
                  </a:cubicBezTo>
                  <a:cubicBezTo>
                    <a:pt x="874012" y="319729"/>
                    <a:pt x="842410" y="-91090"/>
                    <a:pt x="1007493" y="167854"/>
                  </a:cubicBezTo>
                  <a:cubicBezTo>
                    <a:pt x="1091213" y="285062"/>
                    <a:pt x="1121871" y="382460"/>
                    <a:pt x="1185781" y="552259"/>
                  </a:cubicBezTo>
                  <a:cubicBezTo>
                    <a:pt x="1251343" y="488820"/>
                    <a:pt x="1273747" y="274449"/>
                    <a:pt x="1389540" y="392129"/>
                  </a:cubicBezTo>
                  <a:cubicBezTo>
                    <a:pt x="1443781" y="451795"/>
                    <a:pt x="1472317" y="678193"/>
                    <a:pt x="1482694" y="756254"/>
                  </a:cubicBezTo>
                  <a:cubicBezTo>
                    <a:pt x="1508635" y="902941"/>
                    <a:pt x="1543538" y="1087833"/>
                    <a:pt x="1598487" y="1219663"/>
                  </a:cubicBezTo>
                </a:path>
              </a:pathLst>
            </a:custGeom>
            <a:solidFill>
              <a:srgbClr val="CFD690"/>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74" name="Freeform: Shape 73">
              <a:extLst>
                <a:ext uri="{FF2B5EF4-FFF2-40B4-BE49-F238E27FC236}">
                  <a16:creationId xmlns:a16="http://schemas.microsoft.com/office/drawing/2014/main" id="{CFDE5B4E-289A-468C-BCA5-3F4AF664EC54}"/>
                </a:ext>
              </a:extLst>
            </p:cNvPr>
            <p:cNvSpPr/>
            <p:nvPr/>
          </p:nvSpPr>
          <p:spPr>
            <a:xfrm>
              <a:off x="8178631" y="5864164"/>
              <a:ext cx="1434826" cy="980872"/>
            </a:xfrm>
            <a:custGeom>
              <a:avLst/>
              <a:gdLst>
                <a:gd name="connsiteX0" fmla="*/ 1424757 w 1434826"/>
                <a:gd name="connsiteY0" fmla="*/ 940177 h 980872"/>
                <a:gd name="connsiteX1" fmla="*/ 32171 w 1434826"/>
                <a:gd name="connsiteY1" fmla="*/ 2982 h 980872"/>
                <a:gd name="connsiteX2" fmla="*/ 10474 w 1434826"/>
                <a:gd name="connsiteY2" fmla="*/ 40244 h 980872"/>
                <a:gd name="connsiteX3" fmla="*/ 1403061 w 1434826"/>
                <a:gd name="connsiteY3" fmla="*/ 977439 h 980872"/>
                <a:gd name="connsiteX4" fmla="*/ 1424757 w 1434826"/>
                <a:gd name="connsiteY4" fmla="*/ 940177 h 980872"/>
                <a:gd name="connsiteX5" fmla="*/ 1424757 w 1434826"/>
                <a:gd name="connsiteY5" fmla="*/ 940177 h 9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4826" h="980872">
                  <a:moveTo>
                    <a:pt x="1424757" y="940177"/>
                  </a:moveTo>
                  <a:cubicBezTo>
                    <a:pt x="950028" y="643501"/>
                    <a:pt x="518691" y="281499"/>
                    <a:pt x="32171" y="2982"/>
                  </a:cubicBezTo>
                  <a:cubicBezTo>
                    <a:pt x="8116" y="-10696"/>
                    <a:pt x="-13581" y="26329"/>
                    <a:pt x="10474" y="40244"/>
                  </a:cubicBezTo>
                  <a:cubicBezTo>
                    <a:pt x="496995" y="318761"/>
                    <a:pt x="928331" y="680762"/>
                    <a:pt x="1403061" y="977439"/>
                  </a:cubicBezTo>
                  <a:cubicBezTo>
                    <a:pt x="1426644" y="992296"/>
                    <a:pt x="1448104" y="955035"/>
                    <a:pt x="1424757" y="940177"/>
                  </a:cubicBezTo>
                  <a:lnTo>
                    <a:pt x="1424757" y="940177"/>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75" name="Freeform: Shape 74">
              <a:extLst>
                <a:ext uri="{FF2B5EF4-FFF2-40B4-BE49-F238E27FC236}">
                  <a16:creationId xmlns:a16="http://schemas.microsoft.com/office/drawing/2014/main" id="{40E2C9AC-4292-4374-9548-5C30600071D5}"/>
                </a:ext>
              </a:extLst>
            </p:cNvPr>
            <p:cNvSpPr/>
            <p:nvPr/>
          </p:nvSpPr>
          <p:spPr>
            <a:xfrm>
              <a:off x="8349663" y="5784809"/>
              <a:ext cx="528127" cy="613347"/>
            </a:xfrm>
            <a:custGeom>
              <a:avLst/>
              <a:gdLst>
                <a:gd name="connsiteX0" fmla="*/ 26692 w 528127"/>
                <a:gd name="connsiteY0" fmla="*/ 612488 h 613347"/>
                <a:gd name="connsiteX1" fmla="*/ 506138 w 528127"/>
                <a:gd name="connsiteY1" fmla="*/ 556360 h 613347"/>
                <a:gd name="connsiteX2" fmla="*/ 526892 w 528127"/>
                <a:gd name="connsiteY2" fmla="*/ 529003 h 613347"/>
                <a:gd name="connsiteX3" fmla="*/ 211820 w 528127"/>
                <a:gd name="connsiteY3" fmla="*/ 10173 h 613347"/>
                <a:gd name="connsiteX4" fmla="*/ 174559 w 528127"/>
                <a:gd name="connsiteY4" fmla="*/ 31870 h 613347"/>
                <a:gd name="connsiteX5" fmla="*/ 485385 w 528127"/>
                <a:gd name="connsiteY5" fmla="*/ 540559 h 613347"/>
                <a:gd name="connsiteX6" fmla="*/ 506138 w 528127"/>
                <a:gd name="connsiteY6" fmla="*/ 513202 h 613347"/>
                <a:gd name="connsiteX7" fmla="*/ 15373 w 528127"/>
                <a:gd name="connsiteY7" fmla="*/ 570981 h 613347"/>
                <a:gd name="connsiteX8" fmla="*/ 26692 w 528127"/>
                <a:gd name="connsiteY8" fmla="*/ 612488 h 613347"/>
                <a:gd name="connsiteX9" fmla="*/ 26692 w 528127"/>
                <a:gd name="connsiteY9" fmla="*/ 612488 h 6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127" h="613347">
                  <a:moveTo>
                    <a:pt x="26692" y="612488"/>
                  </a:moveTo>
                  <a:cubicBezTo>
                    <a:pt x="183049" y="570038"/>
                    <a:pt x="344830" y="560133"/>
                    <a:pt x="506138" y="556360"/>
                  </a:cubicBezTo>
                  <a:cubicBezTo>
                    <a:pt x="518873" y="556124"/>
                    <a:pt x="532316" y="542681"/>
                    <a:pt x="526892" y="529003"/>
                  </a:cubicBezTo>
                  <a:cubicBezTo>
                    <a:pt x="451897" y="343168"/>
                    <a:pt x="317001" y="179736"/>
                    <a:pt x="211820" y="10173"/>
                  </a:cubicBezTo>
                  <a:cubicBezTo>
                    <a:pt x="197199" y="-13410"/>
                    <a:pt x="159937" y="8287"/>
                    <a:pt x="174559" y="31870"/>
                  </a:cubicBezTo>
                  <a:cubicBezTo>
                    <a:pt x="277382" y="197895"/>
                    <a:pt x="411806" y="358497"/>
                    <a:pt x="485385" y="540559"/>
                  </a:cubicBezTo>
                  <a:cubicBezTo>
                    <a:pt x="492224" y="531361"/>
                    <a:pt x="499299" y="522400"/>
                    <a:pt x="506138" y="513202"/>
                  </a:cubicBezTo>
                  <a:cubicBezTo>
                    <a:pt x="341056" y="517212"/>
                    <a:pt x="175266" y="527588"/>
                    <a:pt x="15373" y="570981"/>
                  </a:cubicBezTo>
                  <a:cubicBezTo>
                    <a:pt x="-11512" y="578292"/>
                    <a:pt x="-192" y="619798"/>
                    <a:pt x="26692" y="612488"/>
                  </a:cubicBezTo>
                  <a:lnTo>
                    <a:pt x="26692" y="612488"/>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76" name="Freeform: Shape 75">
              <a:extLst>
                <a:ext uri="{FF2B5EF4-FFF2-40B4-BE49-F238E27FC236}">
                  <a16:creationId xmlns:a16="http://schemas.microsoft.com/office/drawing/2014/main" id="{648EA499-0577-43DE-8CAC-5E8939B47749}"/>
                </a:ext>
              </a:extLst>
            </p:cNvPr>
            <p:cNvSpPr/>
            <p:nvPr/>
          </p:nvSpPr>
          <p:spPr>
            <a:xfrm>
              <a:off x="8710163" y="5950838"/>
              <a:ext cx="396569" cy="579954"/>
            </a:xfrm>
            <a:custGeom>
              <a:avLst/>
              <a:gdLst>
                <a:gd name="connsiteX0" fmla="*/ 27015 w 396569"/>
                <a:gd name="connsiteY0" fmla="*/ 579467 h 579954"/>
                <a:gd name="connsiteX1" fmla="*/ 380763 w 396569"/>
                <a:gd name="connsiteY1" fmla="*/ 545036 h 579954"/>
                <a:gd name="connsiteX2" fmla="*/ 396564 w 396569"/>
                <a:gd name="connsiteY2" fmla="*/ 524282 h 579954"/>
                <a:gd name="connsiteX3" fmla="*/ 278412 w 396569"/>
                <a:gd name="connsiteY3" fmla="*/ 15358 h 579954"/>
                <a:gd name="connsiteX4" fmla="*/ 236906 w 396569"/>
                <a:gd name="connsiteY4" fmla="*/ 26913 h 579954"/>
                <a:gd name="connsiteX5" fmla="*/ 339021 w 396569"/>
                <a:gd name="connsiteY5" fmla="*/ 405187 h 579954"/>
                <a:gd name="connsiteX6" fmla="*/ 352935 w 396569"/>
                <a:gd name="connsiteY6" fmla="*/ 501171 h 579954"/>
                <a:gd name="connsiteX7" fmla="*/ 213794 w 396569"/>
                <a:gd name="connsiteY7" fmla="*/ 516500 h 579954"/>
                <a:gd name="connsiteX8" fmla="*/ 15460 w 396569"/>
                <a:gd name="connsiteY8" fmla="*/ 538197 h 579954"/>
                <a:gd name="connsiteX9" fmla="*/ 27015 w 396569"/>
                <a:gd name="connsiteY9" fmla="*/ 579467 h 579954"/>
                <a:gd name="connsiteX10" fmla="*/ 27015 w 396569"/>
                <a:gd name="connsiteY10" fmla="*/ 579467 h 57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569" h="579954">
                  <a:moveTo>
                    <a:pt x="27015" y="579467"/>
                  </a:moveTo>
                  <a:cubicBezTo>
                    <a:pt x="143752" y="555884"/>
                    <a:pt x="263319" y="561780"/>
                    <a:pt x="380763" y="545036"/>
                  </a:cubicBezTo>
                  <a:cubicBezTo>
                    <a:pt x="389960" y="543856"/>
                    <a:pt x="396800" y="533008"/>
                    <a:pt x="396564" y="524282"/>
                  </a:cubicBezTo>
                  <a:cubicBezTo>
                    <a:pt x="391611" y="350003"/>
                    <a:pt x="318975" y="183034"/>
                    <a:pt x="278412" y="15358"/>
                  </a:cubicBezTo>
                  <a:cubicBezTo>
                    <a:pt x="271809" y="-11527"/>
                    <a:pt x="230302" y="-207"/>
                    <a:pt x="236906" y="26913"/>
                  </a:cubicBezTo>
                  <a:cubicBezTo>
                    <a:pt x="267800" y="153791"/>
                    <a:pt x="310721" y="277602"/>
                    <a:pt x="339021" y="405187"/>
                  </a:cubicBezTo>
                  <a:cubicBezTo>
                    <a:pt x="346096" y="436789"/>
                    <a:pt x="350105" y="468862"/>
                    <a:pt x="352935" y="501171"/>
                  </a:cubicBezTo>
                  <a:cubicBezTo>
                    <a:pt x="353878" y="512255"/>
                    <a:pt x="225821" y="516028"/>
                    <a:pt x="213794" y="516500"/>
                  </a:cubicBezTo>
                  <a:cubicBezTo>
                    <a:pt x="146818" y="519566"/>
                    <a:pt x="81257" y="524754"/>
                    <a:pt x="15460" y="538197"/>
                  </a:cubicBezTo>
                  <a:cubicBezTo>
                    <a:pt x="-11661" y="543385"/>
                    <a:pt x="-105" y="584891"/>
                    <a:pt x="27015" y="579467"/>
                  </a:cubicBezTo>
                  <a:lnTo>
                    <a:pt x="27015" y="579467"/>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77" name="Freeform: Shape 76">
              <a:extLst>
                <a:ext uri="{FF2B5EF4-FFF2-40B4-BE49-F238E27FC236}">
                  <a16:creationId xmlns:a16="http://schemas.microsoft.com/office/drawing/2014/main" id="{883D7761-F95E-4171-B931-9777D7CDA1D9}"/>
                </a:ext>
              </a:extLst>
            </p:cNvPr>
            <p:cNvSpPr/>
            <p:nvPr/>
          </p:nvSpPr>
          <p:spPr>
            <a:xfrm>
              <a:off x="8916292" y="6173899"/>
              <a:ext cx="458094" cy="550259"/>
            </a:xfrm>
            <a:custGeom>
              <a:avLst/>
              <a:gdLst>
                <a:gd name="connsiteX0" fmla="*/ 20871 w 458094"/>
                <a:gd name="connsiteY0" fmla="*/ 550260 h 550259"/>
                <a:gd name="connsiteX1" fmla="*/ 436878 w 458094"/>
                <a:gd name="connsiteY1" fmla="*/ 541534 h 550259"/>
                <a:gd name="connsiteX2" fmla="*/ 457632 w 458094"/>
                <a:gd name="connsiteY2" fmla="*/ 514177 h 550259"/>
                <a:gd name="connsiteX3" fmla="*/ 389476 w 458094"/>
                <a:gd name="connsiteY3" fmla="*/ 15629 h 550259"/>
                <a:gd name="connsiteX4" fmla="*/ 347970 w 458094"/>
                <a:gd name="connsiteY4" fmla="*/ 27185 h 550259"/>
                <a:gd name="connsiteX5" fmla="*/ 416125 w 458094"/>
                <a:gd name="connsiteY5" fmla="*/ 525733 h 550259"/>
                <a:gd name="connsiteX6" fmla="*/ 436878 w 458094"/>
                <a:gd name="connsiteY6" fmla="*/ 498377 h 550259"/>
                <a:gd name="connsiteX7" fmla="*/ 20871 w 458094"/>
                <a:gd name="connsiteY7" fmla="*/ 507102 h 550259"/>
                <a:gd name="connsiteX8" fmla="*/ 20871 w 458094"/>
                <a:gd name="connsiteY8" fmla="*/ 550260 h 550259"/>
                <a:gd name="connsiteX9" fmla="*/ 20871 w 458094"/>
                <a:gd name="connsiteY9" fmla="*/ 550260 h 5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094" h="550259">
                  <a:moveTo>
                    <a:pt x="20871" y="550260"/>
                  </a:moveTo>
                  <a:cubicBezTo>
                    <a:pt x="159540" y="550260"/>
                    <a:pt x="298209" y="548609"/>
                    <a:pt x="436878" y="541534"/>
                  </a:cubicBezTo>
                  <a:cubicBezTo>
                    <a:pt x="451736" y="540826"/>
                    <a:pt x="460226" y="528327"/>
                    <a:pt x="457632" y="514177"/>
                  </a:cubicBezTo>
                  <a:cubicBezTo>
                    <a:pt x="427209" y="349095"/>
                    <a:pt x="412116" y="181891"/>
                    <a:pt x="389476" y="15629"/>
                  </a:cubicBezTo>
                  <a:cubicBezTo>
                    <a:pt x="385703" y="-11727"/>
                    <a:pt x="344196" y="-172"/>
                    <a:pt x="347970" y="27185"/>
                  </a:cubicBezTo>
                  <a:cubicBezTo>
                    <a:pt x="370610" y="193446"/>
                    <a:pt x="385703" y="360651"/>
                    <a:pt x="416125" y="525733"/>
                  </a:cubicBezTo>
                  <a:cubicBezTo>
                    <a:pt x="422964" y="516536"/>
                    <a:pt x="430039" y="507574"/>
                    <a:pt x="436878" y="498377"/>
                  </a:cubicBezTo>
                  <a:cubicBezTo>
                    <a:pt x="298209" y="505452"/>
                    <a:pt x="159540" y="507102"/>
                    <a:pt x="20871" y="507102"/>
                  </a:cubicBezTo>
                  <a:cubicBezTo>
                    <a:pt x="-6957" y="507102"/>
                    <a:pt x="-6957" y="550260"/>
                    <a:pt x="20871" y="550260"/>
                  </a:cubicBezTo>
                  <a:lnTo>
                    <a:pt x="20871" y="550260"/>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78" name="Graphic 143">
            <a:extLst>
              <a:ext uri="{FF2B5EF4-FFF2-40B4-BE49-F238E27FC236}">
                <a16:creationId xmlns:a16="http://schemas.microsoft.com/office/drawing/2014/main" id="{8B97A4C2-3300-4A68-B6A1-27730643047E}"/>
              </a:ext>
            </a:extLst>
          </p:cNvPr>
          <p:cNvGrpSpPr/>
          <p:nvPr/>
        </p:nvGrpSpPr>
        <p:grpSpPr>
          <a:xfrm flipH="1">
            <a:off x="-614447" y="3386307"/>
            <a:ext cx="1876002" cy="3664187"/>
            <a:chOff x="10445531" y="3270549"/>
            <a:chExt cx="1876002" cy="3664187"/>
          </a:xfrm>
        </p:grpSpPr>
        <p:sp>
          <p:nvSpPr>
            <p:cNvPr id="79" name="Freeform: Shape 78">
              <a:extLst>
                <a:ext uri="{FF2B5EF4-FFF2-40B4-BE49-F238E27FC236}">
                  <a16:creationId xmlns:a16="http://schemas.microsoft.com/office/drawing/2014/main" id="{EA1968D9-6616-4DDD-99D7-AF9045A5B776}"/>
                </a:ext>
              </a:extLst>
            </p:cNvPr>
            <p:cNvSpPr/>
            <p:nvPr/>
          </p:nvSpPr>
          <p:spPr>
            <a:xfrm>
              <a:off x="10445531" y="3270549"/>
              <a:ext cx="1876002" cy="3650892"/>
            </a:xfrm>
            <a:custGeom>
              <a:avLst/>
              <a:gdLst>
                <a:gd name="connsiteX0" fmla="*/ 1562850 w 1876002"/>
                <a:gd name="connsiteY0" fmla="*/ 3650892 h 3650892"/>
                <a:gd name="connsiteX1" fmla="*/ 6436 w 1876002"/>
                <a:gd name="connsiteY1" fmla="*/ 1834145 h 3650892"/>
                <a:gd name="connsiteX2" fmla="*/ 47444 w 1876002"/>
                <a:gd name="connsiteY2" fmla="*/ 9941 h 3650892"/>
                <a:gd name="connsiteX3" fmla="*/ 49100 w 1876002"/>
                <a:gd name="connsiteY3" fmla="*/ 0 h 3650892"/>
                <a:gd name="connsiteX4" fmla="*/ 1624361 w 1876002"/>
                <a:gd name="connsiteY4" fmla="*/ 1400462 h 3650892"/>
                <a:gd name="connsiteX5" fmla="*/ 1674481 w 1876002"/>
                <a:gd name="connsiteY5" fmla="*/ 3352658 h 3650892"/>
                <a:gd name="connsiteX6" fmla="*/ 1562850 w 1876002"/>
                <a:gd name="connsiteY6" fmla="*/ 3650892 h 365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002" h="3650892">
                  <a:moveTo>
                    <a:pt x="1562850" y="3650892"/>
                  </a:moveTo>
                  <a:cubicBezTo>
                    <a:pt x="514885" y="3556451"/>
                    <a:pt x="37088" y="2504345"/>
                    <a:pt x="6436" y="1834145"/>
                  </a:cubicBezTo>
                  <a:cubicBezTo>
                    <a:pt x="-2884" y="1525761"/>
                    <a:pt x="-10547" y="51363"/>
                    <a:pt x="47444" y="9941"/>
                  </a:cubicBezTo>
                  <a:cubicBezTo>
                    <a:pt x="49100" y="0"/>
                    <a:pt x="49100" y="0"/>
                    <a:pt x="49100" y="0"/>
                  </a:cubicBezTo>
                  <a:cubicBezTo>
                    <a:pt x="680572" y="259713"/>
                    <a:pt x="1247011" y="846034"/>
                    <a:pt x="1624361" y="1400462"/>
                  </a:cubicBezTo>
                  <a:cubicBezTo>
                    <a:pt x="2023043" y="2009772"/>
                    <a:pt x="1876204" y="2701097"/>
                    <a:pt x="1674481" y="3352658"/>
                  </a:cubicBezTo>
                  <a:cubicBezTo>
                    <a:pt x="1647764" y="3450412"/>
                    <a:pt x="1612763" y="3536569"/>
                    <a:pt x="1562850" y="3650892"/>
                  </a:cubicBezTo>
                </a:path>
              </a:pathLst>
            </a:custGeom>
            <a:solidFill>
              <a:srgbClr val="459B97"/>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0" name="Freeform: Shape 79">
              <a:extLst>
                <a:ext uri="{FF2B5EF4-FFF2-40B4-BE49-F238E27FC236}">
                  <a16:creationId xmlns:a16="http://schemas.microsoft.com/office/drawing/2014/main" id="{9FEEFF98-DE6B-42BA-A6F6-4F95BCE8806F}"/>
                </a:ext>
              </a:extLst>
            </p:cNvPr>
            <p:cNvSpPr/>
            <p:nvPr/>
          </p:nvSpPr>
          <p:spPr>
            <a:xfrm>
              <a:off x="10625392" y="3521682"/>
              <a:ext cx="1371735" cy="3413054"/>
            </a:xfrm>
            <a:custGeom>
              <a:avLst/>
              <a:gdLst>
                <a:gd name="connsiteX0" fmla="*/ 1788 w 1371735"/>
                <a:gd name="connsiteY0" fmla="*/ 28876 h 3413054"/>
                <a:gd name="connsiteX1" fmla="*/ 431743 w 1371735"/>
                <a:gd name="connsiteY1" fmla="*/ 788961 h 3413054"/>
                <a:gd name="connsiteX2" fmla="*/ 772228 w 1371735"/>
                <a:gd name="connsiteY2" fmla="*/ 1701063 h 3413054"/>
                <a:gd name="connsiteX3" fmla="*/ 1052652 w 1371735"/>
                <a:gd name="connsiteY3" fmla="*/ 2576713 h 3413054"/>
                <a:gd name="connsiteX4" fmla="*/ 1337011 w 1371735"/>
                <a:gd name="connsiteY4" fmla="*/ 3404108 h 3413054"/>
                <a:gd name="connsiteX5" fmla="*/ 1369734 w 1371735"/>
                <a:gd name="connsiteY5" fmla="*/ 3385055 h 3413054"/>
                <a:gd name="connsiteX6" fmla="*/ 1361449 w 1371735"/>
                <a:gd name="connsiteY6" fmla="*/ 3373456 h 3413054"/>
                <a:gd name="connsiteX7" fmla="*/ 1328726 w 1371735"/>
                <a:gd name="connsiteY7" fmla="*/ 3392510 h 3413054"/>
                <a:gd name="connsiteX8" fmla="*/ 1337011 w 1371735"/>
                <a:gd name="connsiteY8" fmla="*/ 3404108 h 3413054"/>
                <a:gd name="connsiteX9" fmla="*/ 1369734 w 1371735"/>
                <a:gd name="connsiteY9" fmla="*/ 3385055 h 3413054"/>
                <a:gd name="connsiteX10" fmla="*/ 1073570 w 1371735"/>
                <a:gd name="connsiteY10" fmla="*/ 2513546 h 3413054"/>
                <a:gd name="connsiteX11" fmla="*/ 790247 w 1371735"/>
                <a:gd name="connsiteY11" fmla="*/ 1635617 h 3413054"/>
                <a:gd name="connsiteX12" fmla="*/ 464673 w 1371735"/>
                <a:gd name="connsiteY12" fmla="*/ 769907 h 3413054"/>
                <a:gd name="connsiteX13" fmla="*/ 34718 w 1371735"/>
                <a:gd name="connsiteY13" fmla="*/ 9822 h 3413054"/>
                <a:gd name="connsiteX14" fmla="*/ 1788 w 1371735"/>
                <a:gd name="connsiteY14" fmla="*/ 28876 h 3413054"/>
                <a:gd name="connsiteX15" fmla="*/ 1788 w 1371735"/>
                <a:gd name="connsiteY15" fmla="*/ 28876 h 341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735" h="3413054">
                  <a:moveTo>
                    <a:pt x="1788" y="28876"/>
                  </a:moveTo>
                  <a:cubicBezTo>
                    <a:pt x="119011" y="296666"/>
                    <a:pt x="297330" y="530284"/>
                    <a:pt x="431743" y="788961"/>
                  </a:cubicBezTo>
                  <a:cubicBezTo>
                    <a:pt x="580861" y="1075805"/>
                    <a:pt x="669296" y="1395786"/>
                    <a:pt x="772228" y="1701063"/>
                  </a:cubicBezTo>
                  <a:cubicBezTo>
                    <a:pt x="870190" y="1992049"/>
                    <a:pt x="966288" y="2281999"/>
                    <a:pt x="1052652" y="2576713"/>
                  </a:cubicBezTo>
                  <a:cubicBezTo>
                    <a:pt x="1134666" y="2856723"/>
                    <a:pt x="1219995" y="3136318"/>
                    <a:pt x="1337011" y="3404108"/>
                  </a:cubicBezTo>
                  <a:cubicBezTo>
                    <a:pt x="1347987" y="3397688"/>
                    <a:pt x="1358757" y="3391475"/>
                    <a:pt x="1369734" y="3385055"/>
                  </a:cubicBezTo>
                  <a:cubicBezTo>
                    <a:pt x="1367041" y="3381120"/>
                    <a:pt x="1364142" y="3377391"/>
                    <a:pt x="1361449" y="3373456"/>
                  </a:cubicBezTo>
                  <a:cubicBezTo>
                    <a:pt x="1347366" y="3353781"/>
                    <a:pt x="1314643" y="3372628"/>
                    <a:pt x="1328726" y="3392510"/>
                  </a:cubicBezTo>
                  <a:cubicBezTo>
                    <a:pt x="1331419" y="3396445"/>
                    <a:pt x="1334318" y="3400173"/>
                    <a:pt x="1337011" y="3404108"/>
                  </a:cubicBezTo>
                  <a:cubicBezTo>
                    <a:pt x="1351301" y="3424198"/>
                    <a:pt x="1379468" y="3407215"/>
                    <a:pt x="1369734" y="3385055"/>
                  </a:cubicBezTo>
                  <a:cubicBezTo>
                    <a:pt x="1246505" y="3103388"/>
                    <a:pt x="1159726" y="2808053"/>
                    <a:pt x="1073570" y="2513546"/>
                  </a:cubicBezTo>
                  <a:cubicBezTo>
                    <a:pt x="986999" y="2217796"/>
                    <a:pt x="888208" y="1927638"/>
                    <a:pt x="790247" y="1635617"/>
                  </a:cubicBezTo>
                  <a:cubicBezTo>
                    <a:pt x="692492" y="1344216"/>
                    <a:pt x="603435" y="1044946"/>
                    <a:pt x="464673" y="769907"/>
                  </a:cubicBezTo>
                  <a:cubicBezTo>
                    <a:pt x="333160" y="509573"/>
                    <a:pt x="152148" y="277819"/>
                    <a:pt x="34718" y="9822"/>
                  </a:cubicBezTo>
                  <a:cubicBezTo>
                    <a:pt x="24777" y="-12338"/>
                    <a:pt x="-7946" y="6923"/>
                    <a:pt x="1788" y="28876"/>
                  </a:cubicBezTo>
                  <a:lnTo>
                    <a:pt x="1788" y="28876"/>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1" name="Freeform: Shape 80">
              <a:extLst>
                <a:ext uri="{FF2B5EF4-FFF2-40B4-BE49-F238E27FC236}">
                  <a16:creationId xmlns:a16="http://schemas.microsoft.com/office/drawing/2014/main" id="{B195D8F4-7CAF-4241-978B-C7D5B91CFDE8}"/>
                </a:ext>
              </a:extLst>
            </p:cNvPr>
            <p:cNvSpPr/>
            <p:nvPr/>
          </p:nvSpPr>
          <p:spPr>
            <a:xfrm>
              <a:off x="10568388" y="3758960"/>
              <a:ext cx="463768" cy="390574"/>
            </a:xfrm>
            <a:custGeom>
              <a:avLst/>
              <a:gdLst>
                <a:gd name="connsiteX0" fmla="*/ 8672 w 463768"/>
                <a:gd name="connsiteY0" fmla="*/ 198150 h 390574"/>
                <a:gd name="connsiteX1" fmla="*/ 410874 w 463768"/>
                <a:gd name="connsiteY1" fmla="*/ 389725 h 390574"/>
                <a:gd name="connsiteX2" fmla="*/ 434899 w 463768"/>
                <a:gd name="connsiteY2" fmla="*/ 371499 h 390574"/>
                <a:gd name="connsiteX3" fmla="*/ 463687 w 463768"/>
                <a:gd name="connsiteY3" fmla="*/ 18174 h 390574"/>
                <a:gd name="connsiteX4" fmla="*/ 425786 w 463768"/>
                <a:gd name="connsiteY4" fmla="*/ 18174 h 390574"/>
                <a:gd name="connsiteX5" fmla="*/ 396998 w 463768"/>
                <a:gd name="connsiteY5" fmla="*/ 371499 h 390574"/>
                <a:gd name="connsiteX6" fmla="*/ 421023 w 463768"/>
                <a:gd name="connsiteY6" fmla="*/ 353274 h 390574"/>
                <a:gd name="connsiteX7" fmla="*/ 27725 w 463768"/>
                <a:gd name="connsiteY7" fmla="*/ 165634 h 390574"/>
                <a:gd name="connsiteX8" fmla="*/ 8672 w 463768"/>
                <a:gd name="connsiteY8" fmla="*/ 198150 h 390574"/>
                <a:gd name="connsiteX9" fmla="*/ 8672 w 463768"/>
                <a:gd name="connsiteY9" fmla="*/ 198150 h 39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768" h="390574">
                  <a:moveTo>
                    <a:pt x="8672" y="198150"/>
                  </a:moveTo>
                  <a:cubicBezTo>
                    <a:pt x="132936" y="280786"/>
                    <a:pt x="269834" y="342090"/>
                    <a:pt x="410874" y="389725"/>
                  </a:cubicBezTo>
                  <a:cubicBezTo>
                    <a:pt x="422680" y="393660"/>
                    <a:pt x="434692" y="383304"/>
                    <a:pt x="434899" y="371499"/>
                  </a:cubicBezTo>
                  <a:cubicBezTo>
                    <a:pt x="435106" y="253034"/>
                    <a:pt x="453746" y="136018"/>
                    <a:pt x="463687" y="18174"/>
                  </a:cubicBezTo>
                  <a:cubicBezTo>
                    <a:pt x="465758" y="-6058"/>
                    <a:pt x="427857" y="-6058"/>
                    <a:pt x="425786" y="18174"/>
                  </a:cubicBezTo>
                  <a:cubicBezTo>
                    <a:pt x="415845" y="136018"/>
                    <a:pt x="397205" y="253034"/>
                    <a:pt x="396998" y="371499"/>
                  </a:cubicBezTo>
                  <a:cubicBezTo>
                    <a:pt x="404868" y="365493"/>
                    <a:pt x="412946" y="359280"/>
                    <a:pt x="421023" y="353274"/>
                  </a:cubicBezTo>
                  <a:cubicBezTo>
                    <a:pt x="282882" y="306675"/>
                    <a:pt x="149505" y="246406"/>
                    <a:pt x="27725" y="165634"/>
                  </a:cubicBezTo>
                  <a:cubicBezTo>
                    <a:pt x="7429" y="151965"/>
                    <a:pt x="-11625" y="184688"/>
                    <a:pt x="8672" y="198150"/>
                  </a:cubicBezTo>
                  <a:lnTo>
                    <a:pt x="8672" y="198150"/>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2" name="Freeform: Shape 81">
              <a:extLst>
                <a:ext uri="{FF2B5EF4-FFF2-40B4-BE49-F238E27FC236}">
                  <a16:creationId xmlns:a16="http://schemas.microsoft.com/office/drawing/2014/main" id="{82C07D56-0FED-499C-B5C6-A5F5ED65B5D8}"/>
                </a:ext>
              </a:extLst>
            </p:cNvPr>
            <p:cNvSpPr/>
            <p:nvPr/>
          </p:nvSpPr>
          <p:spPr>
            <a:xfrm>
              <a:off x="10574138" y="4118909"/>
              <a:ext cx="713804" cy="433172"/>
            </a:xfrm>
            <a:custGeom>
              <a:avLst/>
              <a:gdLst>
                <a:gd name="connsiteX0" fmla="*/ 8928 w 713804"/>
                <a:gd name="connsiteY0" fmla="*/ 166467 h 433172"/>
                <a:gd name="connsiteX1" fmla="*/ 608919 w 713804"/>
                <a:gd name="connsiteY1" fmla="*/ 431150 h 433172"/>
                <a:gd name="connsiteX2" fmla="*/ 636672 w 713804"/>
                <a:gd name="connsiteY2" fmla="*/ 419966 h 433172"/>
                <a:gd name="connsiteX3" fmla="*/ 713508 w 713804"/>
                <a:gd name="connsiteY3" fmla="*/ 23769 h 433172"/>
                <a:gd name="connsiteX4" fmla="*/ 677058 w 713804"/>
                <a:gd name="connsiteY4" fmla="*/ 13828 h 433172"/>
                <a:gd name="connsiteX5" fmla="*/ 600221 w 713804"/>
                <a:gd name="connsiteY5" fmla="*/ 410025 h 433172"/>
                <a:gd name="connsiteX6" fmla="*/ 627973 w 713804"/>
                <a:gd name="connsiteY6" fmla="*/ 398634 h 433172"/>
                <a:gd name="connsiteX7" fmla="*/ 28189 w 713804"/>
                <a:gd name="connsiteY7" fmla="*/ 133951 h 433172"/>
                <a:gd name="connsiteX8" fmla="*/ 8928 w 713804"/>
                <a:gd name="connsiteY8" fmla="*/ 166467 h 433172"/>
                <a:gd name="connsiteX9" fmla="*/ 8928 w 713804"/>
                <a:gd name="connsiteY9" fmla="*/ 166467 h 4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804" h="433172">
                  <a:moveTo>
                    <a:pt x="8928" y="166467"/>
                  </a:moveTo>
                  <a:cubicBezTo>
                    <a:pt x="195947" y="282033"/>
                    <a:pt x="408232" y="344579"/>
                    <a:pt x="608919" y="431150"/>
                  </a:cubicBezTo>
                  <a:cubicBezTo>
                    <a:pt x="619689" y="435706"/>
                    <a:pt x="633565" y="432807"/>
                    <a:pt x="636672" y="419966"/>
                  </a:cubicBezTo>
                  <a:cubicBezTo>
                    <a:pt x="668359" y="289074"/>
                    <a:pt x="691141" y="156525"/>
                    <a:pt x="713508" y="23769"/>
                  </a:cubicBezTo>
                  <a:cubicBezTo>
                    <a:pt x="717443" y="-48"/>
                    <a:pt x="680993" y="-10403"/>
                    <a:pt x="677058" y="13828"/>
                  </a:cubicBezTo>
                  <a:cubicBezTo>
                    <a:pt x="654690" y="146584"/>
                    <a:pt x="631908" y="279133"/>
                    <a:pt x="600221" y="410025"/>
                  </a:cubicBezTo>
                  <a:cubicBezTo>
                    <a:pt x="609540" y="406297"/>
                    <a:pt x="618860" y="402569"/>
                    <a:pt x="627973" y="398634"/>
                  </a:cubicBezTo>
                  <a:cubicBezTo>
                    <a:pt x="427493" y="312063"/>
                    <a:pt x="215000" y="249310"/>
                    <a:pt x="28189" y="133951"/>
                  </a:cubicBezTo>
                  <a:cubicBezTo>
                    <a:pt x="7272" y="120903"/>
                    <a:pt x="-11782" y="153626"/>
                    <a:pt x="8928" y="166467"/>
                  </a:cubicBezTo>
                  <a:lnTo>
                    <a:pt x="8928" y="166467"/>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3" name="Freeform: Shape 82">
              <a:extLst>
                <a:ext uri="{FF2B5EF4-FFF2-40B4-BE49-F238E27FC236}">
                  <a16:creationId xmlns:a16="http://schemas.microsoft.com/office/drawing/2014/main" id="{20B87E71-58DD-4C8B-BD06-45BF40D8744F}"/>
                </a:ext>
              </a:extLst>
            </p:cNvPr>
            <p:cNvSpPr/>
            <p:nvPr/>
          </p:nvSpPr>
          <p:spPr>
            <a:xfrm>
              <a:off x="10548869" y="4399170"/>
              <a:ext cx="1008997" cy="611440"/>
            </a:xfrm>
            <a:custGeom>
              <a:avLst/>
              <a:gdLst>
                <a:gd name="connsiteX0" fmla="*/ 13279 w 1008997"/>
                <a:gd name="connsiteY0" fmla="*/ 282817 h 611440"/>
                <a:gd name="connsiteX1" fmla="*/ 807123 w 1008997"/>
                <a:gd name="connsiteY1" fmla="*/ 610668 h 611440"/>
                <a:gd name="connsiteX2" fmla="*/ 830319 w 1008997"/>
                <a:gd name="connsiteY2" fmla="*/ 597413 h 611440"/>
                <a:gd name="connsiteX3" fmla="*/ 1008638 w 1008997"/>
                <a:gd name="connsiteY3" fmla="*/ 23725 h 611440"/>
                <a:gd name="connsiteX4" fmla="*/ 972187 w 1008997"/>
                <a:gd name="connsiteY4" fmla="*/ 13577 h 611440"/>
                <a:gd name="connsiteX5" fmla="*/ 793868 w 1008997"/>
                <a:gd name="connsiteY5" fmla="*/ 587265 h 611440"/>
                <a:gd name="connsiteX6" fmla="*/ 817064 w 1008997"/>
                <a:gd name="connsiteY6" fmla="*/ 574010 h 611440"/>
                <a:gd name="connsiteX7" fmla="*/ 23427 w 1008997"/>
                <a:gd name="connsiteY7" fmla="*/ 246366 h 611440"/>
                <a:gd name="connsiteX8" fmla="*/ 13279 w 1008997"/>
                <a:gd name="connsiteY8" fmla="*/ 282817 h 611440"/>
                <a:gd name="connsiteX9" fmla="*/ 13279 w 1008997"/>
                <a:gd name="connsiteY9" fmla="*/ 282817 h 61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997" h="611440">
                  <a:moveTo>
                    <a:pt x="13279" y="282817"/>
                  </a:moveTo>
                  <a:cubicBezTo>
                    <a:pt x="289561" y="363381"/>
                    <a:pt x="530841" y="530103"/>
                    <a:pt x="807123" y="610668"/>
                  </a:cubicBezTo>
                  <a:cubicBezTo>
                    <a:pt x="817478" y="613774"/>
                    <a:pt x="827212" y="607147"/>
                    <a:pt x="830319" y="597413"/>
                  </a:cubicBezTo>
                  <a:cubicBezTo>
                    <a:pt x="894729" y="407495"/>
                    <a:pt x="973016" y="222134"/>
                    <a:pt x="1008638" y="23725"/>
                  </a:cubicBezTo>
                  <a:cubicBezTo>
                    <a:pt x="1012988" y="-92"/>
                    <a:pt x="976537" y="-10241"/>
                    <a:pt x="972187" y="13577"/>
                  </a:cubicBezTo>
                  <a:cubicBezTo>
                    <a:pt x="936565" y="211986"/>
                    <a:pt x="858278" y="397347"/>
                    <a:pt x="793868" y="587265"/>
                  </a:cubicBezTo>
                  <a:cubicBezTo>
                    <a:pt x="801531" y="582915"/>
                    <a:pt x="809401" y="578359"/>
                    <a:pt x="817064" y="574010"/>
                  </a:cubicBezTo>
                  <a:cubicBezTo>
                    <a:pt x="540989" y="493652"/>
                    <a:pt x="299709" y="327138"/>
                    <a:pt x="23427" y="246366"/>
                  </a:cubicBezTo>
                  <a:cubicBezTo>
                    <a:pt x="24" y="239531"/>
                    <a:pt x="-10124" y="275982"/>
                    <a:pt x="13279" y="282817"/>
                  </a:cubicBezTo>
                  <a:lnTo>
                    <a:pt x="13279" y="282817"/>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4" name="Freeform: Shape 83">
              <a:extLst>
                <a:ext uri="{FF2B5EF4-FFF2-40B4-BE49-F238E27FC236}">
                  <a16:creationId xmlns:a16="http://schemas.microsoft.com/office/drawing/2014/main" id="{8663C600-602A-4576-8CEA-0CDD0D763A15}"/>
                </a:ext>
              </a:extLst>
            </p:cNvPr>
            <p:cNvSpPr/>
            <p:nvPr/>
          </p:nvSpPr>
          <p:spPr>
            <a:xfrm>
              <a:off x="10645958" y="4782571"/>
              <a:ext cx="1185080" cy="627779"/>
            </a:xfrm>
            <a:custGeom>
              <a:avLst/>
              <a:gdLst>
                <a:gd name="connsiteX0" fmla="*/ 8975 w 1185080"/>
                <a:gd name="connsiteY0" fmla="*/ 292506 h 627779"/>
                <a:gd name="connsiteX1" fmla="*/ 438309 w 1185080"/>
                <a:gd name="connsiteY1" fmla="*/ 490294 h 627779"/>
                <a:gd name="connsiteX2" fmla="*/ 780243 w 1185080"/>
                <a:gd name="connsiteY2" fmla="*/ 626778 h 627779"/>
                <a:gd name="connsiteX3" fmla="*/ 968297 w 1185080"/>
                <a:gd name="connsiteY3" fmla="*/ 462334 h 627779"/>
                <a:gd name="connsiteX4" fmla="*/ 1182860 w 1185080"/>
                <a:gd name="connsiteY4" fmla="*/ 28651 h 627779"/>
                <a:gd name="connsiteX5" fmla="*/ 1150137 w 1185080"/>
                <a:gd name="connsiteY5" fmla="*/ 9597 h 627779"/>
                <a:gd name="connsiteX6" fmla="*/ 964155 w 1185080"/>
                <a:gd name="connsiteY6" fmla="*/ 372657 h 627779"/>
                <a:gd name="connsiteX7" fmla="*/ 729916 w 1185080"/>
                <a:gd name="connsiteY7" fmla="*/ 579143 h 627779"/>
                <a:gd name="connsiteX8" fmla="*/ 418633 w 1185080"/>
                <a:gd name="connsiteY8" fmla="*/ 440588 h 627779"/>
                <a:gd name="connsiteX9" fmla="*/ 28028 w 1185080"/>
                <a:gd name="connsiteY9" fmla="*/ 259783 h 627779"/>
                <a:gd name="connsiteX10" fmla="*/ 8975 w 1185080"/>
                <a:gd name="connsiteY10" fmla="*/ 292506 h 627779"/>
                <a:gd name="connsiteX11" fmla="*/ 8975 w 1185080"/>
                <a:gd name="connsiteY11" fmla="*/ 292506 h 62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5080" h="627779">
                  <a:moveTo>
                    <a:pt x="8975" y="292506"/>
                  </a:moveTo>
                  <a:cubicBezTo>
                    <a:pt x="144630" y="375349"/>
                    <a:pt x="294369" y="424641"/>
                    <a:pt x="438309" y="490294"/>
                  </a:cubicBezTo>
                  <a:cubicBezTo>
                    <a:pt x="548904" y="540621"/>
                    <a:pt x="657221" y="612280"/>
                    <a:pt x="780243" y="626778"/>
                  </a:cubicBezTo>
                  <a:cubicBezTo>
                    <a:pt x="881519" y="638790"/>
                    <a:pt x="934745" y="540414"/>
                    <a:pt x="968297" y="462334"/>
                  </a:cubicBezTo>
                  <a:cubicBezTo>
                    <a:pt x="1032500" y="313010"/>
                    <a:pt x="1109959" y="173626"/>
                    <a:pt x="1182860" y="28651"/>
                  </a:cubicBezTo>
                  <a:cubicBezTo>
                    <a:pt x="1193837" y="6905"/>
                    <a:pt x="1161114" y="-12149"/>
                    <a:pt x="1150137" y="9597"/>
                  </a:cubicBezTo>
                  <a:cubicBezTo>
                    <a:pt x="1089041" y="131169"/>
                    <a:pt x="1016346" y="246942"/>
                    <a:pt x="964155" y="372657"/>
                  </a:cubicBezTo>
                  <a:cubicBezTo>
                    <a:pt x="917348" y="485323"/>
                    <a:pt x="879862" y="617872"/>
                    <a:pt x="729916" y="579143"/>
                  </a:cubicBezTo>
                  <a:cubicBezTo>
                    <a:pt x="619735" y="550562"/>
                    <a:pt x="523637" y="482631"/>
                    <a:pt x="418633" y="440588"/>
                  </a:cubicBezTo>
                  <a:cubicBezTo>
                    <a:pt x="285670" y="387361"/>
                    <a:pt x="150636" y="334549"/>
                    <a:pt x="28028" y="259783"/>
                  </a:cubicBezTo>
                  <a:cubicBezTo>
                    <a:pt x="7111" y="246942"/>
                    <a:pt x="-11736" y="279665"/>
                    <a:pt x="8975" y="292506"/>
                  </a:cubicBezTo>
                  <a:lnTo>
                    <a:pt x="8975" y="292506"/>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5" name="Freeform: Shape 84">
              <a:extLst>
                <a:ext uri="{FF2B5EF4-FFF2-40B4-BE49-F238E27FC236}">
                  <a16:creationId xmlns:a16="http://schemas.microsoft.com/office/drawing/2014/main" id="{43BC640B-F686-4A2F-8662-1FBD082228FD}"/>
                </a:ext>
              </a:extLst>
            </p:cNvPr>
            <p:cNvSpPr/>
            <p:nvPr/>
          </p:nvSpPr>
          <p:spPr>
            <a:xfrm>
              <a:off x="10705272" y="5222868"/>
              <a:ext cx="1308052" cy="693850"/>
            </a:xfrm>
            <a:custGeom>
              <a:avLst/>
              <a:gdLst>
                <a:gd name="connsiteX0" fmla="*/ 6408 w 1308052"/>
                <a:gd name="connsiteY0" fmla="*/ 340154 h 693850"/>
                <a:gd name="connsiteX1" fmla="*/ 390385 w 1308052"/>
                <a:gd name="connsiteY1" fmla="*/ 497556 h 693850"/>
                <a:gd name="connsiteX2" fmla="*/ 928037 w 1308052"/>
                <a:gd name="connsiteY2" fmla="*/ 693065 h 693850"/>
                <a:gd name="connsiteX3" fmla="*/ 949369 w 1308052"/>
                <a:gd name="connsiteY3" fmla="*/ 684367 h 693850"/>
                <a:gd name="connsiteX4" fmla="*/ 1307251 w 1308052"/>
                <a:gd name="connsiteY4" fmla="*/ 23486 h 693850"/>
                <a:gd name="connsiteX5" fmla="*/ 1270800 w 1308052"/>
                <a:gd name="connsiteY5" fmla="*/ 13338 h 693850"/>
                <a:gd name="connsiteX6" fmla="*/ 1101178 w 1308052"/>
                <a:gd name="connsiteY6" fmla="*/ 380540 h 693850"/>
                <a:gd name="connsiteX7" fmla="*/ 987684 w 1308052"/>
                <a:gd name="connsiteY7" fmla="*/ 561138 h 693850"/>
                <a:gd name="connsiteX8" fmla="*/ 939427 w 1308052"/>
                <a:gd name="connsiteY8" fmla="*/ 632383 h 693850"/>
                <a:gd name="connsiteX9" fmla="*/ 834838 w 1308052"/>
                <a:gd name="connsiteY9" fmla="*/ 621406 h 693850"/>
                <a:gd name="connsiteX10" fmla="*/ 420002 w 1308052"/>
                <a:gd name="connsiteY10" fmla="*/ 466904 h 693850"/>
                <a:gd name="connsiteX11" fmla="*/ 33125 w 1308052"/>
                <a:gd name="connsiteY11" fmla="*/ 313230 h 693850"/>
                <a:gd name="connsiteX12" fmla="*/ 6408 w 1308052"/>
                <a:gd name="connsiteY12" fmla="*/ 340154 h 693850"/>
                <a:gd name="connsiteX13" fmla="*/ 6408 w 1308052"/>
                <a:gd name="connsiteY13" fmla="*/ 340154 h 69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052" h="693850">
                  <a:moveTo>
                    <a:pt x="6408" y="340154"/>
                  </a:moveTo>
                  <a:cubicBezTo>
                    <a:pt x="116175" y="430039"/>
                    <a:pt x="257422" y="458205"/>
                    <a:pt x="390385" y="497556"/>
                  </a:cubicBezTo>
                  <a:cubicBezTo>
                    <a:pt x="573468" y="551818"/>
                    <a:pt x="745782" y="636525"/>
                    <a:pt x="928037" y="693065"/>
                  </a:cubicBezTo>
                  <a:cubicBezTo>
                    <a:pt x="936528" y="695758"/>
                    <a:pt x="944605" y="691201"/>
                    <a:pt x="949369" y="684367"/>
                  </a:cubicBezTo>
                  <a:cubicBezTo>
                    <a:pt x="1090409" y="481401"/>
                    <a:pt x="1239112" y="263938"/>
                    <a:pt x="1307251" y="23486"/>
                  </a:cubicBezTo>
                  <a:cubicBezTo>
                    <a:pt x="1313878" y="-124"/>
                    <a:pt x="1277427" y="-10065"/>
                    <a:pt x="1270800" y="13338"/>
                  </a:cubicBezTo>
                  <a:cubicBezTo>
                    <a:pt x="1233935" y="143609"/>
                    <a:pt x="1169317" y="264145"/>
                    <a:pt x="1101178" y="380540"/>
                  </a:cubicBezTo>
                  <a:cubicBezTo>
                    <a:pt x="1065349" y="441844"/>
                    <a:pt x="1026827" y="501698"/>
                    <a:pt x="987684" y="561138"/>
                  </a:cubicBezTo>
                  <a:cubicBezTo>
                    <a:pt x="971943" y="585162"/>
                    <a:pt x="955789" y="608773"/>
                    <a:pt x="939427" y="632383"/>
                  </a:cubicBezTo>
                  <a:cubicBezTo>
                    <a:pt x="915817" y="666763"/>
                    <a:pt x="867768" y="633418"/>
                    <a:pt x="834838" y="621406"/>
                  </a:cubicBezTo>
                  <a:cubicBezTo>
                    <a:pt x="695869" y="570872"/>
                    <a:pt x="560628" y="512882"/>
                    <a:pt x="420002" y="466904"/>
                  </a:cubicBezTo>
                  <a:cubicBezTo>
                    <a:pt x="288488" y="423825"/>
                    <a:pt x="143099" y="403529"/>
                    <a:pt x="33125" y="313230"/>
                  </a:cubicBezTo>
                  <a:cubicBezTo>
                    <a:pt x="14485" y="298111"/>
                    <a:pt x="-12439" y="324621"/>
                    <a:pt x="6408" y="340154"/>
                  </a:cubicBezTo>
                  <a:lnTo>
                    <a:pt x="6408" y="340154"/>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6" name="Freeform: Shape 85">
              <a:extLst>
                <a:ext uri="{FF2B5EF4-FFF2-40B4-BE49-F238E27FC236}">
                  <a16:creationId xmlns:a16="http://schemas.microsoft.com/office/drawing/2014/main" id="{EDE7EB07-A54A-4EF2-B6EF-67A6B0A83F99}"/>
                </a:ext>
              </a:extLst>
            </p:cNvPr>
            <p:cNvSpPr/>
            <p:nvPr/>
          </p:nvSpPr>
          <p:spPr>
            <a:xfrm>
              <a:off x="10850062" y="5765432"/>
              <a:ext cx="1225541" cy="680327"/>
            </a:xfrm>
            <a:custGeom>
              <a:avLst/>
              <a:gdLst>
                <a:gd name="connsiteX0" fmla="*/ 13428 w 1225541"/>
                <a:gd name="connsiteY0" fmla="*/ 348289 h 680327"/>
                <a:gd name="connsiteX1" fmla="*/ 949968 w 1225541"/>
                <a:gd name="connsiteY1" fmla="*/ 679662 h 680327"/>
                <a:gd name="connsiteX2" fmla="*/ 971300 w 1225541"/>
                <a:gd name="connsiteY2" fmla="*/ 670963 h 680327"/>
                <a:gd name="connsiteX3" fmla="*/ 1224593 w 1225541"/>
                <a:gd name="connsiteY3" fmla="*/ 23338 h 680327"/>
                <a:gd name="connsiteX4" fmla="*/ 1188142 w 1225541"/>
                <a:gd name="connsiteY4" fmla="*/ 13189 h 680327"/>
                <a:gd name="connsiteX5" fmla="*/ 1057250 w 1225541"/>
                <a:gd name="connsiteY5" fmla="*/ 391368 h 680327"/>
                <a:gd name="connsiteX6" fmla="*/ 973993 w 1225541"/>
                <a:gd name="connsiteY6" fmla="*/ 582321 h 680327"/>
                <a:gd name="connsiteX7" fmla="*/ 908133 w 1225541"/>
                <a:gd name="connsiteY7" fmla="*/ 627056 h 680327"/>
                <a:gd name="connsiteX8" fmla="*/ 804372 w 1225541"/>
                <a:gd name="connsiteY8" fmla="*/ 591434 h 680327"/>
                <a:gd name="connsiteX9" fmla="*/ 23576 w 1225541"/>
                <a:gd name="connsiteY9" fmla="*/ 311839 h 680327"/>
                <a:gd name="connsiteX10" fmla="*/ 13428 w 1225541"/>
                <a:gd name="connsiteY10" fmla="*/ 348289 h 680327"/>
                <a:gd name="connsiteX11" fmla="*/ 13428 w 1225541"/>
                <a:gd name="connsiteY11" fmla="*/ 348289 h 6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41" h="680327">
                  <a:moveTo>
                    <a:pt x="13428" y="348289"/>
                  </a:moveTo>
                  <a:cubicBezTo>
                    <a:pt x="336516" y="426162"/>
                    <a:pt x="632887" y="582735"/>
                    <a:pt x="949968" y="679662"/>
                  </a:cubicBezTo>
                  <a:cubicBezTo>
                    <a:pt x="957838" y="681940"/>
                    <a:pt x="967572" y="678212"/>
                    <a:pt x="971300" y="670963"/>
                  </a:cubicBezTo>
                  <a:cubicBezTo>
                    <a:pt x="1078996" y="464891"/>
                    <a:pt x="1155212" y="244736"/>
                    <a:pt x="1224593" y="23338"/>
                  </a:cubicBezTo>
                  <a:cubicBezTo>
                    <a:pt x="1231842" y="-65"/>
                    <a:pt x="1195391" y="-10007"/>
                    <a:pt x="1188142" y="13189"/>
                  </a:cubicBezTo>
                  <a:cubicBezTo>
                    <a:pt x="1148170" y="140561"/>
                    <a:pt x="1105920" y="266896"/>
                    <a:pt x="1057250" y="391368"/>
                  </a:cubicBezTo>
                  <a:cubicBezTo>
                    <a:pt x="1031983" y="455985"/>
                    <a:pt x="1003816" y="519568"/>
                    <a:pt x="973993" y="582321"/>
                  </a:cubicBezTo>
                  <a:cubicBezTo>
                    <a:pt x="955560" y="620843"/>
                    <a:pt x="953489" y="641347"/>
                    <a:pt x="908133" y="627056"/>
                  </a:cubicBezTo>
                  <a:cubicBezTo>
                    <a:pt x="873339" y="615872"/>
                    <a:pt x="838752" y="603653"/>
                    <a:pt x="804372" y="591434"/>
                  </a:cubicBezTo>
                  <a:cubicBezTo>
                    <a:pt x="543830" y="498235"/>
                    <a:pt x="293644" y="376870"/>
                    <a:pt x="23576" y="311839"/>
                  </a:cubicBezTo>
                  <a:cubicBezTo>
                    <a:pt x="-34" y="306040"/>
                    <a:pt x="-10182" y="342697"/>
                    <a:pt x="13428" y="348289"/>
                  </a:cubicBezTo>
                  <a:lnTo>
                    <a:pt x="13428" y="348289"/>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87" name="Graphic 153">
            <a:extLst>
              <a:ext uri="{FF2B5EF4-FFF2-40B4-BE49-F238E27FC236}">
                <a16:creationId xmlns:a16="http://schemas.microsoft.com/office/drawing/2014/main" id="{5F17B979-F944-4C43-B265-915CA6ABACC9}"/>
              </a:ext>
            </a:extLst>
          </p:cNvPr>
          <p:cNvGrpSpPr/>
          <p:nvPr/>
        </p:nvGrpSpPr>
        <p:grpSpPr>
          <a:xfrm flipH="1">
            <a:off x="-75591" y="3124096"/>
            <a:ext cx="1068908" cy="1281260"/>
            <a:chOff x="11161825" y="3187825"/>
            <a:chExt cx="1068908" cy="1281260"/>
          </a:xfrm>
        </p:grpSpPr>
        <p:sp>
          <p:nvSpPr>
            <p:cNvPr id="88" name="Freeform: Shape 87">
              <a:extLst>
                <a:ext uri="{FF2B5EF4-FFF2-40B4-BE49-F238E27FC236}">
                  <a16:creationId xmlns:a16="http://schemas.microsoft.com/office/drawing/2014/main" id="{36E7316A-8A89-4CE8-B339-665DA0B64835}"/>
                </a:ext>
              </a:extLst>
            </p:cNvPr>
            <p:cNvSpPr/>
            <p:nvPr/>
          </p:nvSpPr>
          <p:spPr>
            <a:xfrm>
              <a:off x="11161825" y="3187825"/>
              <a:ext cx="1065500" cy="1267823"/>
            </a:xfrm>
            <a:custGeom>
              <a:avLst/>
              <a:gdLst>
                <a:gd name="connsiteX0" fmla="*/ 996210 w 1065500"/>
                <a:gd name="connsiteY0" fmla="*/ 1267823 h 1267823"/>
                <a:gd name="connsiteX1" fmla="*/ 199371 w 1065500"/>
                <a:gd name="connsiteY1" fmla="*/ 961111 h 1267823"/>
                <a:gd name="connsiteX2" fmla="*/ 59 w 1065500"/>
                <a:gd name="connsiteY2" fmla="*/ 814786 h 1267823"/>
                <a:gd name="connsiteX3" fmla="*/ 163096 w 1065500"/>
                <a:gd name="connsiteY3" fmla="*/ 788701 h 1267823"/>
                <a:gd name="connsiteX4" fmla="*/ 576188 w 1065500"/>
                <a:gd name="connsiteY4" fmla="*/ 936656 h 1267823"/>
                <a:gd name="connsiteX5" fmla="*/ 95232 w 1065500"/>
                <a:gd name="connsiteY5" fmla="*/ 448566 h 1267823"/>
                <a:gd name="connsiteX6" fmla="*/ 362407 w 1065500"/>
                <a:gd name="connsiteY6" fmla="*/ 547407 h 1267823"/>
                <a:gd name="connsiteX7" fmla="*/ 674010 w 1065500"/>
                <a:gd name="connsiteY7" fmla="*/ 768729 h 1267823"/>
                <a:gd name="connsiteX8" fmla="*/ 451466 w 1065500"/>
                <a:gd name="connsiteY8" fmla="*/ 409845 h 1267823"/>
                <a:gd name="connsiteX9" fmla="*/ 346511 w 1065500"/>
                <a:gd name="connsiteY9" fmla="*/ 135741 h 1267823"/>
                <a:gd name="connsiteX10" fmla="*/ 574966 w 1065500"/>
                <a:gd name="connsiteY10" fmla="*/ 260871 h 1267823"/>
                <a:gd name="connsiteX11" fmla="*/ 808311 w 1065500"/>
                <a:gd name="connsiteY11" fmla="*/ 639319 h 1267823"/>
                <a:gd name="connsiteX12" fmla="*/ 705598 w 1065500"/>
                <a:gd name="connsiteY12" fmla="*/ 166514 h 1267823"/>
                <a:gd name="connsiteX13" fmla="*/ 912451 w 1065500"/>
                <a:gd name="connsiteY13" fmla="*/ 133703 h 1267823"/>
                <a:gd name="connsiteX14" fmla="*/ 1050827 w 1065500"/>
                <a:gd name="connsiteY14" fmla="*/ 883262 h 1267823"/>
                <a:gd name="connsiteX15" fmla="*/ 1065501 w 1065500"/>
                <a:gd name="connsiteY15" fmla="*/ 1260283 h 12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5500" h="1267823">
                  <a:moveTo>
                    <a:pt x="996210" y="1267823"/>
                  </a:moveTo>
                  <a:cubicBezTo>
                    <a:pt x="733518" y="1153902"/>
                    <a:pt x="462063" y="1069938"/>
                    <a:pt x="199371" y="961111"/>
                  </a:cubicBezTo>
                  <a:cubicBezTo>
                    <a:pt x="149034" y="938286"/>
                    <a:pt x="2913" y="889172"/>
                    <a:pt x="59" y="814786"/>
                  </a:cubicBezTo>
                  <a:cubicBezTo>
                    <a:pt x="-2998" y="735510"/>
                    <a:pt x="112758" y="775658"/>
                    <a:pt x="163096" y="788701"/>
                  </a:cubicBezTo>
                  <a:cubicBezTo>
                    <a:pt x="293932" y="833332"/>
                    <a:pt x="429456" y="867773"/>
                    <a:pt x="576188" y="936656"/>
                  </a:cubicBezTo>
                  <a:cubicBezTo>
                    <a:pt x="481627" y="806227"/>
                    <a:pt x="16159" y="585924"/>
                    <a:pt x="95232" y="448566"/>
                  </a:cubicBezTo>
                  <a:cubicBezTo>
                    <a:pt x="156574" y="342185"/>
                    <a:pt x="305956" y="505018"/>
                    <a:pt x="362407" y="547407"/>
                  </a:cubicBezTo>
                  <a:cubicBezTo>
                    <a:pt x="464712" y="623015"/>
                    <a:pt x="576392" y="688230"/>
                    <a:pt x="674010" y="768729"/>
                  </a:cubicBezTo>
                  <a:cubicBezTo>
                    <a:pt x="630194" y="661125"/>
                    <a:pt x="510159" y="516838"/>
                    <a:pt x="451466" y="409845"/>
                  </a:cubicBezTo>
                  <a:cubicBezTo>
                    <a:pt x="403574" y="327308"/>
                    <a:pt x="320425" y="231117"/>
                    <a:pt x="346511" y="135741"/>
                  </a:cubicBezTo>
                  <a:cubicBezTo>
                    <a:pt x="384825" y="-29741"/>
                    <a:pt x="532984" y="202993"/>
                    <a:pt x="574966" y="260871"/>
                  </a:cubicBezTo>
                  <a:cubicBezTo>
                    <a:pt x="638346" y="357674"/>
                    <a:pt x="743301" y="502776"/>
                    <a:pt x="808311" y="639319"/>
                  </a:cubicBezTo>
                  <a:cubicBezTo>
                    <a:pt x="823188" y="509501"/>
                    <a:pt x="715788" y="300203"/>
                    <a:pt x="705598" y="166514"/>
                  </a:cubicBezTo>
                  <a:cubicBezTo>
                    <a:pt x="692148" y="-41561"/>
                    <a:pt x="835620" y="-57050"/>
                    <a:pt x="912451" y="133703"/>
                  </a:cubicBezTo>
                  <a:cubicBezTo>
                    <a:pt x="1011087" y="373162"/>
                    <a:pt x="1030652" y="620977"/>
                    <a:pt x="1050827" y="883262"/>
                  </a:cubicBezTo>
                  <a:cubicBezTo>
                    <a:pt x="1060202" y="997183"/>
                    <a:pt x="1061017" y="1146158"/>
                    <a:pt x="1065501" y="1260283"/>
                  </a:cubicBezTo>
                </a:path>
              </a:pathLst>
            </a:custGeom>
            <a:solidFill>
              <a:srgbClr val="FFDB69"/>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9" name="Freeform: Shape 88">
              <a:extLst>
                <a:ext uri="{FF2B5EF4-FFF2-40B4-BE49-F238E27FC236}">
                  <a16:creationId xmlns:a16="http://schemas.microsoft.com/office/drawing/2014/main" id="{6D3C2E5A-6747-4A4B-B46B-0C5F0488471F}"/>
                </a:ext>
              </a:extLst>
            </p:cNvPr>
            <p:cNvSpPr/>
            <p:nvPr/>
          </p:nvSpPr>
          <p:spPr>
            <a:xfrm>
              <a:off x="11581671" y="3386307"/>
              <a:ext cx="649062" cy="1076344"/>
            </a:xfrm>
            <a:custGeom>
              <a:avLst/>
              <a:gdLst>
                <a:gd name="connsiteX0" fmla="*/ 2885 w 649062"/>
                <a:gd name="connsiteY0" fmla="*/ 27541 h 1076344"/>
                <a:gd name="connsiteX1" fmla="*/ 362583 w 649062"/>
                <a:gd name="connsiteY1" fmla="*/ 612433 h 1076344"/>
                <a:gd name="connsiteX2" fmla="*/ 517264 w 649062"/>
                <a:gd name="connsiteY2" fmla="*/ 884907 h 1076344"/>
                <a:gd name="connsiteX3" fmla="*/ 617531 w 649062"/>
                <a:gd name="connsiteY3" fmla="*/ 1070565 h 1076344"/>
                <a:gd name="connsiteX4" fmla="*/ 643821 w 649062"/>
                <a:gd name="connsiteY4" fmla="*/ 1044275 h 1076344"/>
                <a:gd name="connsiteX5" fmla="*/ 541719 w 649062"/>
                <a:gd name="connsiteY5" fmla="*/ 849243 h 1076344"/>
                <a:gd name="connsiteX6" fmla="*/ 379702 w 649062"/>
                <a:gd name="connsiteY6" fmla="*/ 570451 h 1076344"/>
                <a:gd name="connsiteX7" fmla="*/ 35288 w 649062"/>
                <a:gd name="connsiteY7" fmla="*/ 8791 h 1076344"/>
                <a:gd name="connsiteX8" fmla="*/ 2885 w 649062"/>
                <a:gd name="connsiteY8" fmla="*/ 27541 h 1076344"/>
                <a:gd name="connsiteX9" fmla="*/ 2885 w 649062"/>
                <a:gd name="connsiteY9" fmla="*/ 27541 h 107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062" h="1076344">
                  <a:moveTo>
                    <a:pt x="2885" y="27541"/>
                  </a:moveTo>
                  <a:cubicBezTo>
                    <a:pt x="123124" y="222573"/>
                    <a:pt x="237249" y="420662"/>
                    <a:pt x="362583" y="612433"/>
                  </a:cubicBezTo>
                  <a:cubicBezTo>
                    <a:pt x="419238" y="699046"/>
                    <a:pt x="473855" y="790957"/>
                    <a:pt x="517264" y="884907"/>
                  </a:cubicBezTo>
                  <a:cubicBezTo>
                    <a:pt x="546406" y="948084"/>
                    <a:pt x="569028" y="1019004"/>
                    <a:pt x="617531" y="1070565"/>
                  </a:cubicBezTo>
                  <a:cubicBezTo>
                    <a:pt x="634038" y="1088091"/>
                    <a:pt x="660328" y="1061801"/>
                    <a:pt x="643821" y="1044275"/>
                  </a:cubicBezTo>
                  <a:cubicBezTo>
                    <a:pt x="594298" y="991696"/>
                    <a:pt x="571473" y="913846"/>
                    <a:pt x="541719" y="849243"/>
                  </a:cubicBezTo>
                  <a:cubicBezTo>
                    <a:pt x="497088" y="752644"/>
                    <a:pt x="437784" y="659306"/>
                    <a:pt x="379702" y="570451"/>
                  </a:cubicBezTo>
                  <a:cubicBezTo>
                    <a:pt x="259463" y="386424"/>
                    <a:pt x="150636" y="195875"/>
                    <a:pt x="35288" y="8791"/>
                  </a:cubicBezTo>
                  <a:cubicBezTo>
                    <a:pt x="22449" y="-11588"/>
                    <a:pt x="-9751" y="7161"/>
                    <a:pt x="2885" y="27541"/>
                  </a:cubicBezTo>
                  <a:lnTo>
                    <a:pt x="2885" y="27541"/>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0" name="Freeform: Shape 89">
              <a:extLst>
                <a:ext uri="{FF2B5EF4-FFF2-40B4-BE49-F238E27FC236}">
                  <a16:creationId xmlns:a16="http://schemas.microsoft.com/office/drawing/2014/main" id="{72CD143B-EC84-4B79-9FE6-4113761BE560}"/>
                </a:ext>
              </a:extLst>
            </p:cNvPr>
            <p:cNvSpPr/>
            <p:nvPr/>
          </p:nvSpPr>
          <p:spPr>
            <a:xfrm>
              <a:off x="11345328" y="3703811"/>
              <a:ext cx="879995" cy="764358"/>
            </a:xfrm>
            <a:custGeom>
              <a:avLst/>
              <a:gdLst>
                <a:gd name="connsiteX0" fmla="*/ 6086 w 879995"/>
                <a:gd name="connsiteY0" fmla="*/ 31014 h 764358"/>
                <a:gd name="connsiteX1" fmla="*/ 445469 w 879995"/>
                <a:gd name="connsiteY1" fmla="*/ 375428 h 764358"/>
                <a:gd name="connsiteX2" fmla="*/ 848779 w 879995"/>
                <a:gd name="connsiteY2" fmla="*/ 758359 h 764358"/>
                <a:gd name="connsiteX3" fmla="*/ 875069 w 879995"/>
                <a:gd name="connsiteY3" fmla="*/ 732070 h 764358"/>
                <a:gd name="connsiteX4" fmla="*/ 531266 w 879995"/>
                <a:gd name="connsiteY4" fmla="*/ 390509 h 764358"/>
                <a:gd name="connsiteX5" fmla="*/ 32172 w 879995"/>
                <a:gd name="connsiteY5" fmla="*/ 4928 h 764358"/>
                <a:gd name="connsiteX6" fmla="*/ 6086 w 879995"/>
                <a:gd name="connsiteY6" fmla="*/ 31014 h 764358"/>
                <a:gd name="connsiteX7" fmla="*/ 6086 w 879995"/>
                <a:gd name="connsiteY7" fmla="*/ 31014 h 76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995" h="764358">
                  <a:moveTo>
                    <a:pt x="6086" y="31014"/>
                  </a:moveTo>
                  <a:cubicBezTo>
                    <a:pt x="147316" y="152476"/>
                    <a:pt x="294049" y="267009"/>
                    <a:pt x="445469" y="375428"/>
                  </a:cubicBezTo>
                  <a:cubicBezTo>
                    <a:pt x="601576" y="487108"/>
                    <a:pt x="722426" y="615295"/>
                    <a:pt x="848779" y="758359"/>
                  </a:cubicBezTo>
                  <a:cubicBezTo>
                    <a:pt x="864675" y="776293"/>
                    <a:pt x="890965" y="750004"/>
                    <a:pt x="875069" y="732070"/>
                  </a:cubicBezTo>
                  <a:cubicBezTo>
                    <a:pt x="767261" y="609996"/>
                    <a:pt x="663733" y="486904"/>
                    <a:pt x="531266" y="390509"/>
                  </a:cubicBezTo>
                  <a:cubicBezTo>
                    <a:pt x="360894" y="266398"/>
                    <a:pt x="192355" y="142490"/>
                    <a:pt x="32172" y="4928"/>
                  </a:cubicBezTo>
                  <a:cubicBezTo>
                    <a:pt x="14442" y="-10968"/>
                    <a:pt x="-12052" y="15322"/>
                    <a:pt x="6086" y="31014"/>
                  </a:cubicBezTo>
                  <a:lnTo>
                    <a:pt x="6086" y="31014"/>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1" name="Freeform: Shape 90">
              <a:extLst>
                <a:ext uri="{FF2B5EF4-FFF2-40B4-BE49-F238E27FC236}">
                  <a16:creationId xmlns:a16="http://schemas.microsoft.com/office/drawing/2014/main" id="{40ACB969-9B37-4021-9A02-6231D650FCF1}"/>
                </a:ext>
              </a:extLst>
            </p:cNvPr>
            <p:cNvSpPr/>
            <p:nvPr/>
          </p:nvSpPr>
          <p:spPr>
            <a:xfrm>
              <a:off x="11239302" y="4015204"/>
              <a:ext cx="970593" cy="453881"/>
            </a:xfrm>
            <a:custGeom>
              <a:avLst/>
              <a:gdLst>
                <a:gd name="connsiteX0" fmla="*/ 13271 w 970593"/>
                <a:gd name="connsiteY0" fmla="*/ 36523 h 453881"/>
                <a:gd name="connsiteX1" fmla="*/ 478332 w 970593"/>
                <a:gd name="connsiteY1" fmla="*/ 217086 h 453881"/>
                <a:gd name="connsiteX2" fmla="*/ 944004 w 970593"/>
                <a:gd name="connsiteY2" fmla="*/ 450227 h 453881"/>
                <a:gd name="connsiteX3" fmla="*/ 962753 w 970593"/>
                <a:gd name="connsiteY3" fmla="*/ 418028 h 453881"/>
                <a:gd name="connsiteX4" fmla="*/ 536414 w 970593"/>
                <a:gd name="connsiteY4" fmla="*/ 198744 h 453881"/>
                <a:gd name="connsiteX5" fmla="*/ 23257 w 970593"/>
                <a:gd name="connsiteY5" fmla="*/ 655 h 453881"/>
                <a:gd name="connsiteX6" fmla="*/ 13271 w 970593"/>
                <a:gd name="connsiteY6" fmla="*/ 36523 h 453881"/>
                <a:gd name="connsiteX7" fmla="*/ 13271 w 970593"/>
                <a:gd name="connsiteY7" fmla="*/ 36523 h 45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93" h="453881">
                  <a:moveTo>
                    <a:pt x="13271" y="36523"/>
                  </a:moveTo>
                  <a:cubicBezTo>
                    <a:pt x="175492" y="76671"/>
                    <a:pt x="323244" y="156762"/>
                    <a:pt x="478332" y="217086"/>
                  </a:cubicBezTo>
                  <a:cubicBezTo>
                    <a:pt x="642591" y="281281"/>
                    <a:pt x="802366" y="342420"/>
                    <a:pt x="944004" y="450227"/>
                  </a:cubicBezTo>
                  <a:cubicBezTo>
                    <a:pt x="963161" y="464697"/>
                    <a:pt x="981502" y="432497"/>
                    <a:pt x="962753" y="418028"/>
                  </a:cubicBezTo>
                  <a:cubicBezTo>
                    <a:pt x="833751" y="319798"/>
                    <a:pt x="687630" y="254992"/>
                    <a:pt x="536414" y="198744"/>
                  </a:cubicBezTo>
                  <a:cubicBezTo>
                    <a:pt x="364818" y="135160"/>
                    <a:pt x="201782" y="44879"/>
                    <a:pt x="23257" y="655"/>
                  </a:cubicBezTo>
                  <a:cubicBezTo>
                    <a:pt x="-179" y="-5255"/>
                    <a:pt x="-9961" y="30613"/>
                    <a:pt x="13271" y="36523"/>
                  </a:cubicBezTo>
                  <a:lnTo>
                    <a:pt x="13271" y="36523"/>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2" name="Freeform: Shape 91">
              <a:extLst>
                <a:ext uri="{FF2B5EF4-FFF2-40B4-BE49-F238E27FC236}">
                  <a16:creationId xmlns:a16="http://schemas.microsoft.com/office/drawing/2014/main" id="{0A37A2C6-40A3-47AA-A027-C5D2B5F0AD21}"/>
                </a:ext>
              </a:extLst>
            </p:cNvPr>
            <p:cNvSpPr/>
            <p:nvPr/>
          </p:nvSpPr>
          <p:spPr>
            <a:xfrm>
              <a:off x="11926029" y="3314013"/>
              <a:ext cx="284246" cy="1128593"/>
            </a:xfrm>
            <a:custGeom>
              <a:avLst/>
              <a:gdLst>
                <a:gd name="connsiteX0" fmla="*/ 284178 w 284246"/>
                <a:gd name="connsiteY0" fmla="*/ 1110659 h 1128593"/>
                <a:gd name="connsiteX1" fmla="*/ 234452 w 284246"/>
                <a:gd name="connsiteY1" fmla="*/ 872626 h 1128593"/>
                <a:gd name="connsiteX2" fmla="*/ 173517 w 284246"/>
                <a:gd name="connsiteY2" fmla="*/ 585479 h 1128593"/>
                <a:gd name="connsiteX3" fmla="*/ 110340 w 284246"/>
                <a:gd name="connsiteY3" fmla="*/ 299758 h 1128593"/>
                <a:gd name="connsiteX4" fmla="*/ 37178 w 284246"/>
                <a:gd name="connsiteY4" fmla="*/ 12610 h 1128593"/>
                <a:gd name="connsiteX5" fmla="*/ 1310 w 284246"/>
                <a:gd name="connsiteY5" fmla="*/ 22392 h 1128593"/>
                <a:gd name="connsiteX6" fmla="*/ 126032 w 284246"/>
                <a:gd name="connsiteY6" fmla="*/ 540440 h 1128593"/>
                <a:gd name="connsiteX7" fmla="*/ 185948 w 284246"/>
                <a:gd name="connsiteY7" fmla="*/ 836962 h 1128593"/>
                <a:gd name="connsiteX8" fmla="*/ 246679 w 284246"/>
                <a:gd name="connsiteY8" fmla="*/ 1110455 h 1128593"/>
                <a:gd name="connsiteX9" fmla="*/ 284178 w 284246"/>
                <a:gd name="connsiteY9" fmla="*/ 1110659 h 1128593"/>
                <a:gd name="connsiteX10" fmla="*/ 284178 w 284246"/>
                <a:gd name="connsiteY10" fmla="*/ 1110659 h 112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246" h="1128593">
                  <a:moveTo>
                    <a:pt x="284178" y="1110659"/>
                  </a:moveTo>
                  <a:cubicBezTo>
                    <a:pt x="285808" y="1027918"/>
                    <a:pt x="258296" y="950680"/>
                    <a:pt x="234452" y="872626"/>
                  </a:cubicBezTo>
                  <a:cubicBezTo>
                    <a:pt x="206124" y="779492"/>
                    <a:pt x="193081" y="680855"/>
                    <a:pt x="173517" y="585479"/>
                  </a:cubicBezTo>
                  <a:cubicBezTo>
                    <a:pt x="153952" y="489899"/>
                    <a:pt x="129905" y="395338"/>
                    <a:pt x="110340" y="299758"/>
                  </a:cubicBezTo>
                  <a:cubicBezTo>
                    <a:pt x="90572" y="202547"/>
                    <a:pt x="72842" y="105337"/>
                    <a:pt x="37178" y="12610"/>
                  </a:cubicBezTo>
                  <a:cubicBezTo>
                    <a:pt x="28618" y="-9603"/>
                    <a:pt x="-7250" y="-25"/>
                    <a:pt x="1310" y="22392"/>
                  </a:cubicBezTo>
                  <a:cubicBezTo>
                    <a:pt x="64079" y="186244"/>
                    <a:pt x="89146" y="369252"/>
                    <a:pt x="126032" y="540440"/>
                  </a:cubicBezTo>
                  <a:cubicBezTo>
                    <a:pt x="147227" y="639077"/>
                    <a:pt x="164142" y="738529"/>
                    <a:pt x="185948" y="836962"/>
                  </a:cubicBezTo>
                  <a:cubicBezTo>
                    <a:pt x="206328" y="929078"/>
                    <a:pt x="248513" y="1014264"/>
                    <a:pt x="246679" y="1110455"/>
                  </a:cubicBezTo>
                  <a:cubicBezTo>
                    <a:pt x="246475" y="1134707"/>
                    <a:pt x="283770" y="1134503"/>
                    <a:pt x="284178" y="1110659"/>
                  </a:cubicBezTo>
                  <a:lnTo>
                    <a:pt x="284178" y="1110659"/>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93" name="Graphic 154">
            <a:extLst>
              <a:ext uri="{FF2B5EF4-FFF2-40B4-BE49-F238E27FC236}">
                <a16:creationId xmlns:a16="http://schemas.microsoft.com/office/drawing/2014/main" id="{0EB511D1-DA50-49F6-91B9-35F9726D9131}"/>
              </a:ext>
            </a:extLst>
          </p:cNvPr>
          <p:cNvGrpSpPr/>
          <p:nvPr/>
        </p:nvGrpSpPr>
        <p:grpSpPr>
          <a:xfrm flipH="1">
            <a:off x="267398" y="4109338"/>
            <a:ext cx="1734183" cy="1380521"/>
            <a:chOff x="9167261" y="3475651"/>
            <a:chExt cx="1734183" cy="1380521"/>
          </a:xfrm>
        </p:grpSpPr>
        <p:sp>
          <p:nvSpPr>
            <p:cNvPr id="94" name="Freeform: Shape 93">
              <a:extLst>
                <a:ext uri="{FF2B5EF4-FFF2-40B4-BE49-F238E27FC236}">
                  <a16:creationId xmlns:a16="http://schemas.microsoft.com/office/drawing/2014/main" id="{D7150E9D-DF79-45CE-A609-BD5CE035BB35}"/>
                </a:ext>
              </a:extLst>
            </p:cNvPr>
            <p:cNvSpPr/>
            <p:nvPr/>
          </p:nvSpPr>
          <p:spPr>
            <a:xfrm>
              <a:off x="9167261" y="3475651"/>
              <a:ext cx="1726833" cy="1380521"/>
            </a:xfrm>
            <a:custGeom>
              <a:avLst/>
              <a:gdLst>
                <a:gd name="connsiteX0" fmla="*/ 1726834 w 1726833"/>
                <a:gd name="connsiteY0" fmla="*/ 1380521 h 1380521"/>
                <a:gd name="connsiteX1" fmla="*/ 695820 w 1726833"/>
                <a:gd name="connsiteY1" fmla="*/ 1058460 h 1380521"/>
                <a:gd name="connsiteX2" fmla="*/ 287875 w 1726833"/>
                <a:gd name="connsiteY2" fmla="*/ 488963 h 1380521"/>
                <a:gd name="connsiteX3" fmla="*/ 0 w 1726833"/>
                <a:gd name="connsiteY3" fmla="*/ 14730 h 1380521"/>
                <a:gd name="connsiteX4" fmla="*/ 1726834 w 1726833"/>
                <a:gd name="connsiteY4" fmla="*/ 1380521 h 1380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833" h="1380521">
                  <a:moveTo>
                    <a:pt x="1726834" y="1380521"/>
                  </a:moveTo>
                  <a:cubicBezTo>
                    <a:pt x="1402271" y="1347794"/>
                    <a:pt x="956387" y="1275252"/>
                    <a:pt x="695820" y="1058460"/>
                  </a:cubicBezTo>
                  <a:cubicBezTo>
                    <a:pt x="515090" y="905037"/>
                    <a:pt x="392728" y="691164"/>
                    <a:pt x="287875" y="488963"/>
                  </a:cubicBezTo>
                  <a:cubicBezTo>
                    <a:pt x="200116" y="326160"/>
                    <a:pt x="87759" y="177533"/>
                    <a:pt x="0" y="14730"/>
                  </a:cubicBezTo>
                  <a:cubicBezTo>
                    <a:pt x="796086" y="-102421"/>
                    <a:pt x="1725583" y="490839"/>
                    <a:pt x="1726834" y="1380521"/>
                  </a:cubicBezTo>
                </a:path>
              </a:pathLst>
            </a:custGeom>
            <a:solidFill>
              <a:srgbClr val="11564F"/>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5" name="Freeform: Shape 94">
              <a:extLst>
                <a:ext uri="{FF2B5EF4-FFF2-40B4-BE49-F238E27FC236}">
                  <a16:creationId xmlns:a16="http://schemas.microsoft.com/office/drawing/2014/main" id="{44AD6995-D7E9-41A0-AC92-F88E29A4D19C}"/>
                </a:ext>
              </a:extLst>
            </p:cNvPr>
            <p:cNvSpPr/>
            <p:nvPr/>
          </p:nvSpPr>
          <p:spPr>
            <a:xfrm>
              <a:off x="9470928" y="3641271"/>
              <a:ext cx="1430516" cy="1197398"/>
            </a:xfrm>
            <a:custGeom>
              <a:avLst/>
              <a:gdLst>
                <a:gd name="connsiteX0" fmla="*/ 1426084 w 1430516"/>
                <a:gd name="connsiteY0" fmla="*/ 1163829 h 1197398"/>
                <a:gd name="connsiteX1" fmla="*/ 783629 w 1430516"/>
                <a:gd name="connsiteY1" fmla="*/ 612051 h 1197398"/>
                <a:gd name="connsiteX2" fmla="*/ 27774 w 1430516"/>
                <a:gd name="connsiteY2" fmla="*/ 3365 h 1197398"/>
                <a:gd name="connsiteX3" fmla="*/ 8596 w 1430516"/>
                <a:gd name="connsiteY3" fmla="*/ 36301 h 1197398"/>
                <a:gd name="connsiteX4" fmla="*/ 725887 w 1430516"/>
                <a:gd name="connsiteY4" fmla="*/ 616012 h 1197398"/>
                <a:gd name="connsiteX5" fmla="*/ 1399194 w 1430516"/>
                <a:gd name="connsiteY5" fmla="*/ 1190720 h 1197398"/>
                <a:gd name="connsiteX6" fmla="*/ 1426084 w 1430516"/>
                <a:gd name="connsiteY6" fmla="*/ 1163829 h 1197398"/>
                <a:gd name="connsiteX7" fmla="*/ 1426084 w 1430516"/>
                <a:gd name="connsiteY7" fmla="*/ 1163829 h 119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516" h="1197398">
                  <a:moveTo>
                    <a:pt x="1426084" y="1163829"/>
                  </a:moveTo>
                  <a:cubicBezTo>
                    <a:pt x="1250149" y="940784"/>
                    <a:pt x="1009384" y="780065"/>
                    <a:pt x="783629" y="612051"/>
                  </a:cubicBezTo>
                  <a:cubicBezTo>
                    <a:pt x="523895" y="418814"/>
                    <a:pt x="295221" y="186805"/>
                    <a:pt x="27774" y="3365"/>
                  </a:cubicBezTo>
                  <a:cubicBezTo>
                    <a:pt x="7554" y="-10601"/>
                    <a:pt x="-11624" y="22543"/>
                    <a:pt x="8596" y="36301"/>
                  </a:cubicBezTo>
                  <a:cubicBezTo>
                    <a:pt x="262910" y="210569"/>
                    <a:pt x="480953" y="429863"/>
                    <a:pt x="725887" y="616012"/>
                  </a:cubicBezTo>
                  <a:cubicBezTo>
                    <a:pt x="960398" y="794240"/>
                    <a:pt x="1214712" y="956834"/>
                    <a:pt x="1399194" y="1190720"/>
                  </a:cubicBezTo>
                  <a:cubicBezTo>
                    <a:pt x="1414411" y="1210106"/>
                    <a:pt x="1441093" y="1183007"/>
                    <a:pt x="1426084" y="1163829"/>
                  </a:cubicBezTo>
                  <a:lnTo>
                    <a:pt x="1426084" y="1163829"/>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6" name="Freeform: Shape 95">
              <a:extLst>
                <a:ext uri="{FF2B5EF4-FFF2-40B4-BE49-F238E27FC236}">
                  <a16:creationId xmlns:a16="http://schemas.microsoft.com/office/drawing/2014/main" id="{6E941C6F-5643-4BC8-9B9E-6B51EE7FA646}"/>
                </a:ext>
              </a:extLst>
            </p:cNvPr>
            <p:cNvSpPr/>
            <p:nvPr/>
          </p:nvSpPr>
          <p:spPr>
            <a:xfrm>
              <a:off x="10419392" y="4372509"/>
              <a:ext cx="354555" cy="325891"/>
            </a:xfrm>
            <a:custGeom>
              <a:avLst/>
              <a:gdLst>
                <a:gd name="connsiteX0" fmla="*/ 18396 w 354555"/>
                <a:gd name="connsiteY0" fmla="*/ 316066 h 325891"/>
                <a:gd name="connsiteX1" fmla="*/ 335455 w 354555"/>
                <a:gd name="connsiteY1" fmla="*/ 325863 h 325891"/>
                <a:gd name="connsiteX2" fmla="*/ 354424 w 354555"/>
                <a:gd name="connsiteY2" fmla="*/ 306894 h 325891"/>
                <a:gd name="connsiteX3" fmla="*/ 312108 w 354555"/>
                <a:gd name="connsiteY3" fmla="*/ 8596 h 325891"/>
                <a:gd name="connsiteX4" fmla="*/ 279172 w 354555"/>
                <a:gd name="connsiteY4" fmla="*/ 27774 h 325891"/>
                <a:gd name="connsiteX5" fmla="*/ 316277 w 354555"/>
                <a:gd name="connsiteY5" fmla="*/ 306894 h 325891"/>
                <a:gd name="connsiteX6" fmla="*/ 335247 w 354555"/>
                <a:gd name="connsiteY6" fmla="*/ 287925 h 325891"/>
                <a:gd name="connsiteX7" fmla="*/ 18188 w 354555"/>
                <a:gd name="connsiteY7" fmla="*/ 278127 h 325891"/>
                <a:gd name="connsiteX8" fmla="*/ 18396 w 354555"/>
                <a:gd name="connsiteY8" fmla="*/ 316066 h 325891"/>
                <a:gd name="connsiteX9" fmla="*/ 18396 w 354555"/>
                <a:gd name="connsiteY9" fmla="*/ 316066 h 32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555" h="325891">
                  <a:moveTo>
                    <a:pt x="18396" y="316066"/>
                  </a:moveTo>
                  <a:cubicBezTo>
                    <a:pt x="123874" y="323570"/>
                    <a:pt x="229769" y="319610"/>
                    <a:pt x="335455" y="325863"/>
                  </a:cubicBezTo>
                  <a:cubicBezTo>
                    <a:pt x="344836" y="326489"/>
                    <a:pt x="355884" y="316691"/>
                    <a:pt x="354424" y="306894"/>
                  </a:cubicBezTo>
                  <a:cubicBezTo>
                    <a:pt x="340875" y="206211"/>
                    <a:pt x="373394" y="98023"/>
                    <a:pt x="312108" y="8596"/>
                  </a:cubicBezTo>
                  <a:cubicBezTo>
                    <a:pt x="298350" y="-11624"/>
                    <a:pt x="265206" y="7554"/>
                    <a:pt x="279172" y="27774"/>
                  </a:cubicBezTo>
                  <a:cubicBezTo>
                    <a:pt x="335455" y="110113"/>
                    <a:pt x="303770" y="213924"/>
                    <a:pt x="316277" y="306894"/>
                  </a:cubicBezTo>
                  <a:cubicBezTo>
                    <a:pt x="322531" y="300640"/>
                    <a:pt x="328993" y="294178"/>
                    <a:pt x="335247" y="287925"/>
                  </a:cubicBezTo>
                  <a:cubicBezTo>
                    <a:pt x="229560" y="281671"/>
                    <a:pt x="123874" y="285632"/>
                    <a:pt x="18188" y="278127"/>
                  </a:cubicBezTo>
                  <a:cubicBezTo>
                    <a:pt x="-6201" y="276251"/>
                    <a:pt x="-5993" y="314398"/>
                    <a:pt x="18396" y="316066"/>
                  </a:cubicBezTo>
                  <a:lnTo>
                    <a:pt x="18396" y="31606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7" name="Freeform: Shape 96">
              <a:extLst>
                <a:ext uri="{FF2B5EF4-FFF2-40B4-BE49-F238E27FC236}">
                  <a16:creationId xmlns:a16="http://schemas.microsoft.com/office/drawing/2014/main" id="{568BFA23-4DB3-45CF-A730-A0F91DE4902B}"/>
                </a:ext>
              </a:extLst>
            </p:cNvPr>
            <p:cNvSpPr/>
            <p:nvPr/>
          </p:nvSpPr>
          <p:spPr>
            <a:xfrm>
              <a:off x="10118723" y="4162542"/>
              <a:ext cx="490559" cy="400638"/>
            </a:xfrm>
            <a:custGeom>
              <a:avLst/>
              <a:gdLst>
                <a:gd name="connsiteX0" fmla="*/ 18266 w 490559"/>
                <a:gd name="connsiteY0" fmla="*/ 354058 h 400638"/>
                <a:gd name="connsiteX1" fmla="*/ 466025 w 490559"/>
                <a:gd name="connsiteY1" fmla="*/ 400127 h 400638"/>
                <a:gd name="connsiteX2" fmla="*/ 490206 w 490559"/>
                <a:gd name="connsiteY2" fmla="*/ 381783 h 400638"/>
                <a:gd name="connsiteX3" fmla="*/ 405574 w 490559"/>
                <a:gd name="connsiteY3" fmla="*/ 9484 h 400638"/>
                <a:gd name="connsiteX4" fmla="*/ 372638 w 490559"/>
                <a:gd name="connsiteY4" fmla="*/ 28662 h 400638"/>
                <a:gd name="connsiteX5" fmla="*/ 452059 w 490559"/>
                <a:gd name="connsiteY5" fmla="*/ 381783 h 400638"/>
                <a:gd name="connsiteX6" fmla="*/ 476240 w 490559"/>
                <a:gd name="connsiteY6" fmla="*/ 363439 h 400638"/>
                <a:gd name="connsiteX7" fmla="*/ 18474 w 490559"/>
                <a:gd name="connsiteY7" fmla="*/ 316120 h 400638"/>
                <a:gd name="connsiteX8" fmla="*/ 18266 w 490559"/>
                <a:gd name="connsiteY8" fmla="*/ 354058 h 400638"/>
                <a:gd name="connsiteX9" fmla="*/ 18266 w 490559"/>
                <a:gd name="connsiteY9" fmla="*/ 354058 h 40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59" h="400638">
                  <a:moveTo>
                    <a:pt x="18266" y="354058"/>
                  </a:moveTo>
                  <a:cubicBezTo>
                    <a:pt x="169187" y="347596"/>
                    <a:pt x="318648" y="368233"/>
                    <a:pt x="466025" y="400127"/>
                  </a:cubicBezTo>
                  <a:cubicBezTo>
                    <a:pt x="478324" y="402837"/>
                    <a:pt x="489789" y="394499"/>
                    <a:pt x="490206" y="381783"/>
                  </a:cubicBezTo>
                  <a:cubicBezTo>
                    <a:pt x="494167" y="256919"/>
                    <a:pt x="464775" y="119548"/>
                    <a:pt x="405574" y="9484"/>
                  </a:cubicBezTo>
                  <a:cubicBezTo>
                    <a:pt x="393900" y="-12195"/>
                    <a:pt x="361173" y="7191"/>
                    <a:pt x="372638" y="28662"/>
                  </a:cubicBezTo>
                  <a:cubicBezTo>
                    <a:pt x="428504" y="132680"/>
                    <a:pt x="455811" y="264215"/>
                    <a:pt x="452059" y="381783"/>
                  </a:cubicBezTo>
                  <a:cubicBezTo>
                    <a:pt x="459980" y="375738"/>
                    <a:pt x="468110" y="369484"/>
                    <a:pt x="476240" y="363439"/>
                  </a:cubicBezTo>
                  <a:cubicBezTo>
                    <a:pt x="325736" y="330920"/>
                    <a:pt x="172730" y="309449"/>
                    <a:pt x="18474" y="316120"/>
                  </a:cubicBezTo>
                  <a:cubicBezTo>
                    <a:pt x="-6123" y="316954"/>
                    <a:pt x="-6123" y="355101"/>
                    <a:pt x="18266" y="354058"/>
                  </a:cubicBezTo>
                  <a:lnTo>
                    <a:pt x="18266" y="354058"/>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8" name="Freeform: Shape 97">
              <a:extLst>
                <a:ext uri="{FF2B5EF4-FFF2-40B4-BE49-F238E27FC236}">
                  <a16:creationId xmlns:a16="http://schemas.microsoft.com/office/drawing/2014/main" id="{2CFF75EE-30F1-4BA2-A495-2FF639EAA5E1}"/>
                </a:ext>
              </a:extLst>
            </p:cNvPr>
            <p:cNvSpPr/>
            <p:nvPr/>
          </p:nvSpPr>
          <p:spPr>
            <a:xfrm>
              <a:off x="9921004" y="3898954"/>
              <a:ext cx="376821" cy="424839"/>
            </a:xfrm>
            <a:custGeom>
              <a:avLst/>
              <a:gdLst>
                <a:gd name="connsiteX0" fmla="*/ 18370 w 376821"/>
                <a:gd name="connsiteY0" fmla="*/ 424826 h 424839"/>
                <a:gd name="connsiteX1" fmla="*/ 353564 w 376821"/>
                <a:gd name="connsiteY1" fmla="*/ 418781 h 424839"/>
                <a:gd name="connsiteX2" fmla="*/ 371908 w 376821"/>
                <a:gd name="connsiteY2" fmla="*/ 404814 h 424839"/>
                <a:gd name="connsiteX3" fmla="*/ 299783 w 376821"/>
                <a:gd name="connsiteY3" fmla="*/ 9794 h 424839"/>
                <a:gd name="connsiteX4" fmla="*/ 266847 w 376821"/>
                <a:gd name="connsiteY4" fmla="*/ 28972 h 424839"/>
                <a:gd name="connsiteX5" fmla="*/ 336888 w 376821"/>
                <a:gd name="connsiteY5" fmla="*/ 324351 h 424839"/>
                <a:gd name="connsiteX6" fmla="*/ 337513 w 376821"/>
                <a:gd name="connsiteY6" fmla="*/ 373338 h 424839"/>
                <a:gd name="connsiteX7" fmla="*/ 242458 w 376821"/>
                <a:gd name="connsiteY7" fmla="*/ 380425 h 424839"/>
                <a:gd name="connsiteX8" fmla="*/ 18370 w 376821"/>
                <a:gd name="connsiteY8" fmla="*/ 386887 h 424839"/>
                <a:gd name="connsiteX9" fmla="*/ 18370 w 376821"/>
                <a:gd name="connsiteY9" fmla="*/ 424826 h 424839"/>
                <a:gd name="connsiteX10" fmla="*/ 18370 w 376821"/>
                <a:gd name="connsiteY10" fmla="*/ 424826 h 4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821" h="424839">
                  <a:moveTo>
                    <a:pt x="18370" y="424826"/>
                  </a:moveTo>
                  <a:cubicBezTo>
                    <a:pt x="130102" y="420657"/>
                    <a:pt x="241833" y="416905"/>
                    <a:pt x="353564" y="418781"/>
                  </a:cubicBezTo>
                  <a:cubicBezTo>
                    <a:pt x="361277" y="418989"/>
                    <a:pt x="370658" y="412944"/>
                    <a:pt x="371908" y="404814"/>
                  </a:cubicBezTo>
                  <a:cubicBezTo>
                    <a:pt x="390669" y="278908"/>
                    <a:pt x="353356" y="123401"/>
                    <a:pt x="299783" y="9794"/>
                  </a:cubicBezTo>
                  <a:cubicBezTo>
                    <a:pt x="289360" y="-12302"/>
                    <a:pt x="256425" y="6875"/>
                    <a:pt x="266847" y="28972"/>
                  </a:cubicBezTo>
                  <a:cubicBezTo>
                    <a:pt x="309372" y="119232"/>
                    <a:pt x="328967" y="225752"/>
                    <a:pt x="336888" y="324351"/>
                  </a:cubicBezTo>
                  <a:cubicBezTo>
                    <a:pt x="338139" y="340610"/>
                    <a:pt x="337930" y="356870"/>
                    <a:pt x="337513" y="373338"/>
                  </a:cubicBezTo>
                  <a:cubicBezTo>
                    <a:pt x="337096" y="386679"/>
                    <a:pt x="252464" y="380217"/>
                    <a:pt x="242458" y="380425"/>
                  </a:cubicBezTo>
                  <a:cubicBezTo>
                    <a:pt x="167623" y="381050"/>
                    <a:pt x="92997" y="384177"/>
                    <a:pt x="18370" y="386887"/>
                  </a:cubicBezTo>
                  <a:cubicBezTo>
                    <a:pt x="-6019" y="387721"/>
                    <a:pt x="-6227" y="425660"/>
                    <a:pt x="18370" y="424826"/>
                  </a:cubicBezTo>
                  <a:lnTo>
                    <a:pt x="18370" y="42482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9" name="Freeform: Shape 98">
              <a:extLst>
                <a:ext uri="{FF2B5EF4-FFF2-40B4-BE49-F238E27FC236}">
                  <a16:creationId xmlns:a16="http://schemas.microsoft.com/office/drawing/2014/main" id="{85C4F285-99B6-4544-917E-382A558B3FA8}"/>
                </a:ext>
              </a:extLst>
            </p:cNvPr>
            <p:cNvSpPr/>
            <p:nvPr/>
          </p:nvSpPr>
          <p:spPr>
            <a:xfrm>
              <a:off x="9713697" y="3805537"/>
              <a:ext cx="344546" cy="309163"/>
            </a:xfrm>
            <a:custGeom>
              <a:avLst/>
              <a:gdLst>
                <a:gd name="connsiteX0" fmla="*/ 18474 w 344546"/>
                <a:gd name="connsiteY0" fmla="*/ 309164 h 309163"/>
                <a:gd name="connsiteX1" fmla="*/ 324277 w 344546"/>
                <a:gd name="connsiteY1" fmla="*/ 308955 h 309163"/>
                <a:gd name="connsiteX2" fmla="*/ 343246 w 344546"/>
                <a:gd name="connsiteY2" fmla="*/ 289986 h 309163"/>
                <a:gd name="connsiteX3" fmla="*/ 340744 w 344546"/>
                <a:gd name="connsiteY3" fmla="*/ 18370 h 309163"/>
                <a:gd name="connsiteX4" fmla="*/ 302597 w 344546"/>
                <a:gd name="connsiteY4" fmla="*/ 18370 h 309163"/>
                <a:gd name="connsiteX5" fmla="*/ 305099 w 344546"/>
                <a:gd name="connsiteY5" fmla="*/ 289986 h 309163"/>
                <a:gd name="connsiteX6" fmla="*/ 324068 w 344546"/>
                <a:gd name="connsiteY6" fmla="*/ 271016 h 309163"/>
                <a:gd name="connsiteX7" fmla="*/ 18266 w 344546"/>
                <a:gd name="connsiteY7" fmla="*/ 271225 h 309163"/>
                <a:gd name="connsiteX8" fmla="*/ 18474 w 344546"/>
                <a:gd name="connsiteY8" fmla="*/ 309164 h 309163"/>
                <a:gd name="connsiteX9" fmla="*/ 18474 w 344546"/>
                <a:gd name="connsiteY9" fmla="*/ 309164 h 30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546" h="309163">
                  <a:moveTo>
                    <a:pt x="18474" y="309164"/>
                  </a:moveTo>
                  <a:cubicBezTo>
                    <a:pt x="120408" y="309164"/>
                    <a:pt x="222342" y="303118"/>
                    <a:pt x="324277" y="308955"/>
                  </a:cubicBezTo>
                  <a:cubicBezTo>
                    <a:pt x="334908" y="309580"/>
                    <a:pt x="343037" y="299783"/>
                    <a:pt x="343246" y="289986"/>
                  </a:cubicBezTo>
                  <a:cubicBezTo>
                    <a:pt x="346164" y="199308"/>
                    <a:pt x="343663" y="108839"/>
                    <a:pt x="340744" y="18370"/>
                  </a:cubicBezTo>
                  <a:cubicBezTo>
                    <a:pt x="339911" y="-6019"/>
                    <a:pt x="301763" y="-6227"/>
                    <a:pt x="302597" y="18370"/>
                  </a:cubicBezTo>
                  <a:cubicBezTo>
                    <a:pt x="305516" y="109048"/>
                    <a:pt x="308017" y="199517"/>
                    <a:pt x="305099" y="289986"/>
                  </a:cubicBezTo>
                  <a:cubicBezTo>
                    <a:pt x="311352" y="283524"/>
                    <a:pt x="317814" y="277270"/>
                    <a:pt x="324068" y="271016"/>
                  </a:cubicBezTo>
                  <a:cubicBezTo>
                    <a:pt x="222134" y="265180"/>
                    <a:pt x="120200" y="271225"/>
                    <a:pt x="18266" y="271225"/>
                  </a:cubicBezTo>
                  <a:cubicBezTo>
                    <a:pt x="-6123" y="271016"/>
                    <a:pt x="-6123" y="309164"/>
                    <a:pt x="18474" y="309164"/>
                  </a:cubicBezTo>
                  <a:lnTo>
                    <a:pt x="18474" y="309164"/>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0" name="Freeform: Shape 99">
              <a:extLst>
                <a:ext uri="{FF2B5EF4-FFF2-40B4-BE49-F238E27FC236}">
                  <a16:creationId xmlns:a16="http://schemas.microsoft.com/office/drawing/2014/main" id="{59EA8A71-921E-4592-ACF4-75E72E1FF52E}"/>
                </a:ext>
              </a:extLst>
            </p:cNvPr>
            <p:cNvSpPr/>
            <p:nvPr/>
          </p:nvSpPr>
          <p:spPr>
            <a:xfrm>
              <a:off x="9518610" y="3595780"/>
              <a:ext cx="260260" cy="296175"/>
            </a:xfrm>
            <a:custGeom>
              <a:avLst/>
              <a:gdLst>
                <a:gd name="connsiteX0" fmla="*/ 18240 w 260260"/>
                <a:gd name="connsiteY0" fmla="*/ 291914 h 296175"/>
                <a:gd name="connsiteX1" fmla="*/ 234198 w 260260"/>
                <a:gd name="connsiteY1" fmla="*/ 295875 h 296175"/>
                <a:gd name="connsiteX2" fmla="*/ 257545 w 260260"/>
                <a:gd name="connsiteY2" fmla="*/ 282534 h 296175"/>
                <a:gd name="connsiteX3" fmla="*/ 224609 w 260260"/>
                <a:gd name="connsiteY3" fmla="*/ 18214 h 296175"/>
                <a:gd name="connsiteX4" fmla="*/ 186462 w 260260"/>
                <a:gd name="connsiteY4" fmla="*/ 18214 h 296175"/>
                <a:gd name="connsiteX5" fmla="*/ 220857 w 260260"/>
                <a:gd name="connsiteY5" fmla="*/ 272528 h 296175"/>
                <a:gd name="connsiteX6" fmla="*/ 244204 w 260260"/>
                <a:gd name="connsiteY6" fmla="*/ 259187 h 296175"/>
                <a:gd name="connsiteX7" fmla="*/ 18031 w 260260"/>
                <a:gd name="connsiteY7" fmla="*/ 253975 h 296175"/>
                <a:gd name="connsiteX8" fmla="*/ 18240 w 260260"/>
                <a:gd name="connsiteY8" fmla="*/ 291914 h 296175"/>
                <a:gd name="connsiteX9" fmla="*/ 18240 w 260260"/>
                <a:gd name="connsiteY9" fmla="*/ 291914 h 29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260" h="296175">
                  <a:moveTo>
                    <a:pt x="18240" y="291914"/>
                  </a:moveTo>
                  <a:cubicBezTo>
                    <a:pt x="90573" y="284410"/>
                    <a:pt x="162282" y="284201"/>
                    <a:pt x="234198" y="295875"/>
                  </a:cubicBezTo>
                  <a:cubicBezTo>
                    <a:pt x="243370" y="297334"/>
                    <a:pt x="256086" y="293582"/>
                    <a:pt x="257545" y="282534"/>
                  </a:cubicBezTo>
                  <a:cubicBezTo>
                    <a:pt x="270678" y="190814"/>
                    <a:pt x="232322" y="108266"/>
                    <a:pt x="224609" y="18214"/>
                  </a:cubicBezTo>
                  <a:cubicBezTo>
                    <a:pt x="222525" y="-5967"/>
                    <a:pt x="184378" y="-6175"/>
                    <a:pt x="186462" y="18214"/>
                  </a:cubicBezTo>
                  <a:cubicBezTo>
                    <a:pt x="193758" y="103263"/>
                    <a:pt x="233364" y="186436"/>
                    <a:pt x="220857" y="272528"/>
                  </a:cubicBezTo>
                  <a:cubicBezTo>
                    <a:pt x="228778" y="268150"/>
                    <a:pt x="236491" y="263564"/>
                    <a:pt x="244204" y="259187"/>
                  </a:cubicBezTo>
                  <a:cubicBezTo>
                    <a:pt x="168744" y="246888"/>
                    <a:pt x="93909" y="245846"/>
                    <a:pt x="18031" y="253975"/>
                  </a:cubicBezTo>
                  <a:cubicBezTo>
                    <a:pt x="-5941" y="256477"/>
                    <a:pt x="-6149" y="294624"/>
                    <a:pt x="18240" y="291914"/>
                  </a:cubicBezTo>
                  <a:lnTo>
                    <a:pt x="18240" y="291914"/>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1" name="Freeform: Shape 100">
              <a:extLst>
                <a:ext uri="{FF2B5EF4-FFF2-40B4-BE49-F238E27FC236}">
                  <a16:creationId xmlns:a16="http://schemas.microsoft.com/office/drawing/2014/main" id="{EF5E80ED-BB26-417B-9774-D119A0D8D0B1}"/>
                </a:ext>
              </a:extLst>
            </p:cNvPr>
            <p:cNvSpPr/>
            <p:nvPr/>
          </p:nvSpPr>
          <p:spPr>
            <a:xfrm>
              <a:off x="9909618" y="374761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2" name="Freeform: Shape 101">
              <a:extLst>
                <a:ext uri="{FF2B5EF4-FFF2-40B4-BE49-F238E27FC236}">
                  <a16:creationId xmlns:a16="http://schemas.microsoft.com/office/drawing/2014/main" id="{7F1D21ED-6E95-4570-944F-8EABF74BEEEE}"/>
                </a:ext>
              </a:extLst>
            </p:cNvPr>
            <p:cNvSpPr/>
            <p:nvPr/>
          </p:nvSpPr>
          <p:spPr>
            <a:xfrm>
              <a:off x="9842495" y="368757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3" name="Freeform: Shape 102">
              <a:extLst>
                <a:ext uri="{FF2B5EF4-FFF2-40B4-BE49-F238E27FC236}">
                  <a16:creationId xmlns:a16="http://schemas.microsoft.com/office/drawing/2014/main" id="{982BD992-15BF-4B90-9F6A-FBBDD4266D32}"/>
                </a:ext>
              </a:extLst>
            </p:cNvPr>
            <p:cNvSpPr/>
            <p:nvPr/>
          </p:nvSpPr>
          <p:spPr>
            <a:xfrm>
              <a:off x="9924209" y="3668192"/>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4" name="Freeform: Shape 103">
              <a:extLst>
                <a:ext uri="{FF2B5EF4-FFF2-40B4-BE49-F238E27FC236}">
                  <a16:creationId xmlns:a16="http://schemas.microsoft.com/office/drawing/2014/main" id="{9FD3495E-061D-48D7-A8ED-B0B3E0C90DAA}"/>
                </a:ext>
              </a:extLst>
            </p:cNvPr>
            <p:cNvSpPr/>
            <p:nvPr/>
          </p:nvSpPr>
          <p:spPr>
            <a:xfrm>
              <a:off x="9786421" y="427687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5" name="Freeform: Shape 104">
              <a:extLst>
                <a:ext uri="{FF2B5EF4-FFF2-40B4-BE49-F238E27FC236}">
                  <a16:creationId xmlns:a16="http://schemas.microsoft.com/office/drawing/2014/main" id="{6756C804-AA5A-4E99-B89B-A4E06B22D3D9}"/>
                </a:ext>
              </a:extLst>
            </p:cNvPr>
            <p:cNvSpPr/>
            <p:nvPr/>
          </p:nvSpPr>
          <p:spPr>
            <a:xfrm>
              <a:off x="9711169" y="422163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6" name="Freeform: Shape 105">
              <a:extLst>
                <a:ext uri="{FF2B5EF4-FFF2-40B4-BE49-F238E27FC236}">
                  <a16:creationId xmlns:a16="http://schemas.microsoft.com/office/drawing/2014/main" id="{9EB7525D-81F0-4A62-9220-9EE91CE546FD}"/>
                </a:ext>
              </a:extLst>
            </p:cNvPr>
            <p:cNvSpPr/>
            <p:nvPr/>
          </p:nvSpPr>
          <p:spPr>
            <a:xfrm>
              <a:off x="9809351" y="419266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208"/>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7" name="Freeform: Shape 106">
              <a:extLst>
                <a:ext uri="{FF2B5EF4-FFF2-40B4-BE49-F238E27FC236}">
                  <a16:creationId xmlns:a16="http://schemas.microsoft.com/office/drawing/2014/main" id="{AA1E8B70-F6CE-4CA6-896B-18C217FE17E8}"/>
                </a:ext>
              </a:extLst>
            </p:cNvPr>
            <p:cNvSpPr/>
            <p:nvPr/>
          </p:nvSpPr>
          <p:spPr>
            <a:xfrm>
              <a:off x="9351378" y="3602737"/>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8" name="Freeform: Shape 107">
              <a:extLst>
                <a:ext uri="{FF2B5EF4-FFF2-40B4-BE49-F238E27FC236}">
                  <a16:creationId xmlns:a16="http://schemas.microsoft.com/office/drawing/2014/main" id="{14BA0F80-914D-4DA6-A244-D0F9DD4BCB1F}"/>
                </a:ext>
              </a:extLst>
            </p:cNvPr>
            <p:cNvSpPr/>
            <p:nvPr/>
          </p:nvSpPr>
          <p:spPr>
            <a:xfrm>
              <a:off x="9397863" y="3559796"/>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9" name="Freeform: Shape 108">
              <a:extLst>
                <a:ext uri="{FF2B5EF4-FFF2-40B4-BE49-F238E27FC236}">
                  <a16:creationId xmlns:a16="http://schemas.microsoft.com/office/drawing/2014/main" id="{745C77CA-D2DB-49D9-86E1-95B0B5BAF4E0}"/>
                </a:ext>
              </a:extLst>
            </p:cNvPr>
            <p:cNvSpPr/>
            <p:nvPr/>
          </p:nvSpPr>
          <p:spPr>
            <a:xfrm>
              <a:off x="10271911" y="384600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10" name="Freeform: Shape 109">
              <a:extLst>
                <a:ext uri="{FF2B5EF4-FFF2-40B4-BE49-F238E27FC236}">
                  <a16:creationId xmlns:a16="http://schemas.microsoft.com/office/drawing/2014/main" id="{81B74302-069F-438B-A4B6-183980C549AA}"/>
                </a:ext>
              </a:extLst>
            </p:cNvPr>
            <p:cNvSpPr/>
            <p:nvPr/>
          </p:nvSpPr>
          <p:spPr>
            <a:xfrm>
              <a:off x="10209583" y="3794307"/>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11" name="Freeform: Shape 110">
              <a:extLst>
                <a:ext uri="{FF2B5EF4-FFF2-40B4-BE49-F238E27FC236}">
                  <a16:creationId xmlns:a16="http://schemas.microsoft.com/office/drawing/2014/main" id="{CEF07532-9B69-4F63-B2F1-DD623EE22710}"/>
                </a:ext>
              </a:extLst>
            </p:cNvPr>
            <p:cNvSpPr/>
            <p:nvPr/>
          </p:nvSpPr>
          <p:spPr>
            <a:xfrm>
              <a:off x="10067209" y="4547660"/>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12" name="Freeform: Shape 111">
              <a:extLst>
                <a:ext uri="{FF2B5EF4-FFF2-40B4-BE49-F238E27FC236}">
                  <a16:creationId xmlns:a16="http://schemas.microsoft.com/office/drawing/2014/main" id="{1A19C230-E8F0-41DD-A58D-40DE6094D70D}"/>
                </a:ext>
              </a:extLst>
            </p:cNvPr>
            <p:cNvSpPr/>
            <p:nvPr/>
          </p:nvSpPr>
          <p:spPr>
            <a:xfrm>
              <a:off x="9991332" y="4520144"/>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pic>
        <p:nvPicPr>
          <p:cNvPr id="139" name="Graphic 138">
            <a:extLst>
              <a:ext uri="{FF2B5EF4-FFF2-40B4-BE49-F238E27FC236}">
                <a16:creationId xmlns:a16="http://schemas.microsoft.com/office/drawing/2014/main" id="{D9426C2D-08C4-461C-B4CE-A005BBCBED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24287" y="2542099"/>
            <a:ext cx="1433328" cy="961600"/>
          </a:xfrm>
          <a:prstGeom prst="rect">
            <a:avLst/>
          </a:prstGeom>
        </p:spPr>
      </p:pic>
      <p:grpSp>
        <p:nvGrpSpPr>
          <p:cNvPr id="140" name="Graphic 243">
            <a:extLst>
              <a:ext uri="{FF2B5EF4-FFF2-40B4-BE49-F238E27FC236}">
                <a16:creationId xmlns:a16="http://schemas.microsoft.com/office/drawing/2014/main" id="{7BDF3D80-AC3E-4B02-9E67-E51808F94685}"/>
              </a:ext>
            </a:extLst>
          </p:cNvPr>
          <p:cNvGrpSpPr/>
          <p:nvPr/>
        </p:nvGrpSpPr>
        <p:grpSpPr>
          <a:xfrm flipH="1">
            <a:off x="355560" y="5449273"/>
            <a:ext cx="1630724" cy="1255169"/>
            <a:chOff x="7982733" y="5589867"/>
            <a:chExt cx="1630724" cy="1255169"/>
          </a:xfrm>
        </p:grpSpPr>
        <p:sp>
          <p:nvSpPr>
            <p:cNvPr id="141" name="Freeform: Shape 140">
              <a:extLst>
                <a:ext uri="{FF2B5EF4-FFF2-40B4-BE49-F238E27FC236}">
                  <a16:creationId xmlns:a16="http://schemas.microsoft.com/office/drawing/2014/main" id="{6028789C-DC36-492C-8451-03C0E1275DC9}"/>
                </a:ext>
              </a:extLst>
            </p:cNvPr>
            <p:cNvSpPr/>
            <p:nvPr/>
          </p:nvSpPr>
          <p:spPr>
            <a:xfrm>
              <a:off x="7982733" y="5589867"/>
              <a:ext cx="1598486" cy="1219662"/>
            </a:xfrm>
            <a:custGeom>
              <a:avLst/>
              <a:gdLst>
                <a:gd name="connsiteX0" fmla="*/ 1598487 w 1598486"/>
                <a:gd name="connsiteY0" fmla="*/ 1219663 h 1219662"/>
                <a:gd name="connsiteX1" fmla="*/ 768595 w 1598486"/>
                <a:gd name="connsiteY1" fmla="*/ 1212352 h 1219662"/>
                <a:gd name="connsiteX2" fmla="*/ 449515 w 1598486"/>
                <a:gd name="connsiteY2" fmla="*/ 1085711 h 1219662"/>
                <a:gd name="connsiteX3" fmla="*/ 709165 w 1598486"/>
                <a:gd name="connsiteY3" fmla="*/ 993029 h 1219662"/>
                <a:gd name="connsiteX4" fmla="*/ 197175 w 1598486"/>
                <a:gd name="connsiteY4" fmla="*/ 831248 h 1219662"/>
                <a:gd name="connsiteX5" fmla="*/ 471683 w 1598486"/>
                <a:gd name="connsiteY5" fmla="*/ 662628 h 1219662"/>
                <a:gd name="connsiteX6" fmla="*/ 5679 w 1598486"/>
                <a:gd name="connsiteY6" fmla="*/ 216671 h 1219662"/>
                <a:gd name="connsiteX7" fmla="*/ 519557 w 1598486"/>
                <a:gd name="connsiteY7" fmla="*/ 386234 h 1219662"/>
                <a:gd name="connsiteX8" fmla="*/ 470504 w 1598486"/>
                <a:gd name="connsiteY8" fmla="*/ 3715 h 1219662"/>
                <a:gd name="connsiteX9" fmla="*/ 854909 w 1598486"/>
                <a:gd name="connsiteY9" fmla="*/ 444720 h 1219662"/>
                <a:gd name="connsiteX10" fmla="*/ 1007493 w 1598486"/>
                <a:gd name="connsiteY10" fmla="*/ 167854 h 1219662"/>
                <a:gd name="connsiteX11" fmla="*/ 1185781 w 1598486"/>
                <a:gd name="connsiteY11" fmla="*/ 552259 h 1219662"/>
                <a:gd name="connsiteX12" fmla="*/ 1389540 w 1598486"/>
                <a:gd name="connsiteY12" fmla="*/ 392129 h 1219662"/>
                <a:gd name="connsiteX13" fmla="*/ 1482694 w 1598486"/>
                <a:gd name="connsiteY13" fmla="*/ 756254 h 1219662"/>
                <a:gd name="connsiteX14" fmla="*/ 1598487 w 1598486"/>
                <a:gd name="connsiteY14" fmla="*/ 1219663 h 121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8486" h="1219662">
                  <a:moveTo>
                    <a:pt x="1598487" y="1219663"/>
                  </a:moveTo>
                  <a:cubicBezTo>
                    <a:pt x="1346147" y="1206221"/>
                    <a:pt x="981079" y="1226974"/>
                    <a:pt x="768595" y="1212352"/>
                  </a:cubicBezTo>
                  <a:cubicBezTo>
                    <a:pt x="703977" y="1211409"/>
                    <a:pt x="425224" y="1188062"/>
                    <a:pt x="449515" y="1085711"/>
                  </a:cubicBezTo>
                  <a:cubicBezTo>
                    <a:pt x="459891" y="1026988"/>
                    <a:pt x="663414" y="1003641"/>
                    <a:pt x="709165" y="993029"/>
                  </a:cubicBezTo>
                  <a:cubicBezTo>
                    <a:pt x="598560" y="898224"/>
                    <a:pt x="316977" y="931712"/>
                    <a:pt x="197175" y="831248"/>
                  </a:cubicBezTo>
                  <a:cubicBezTo>
                    <a:pt x="8038" y="674420"/>
                    <a:pt x="366738" y="695173"/>
                    <a:pt x="471683" y="662628"/>
                  </a:cubicBezTo>
                  <a:cubicBezTo>
                    <a:pt x="321694" y="536930"/>
                    <a:pt x="54261" y="390243"/>
                    <a:pt x="5679" y="216671"/>
                  </a:cubicBezTo>
                  <a:cubicBezTo>
                    <a:pt x="-53514" y="-2653"/>
                    <a:pt x="366030" y="245206"/>
                    <a:pt x="519557" y="386234"/>
                  </a:cubicBezTo>
                  <a:cubicBezTo>
                    <a:pt x="499983" y="302278"/>
                    <a:pt x="275471" y="-39207"/>
                    <a:pt x="470504" y="3715"/>
                  </a:cubicBezTo>
                  <a:cubicBezTo>
                    <a:pt x="629690" y="30835"/>
                    <a:pt x="743597" y="277751"/>
                    <a:pt x="854909" y="444720"/>
                  </a:cubicBezTo>
                  <a:cubicBezTo>
                    <a:pt x="874012" y="319729"/>
                    <a:pt x="842410" y="-91090"/>
                    <a:pt x="1007493" y="167854"/>
                  </a:cubicBezTo>
                  <a:cubicBezTo>
                    <a:pt x="1091213" y="285062"/>
                    <a:pt x="1121871" y="382460"/>
                    <a:pt x="1185781" y="552259"/>
                  </a:cubicBezTo>
                  <a:cubicBezTo>
                    <a:pt x="1251343" y="488820"/>
                    <a:pt x="1273747" y="274449"/>
                    <a:pt x="1389540" y="392129"/>
                  </a:cubicBezTo>
                  <a:cubicBezTo>
                    <a:pt x="1443781" y="451795"/>
                    <a:pt x="1472317" y="678193"/>
                    <a:pt x="1482694" y="756254"/>
                  </a:cubicBezTo>
                  <a:cubicBezTo>
                    <a:pt x="1508635" y="902941"/>
                    <a:pt x="1543538" y="1087833"/>
                    <a:pt x="1598487" y="1219663"/>
                  </a:cubicBezTo>
                </a:path>
              </a:pathLst>
            </a:custGeom>
            <a:solidFill>
              <a:srgbClr val="CFD690"/>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42" name="Freeform: Shape 141">
              <a:extLst>
                <a:ext uri="{FF2B5EF4-FFF2-40B4-BE49-F238E27FC236}">
                  <a16:creationId xmlns:a16="http://schemas.microsoft.com/office/drawing/2014/main" id="{B7E6FEF5-651A-49FF-8CC2-FFC8A6C0B3D2}"/>
                </a:ext>
              </a:extLst>
            </p:cNvPr>
            <p:cNvSpPr/>
            <p:nvPr/>
          </p:nvSpPr>
          <p:spPr>
            <a:xfrm>
              <a:off x="8178631" y="5864164"/>
              <a:ext cx="1434826" cy="980872"/>
            </a:xfrm>
            <a:custGeom>
              <a:avLst/>
              <a:gdLst>
                <a:gd name="connsiteX0" fmla="*/ 1424757 w 1434826"/>
                <a:gd name="connsiteY0" fmla="*/ 940177 h 980872"/>
                <a:gd name="connsiteX1" fmla="*/ 32171 w 1434826"/>
                <a:gd name="connsiteY1" fmla="*/ 2982 h 980872"/>
                <a:gd name="connsiteX2" fmla="*/ 10474 w 1434826"/>
                <a:gd name="connsiteY2" fmla="*/ 40244 h 980872"/>
                <a:gd name="connsiteX3" fmla="*/ 1403061 w 1434826"/>
                <a:gd name="connsiteY3" fmla="*/ 977439 h 980872"/>
                <a:gd name="connsiteX4" fmla="*/ 1424757 w 1434826"/>
                <a:gd name="connsiteY4" fmla="*/ 940177 h 980872"/>
                <a:gd name="connsiteX5" fmla="*/ 1424757 w 1434826"/>
                <a:gd name="connsiteY5" fmla="*/ 940177 h 9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4826" h="980872">
                  <a:moveTo>
                    <a:pt x="1424757" y="940177"/>
                  </a:moveTo>
                  <a:cubicBezTo>
                    <a:pt x="950028" y="643501"/>
                    <a:pt x="518691" y="281499"/>
                    <a:pt x="32171" y="2982"/>
                  </a:cubicBezTo>
                  <a:cubicBezTo>
                    <a:pt x="8116" y="-10696"/>
                    <a:pt x="-13581" y="26329"/>
                    <a:pt x="10474" y="40244"/>
                  </a:cubicBezTo>
                  <a:cubicBezTo>
                    <a:pt x="496995" y="318761"/>
                    <a:pt x="928331" y="680762"/>
                    <a:pt x="1403061" y="977439"/>
                  </a:cubicBezTo>
                  <a:cubicBezTo>
                    <a:pt x="1426644" y="992296"/>
                    <a:pt x="1448104" y="955035"/>
                    <a:pt x="1424757" y="940177"/>
                  </a:cubicBezTo>
                  <a:lnTo>
                    <a:pt x="1424757" y="940177"/>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43" name="Freeform: Shape 142">
              <a:extLst>
                <a:ext uri="{FF2B5EF4-FFF2-40B4-BE49-F238E27FC236}">
                  <a16:creationId xmlns:a16="http://schemas.microsoft.com/office/drawing/2014/main" id="{4320D53C-566D-47CE-AFC2-948D58E91E90}"/>
                </a:ext>
              </a:extLst>
            </p:cNvPr>
            <p:cNvSpPr/>
            <p:nvPr/>
          </p:nvSpPr>
          <p:spPr>
            <a:xfrm>
              <a:off x="8349663" y="5784809"/>
              <a:ext cx="528127" cy="613347"/>
            </a:xfrm>
            <a:custGeom>
              <a:avLst/>
              <a:gdLst>
                <a:gd name="connsiteX0" fmla="*/ 26692 w 528127"/>
                <a:gd name="connsiteY0" fmla="*/ 612488 h 613347"/>
                <a:gd name="connsiteX1" fmla="*/ 506138 w 528127"/>
                <a:gd name="connsiteY1" fmla="*/ 556360 h 613347"/>
                <a:gd name="connsiteX2" fmla="*/ 526892 w 528127"/>
                <a:gd name="connsiteY2" fmla="*/ 529003 h 613347"/>
                <a:gd name="connsiteX3" fmla="*/ 211820 w 528127"/>
                <a:gd name="connsiteY3" fmla="*/ 10173 h 613347"/>
                <a:gd name="connsiteX4" fmla="*/ 174559 w 528127"/>
                <a:gd name="connsiteY4" fmla="*/ 31870 h 613347"/>
                <a:gd name="connsiteX5" fmla="*/ 485385 w 528127"/>
                <a:gd name="connsiteY5" fmla="*/ 540559 h 613347"/>
                <a:gd name="connsiteX6" fmla="*/ 506138 w 528127"/>
                <a:gd name="connsiteY6" fmla="*/ 513202 h 613347"/>
                <a:gd name="connsiteX7" fmla="*/ 15373 w 528127"/>
                <a:gd name="connsiteY7" fmla="*/ 570981 h 613347"/>
                <a:gd name="connsiteX8" fmla="*/ 26692 w 528127"/>
                <a:gd name="connsiteY8" fmla="*/ 612488 h 613347"/>
                <a:gd name="connsiteX9" fmla="*/ 26692 w 528127"/>
                <a:gd name="connsiteY9" fmla="*/ 612488 h 6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127" h="613347">
                  <a:moveTo>
                    <a:pt x="26692" y="612488"/>
                  </a:moveTo>
                  <a:cubicBezTo>
                    <a:pt x="183049" y="570038"/>
                    <a:pt x="344830" y="560133"/>
                    <a:pt x="506138" y="556360"/>
                  </a:cubicBezTo>
                  <a:cubicBezTo>
                    <a:pt x="518873" y="556124"/>
                    <a:pt x="532316" y="542681"/>
                    <a:pt x="526892" y="529003"/>
                  </a:cubicBezTo>
                  <a:cubicBezTo>
                    <a:pt x="451897" y="343168"/>
                    <a:pt x="317001" y="179736"/>
                    <a:pt x="211820" y="10173"/>
                  </a:cubicBezTo>
                  <a:cubicBezTo>
                    <a:pt x="197199" y="-13410"/>
                    <a:pt x="159937" y="8287"/>
                    <a:pt x="174559" y="31870"/>
                  </a:cubicBezTo>
                  <a:cubicBezTo>
                    <a:pt x="277382" y="197895"/>
                    <a:pt x="411806" y="358497"/>
                    <a:pt x="485385" y="540559"/>
                  </a:cubicBezTo>
                  <a:cubicBezTo>
                    <a:pt x="492224" y="531361"/>
                    <a:pt x="499299" y="522400"/>
                    <a:pt x="506138" y="513202"/>
                  </a:cubicBezTo>
                  <a:cubicBezTo>
                    <a:pt x="341056" y="517212"/>
                    <a:pt x="175266" y="527588"/>
                    <a:pt x="15373" y="570981"/>
                  </a:cubicBezTo>
                  <a:cubicBezTo>
                    <a:pt x="-11512" y="578292"/>
                    <a:pt x="-192" y="619798"/>
                    <a:pt x="26692" y="612488"/>
                  </a:cubicBezTo>
                  <a:lnTo>
                    <a:pt x="26692" y="612488"/>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44" name="Freeform: Shape 143">
              <a:extLst>
                <a:ext uri="{FF2B5EF4-FFF2-40B4-BE49-F238E27FC236}">
                  <a16:creationId xmlns:a16="http://schemas.microsoft.com/office/drawing/2014/main" id="{581D1EC4-8332-43D4-8FA9-FED0B8130EA4}"/>
                </a:ext>
              </a:extLst>
            </p:cNvPr>
            <p:cNvSpPr/>
            <p:nvPr/>
          </p:nvSpPr>
          <p:spPr>
            <a:xfrm>
              <a:off x="8710163" y="5950838"/>
              <a:ext cx="396569" cy="579954"/>
            </a:xfrm>
            <a:custGeom>
              <a:avLst/>
              <a:gdLst>
                <a:gd name="connsiteX0" fmla="*/ 27015 w 396569"/>
                <a:gd name="connsiteY0" fmla="*/ 579467 h 579954"/>
                <a:gd name="connsiteX1" fmla="*/ 380763 w 396569"/>
                <a:gd name="connsiteY1" fmla="*/ 545036 h 579954"/>
                <a:gd name="connsiteX2" fmla="*/ 396564 w 396569"/>
                <a:gd name="connsiteY2" fmla="*/ 524282 h 579954"/>
                <a:gd name="connsiteX3" fmla="*/ 278412 w 396569"/>
                <a:gd name="connsiteY3" fmla="*/ 15358 h 579954"/>
                <a:gd name="connsiteX4" fmla="*/ 236906 w 396569"/>
                <a:gd name="connsiteY4" fmla="*/ 26913 h 579954"/>
                <a:gd name="connsiteX5" fmla="*/ 339021 w 396569"/>
                <a:gd name="connsiteY5" fmla="*/ 405187 h 579954"/>
                <a:gd name="connsiteX6" fmla="*/ 352935 w 396569"/>
                <a:gd name="connsiteY6" fmla="*/ 501171 h 579954"/>
                <a:gd name="connsiteX7" fmla="*/ 213794 w 396569"/>
                <a:gd name="connsiteY7" fmla="*/ 516500 h 579954"/>
                <a:gd name="connsiteX8" fmla="*/ 15460 w 396569"/>
                <a:gd name="connsiteY8" fmla="*/ 538197 h 579954"/>
                <a:gd name="connsiteX9" fmla="*/ 27015 w 396569"/>
                <a:gd name="connsiteY9" fmla="*/ 579467 h 579954"/>
                <a:gd name="connsiteX10" fmla="*/ 27015 w 396569"/>
                <a:gd name="connsiteY10" fmla="*/ 579467 h 57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569" h="579954">
                  <a:moveTo>
                    <a:pt x="27015" y="579467"/>
                  </a:moveTo>
                  <a:cubicBezTo>
                    <a:pt x="143752" y="555884"/>
                    <a:pt x="263319" y="561780"/>
                    <a:pt x="380763" y="545036"/>
                  </a:cubicBezTo>
                  <a:cubicBezTo>
                    <a:pt x="389960" y="543856"/>
                    <a:pt x="396800" y="533008"/>
                    <a:pt x="396564" y="524282"/>
                  </a:cubicBezTo>
                  <a:cubicBezTo>
                    <a:pt x="391611" y="350003"/>
                    <a:pt x="318975" y="183034"/>
                    <a:pt x="278412" y="15358"/>
                  </a:cubicBezTo>
                  <a:cubicBezTo>
                    <a:pt x="271809" y="-11527"/>
                    <a:pt x="230302" y="-207"/>
                    <a:pt x="236906" y="26913"/>
                  </a:cubicBezTo>
                  <a:cubicBezTo>
                    <a:pt x="267800" y="153791"/>
                    <a:pt x="310721" y="277602"/>
                    <a:pt x="339021" y="405187"/>
                  </a:cubicBezTo>
                  <a:cubicBezTo>
                    <a:pt x="346096" y="436789"/>
                    <a:pt x="350105" y="468862"/>
                    <a:pt x="352935" y="501171"/>
                  </a:cubicBezTo>
                  <a:cubicBezTo>
                    <a:pt x="353878" y="512255"/>
                    <a:pt x="225821" y="516028"/>
                    <a:pt x="213794" y="516500"/>
                  </a:cubicBezTo>
                  <a:cubicBezTo>
                    <a:pt x="146818" y="519566"/>
                    <a:pt x="81257" y="524754"/>
                    <a:pt x="15460" y="538197"/>
                  </a:cubicBezTo>
                  <a:cubicBezTo>
                    <a:pt x="-11661" y="543385"/>
                    <a:pt x="-105" y="584891"/>
                    <a:pt x="27015" y="579467"/>
                  </a:cubicBezTo>
                  <a:lnTo>
                    <a:pt x="27015" y="579467"/>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45" name="Freeform: Shape 144">
              <a:extLst>
                <a:ext uri="{FF2B5EF4-FFF2-40B4-BE49-F238E27FC236}">
                  <a16:creationId xmlns:a16="http://schemas.microsoft.com/office/drawing/2014/main" id="{7F7A3021-AC94-4378-9EF3-F7F7652BCC55}"/>
                </a:ext>
              </a:extLst>
            </p:cNvPr>
            <p:cNvSpPr/>
            <p:nvPr/>
          </p:nvSpPr>
          <p:spPr>
            <a:xfrm>
              <a:off x="8916292" y="6173899"/>
              <a:ext cx="458094" cy="550259"/>
            </a:xfrm>
            <a:custGeom>
              <a:avLst/>
              <a:gdLst>
                <a:gd name="connsiteX0" fmla="*/ 20871 w 458094"/>
                <a:gd name="connsiteY0" fmla="*/ 550260 h 550259"/>
                <a:gd name="connsiteX1" fmla="*/ 436878 w 458094"/>
                <a:gd name="connsiteY1" fmla="*/ 541534 h 550259"/>
                <a:gd name="connsiteX2" fmla="*/ 457632 w 458094"/>
                <a:gd name="connsiteY2" fmla="*/ 514177 h 550259"/>
                <a:gd name="connsiteX3" fmla="*/ 389476 w 458094"/>
                <a:gd name="connsiteY3" fmla="*/ 15629 h 550259"/>
                <a:gd name="connsiteX4" fmla="*/ 347970 w 458094"/>
                <a:gd name="connsiteY4" fmla="*/ 27185 h 550259"/>
                <a:gd name="connsiteX5" fmla="*/ 416125 w 458094"/>
                <a:gd name="connsiteY5" fmla="*/ 525733 h 550259"/>
                <a:gd name="connsiteX6" fmla="*/ 436878 w 458094"/>
                <a:gd name="connsiteY6" fmla="*/ 498377 h 550259"/>
                <a:gd name="connsiteX7" fmla="*/ 20871 w 458094"/>
                <a:gd name="connsiteY7" fmla="*/ 507102 h 550259"/>
                <a:gd name="connsiteX8" fmla="*/ 20871 w 458094"/>
                <a:gd name="connsiteY8" fmla="*/ 550260 h 550259"/>
                <a:gd name="connsiteX9" fmla="*/ 20871 w 458094"/>
                <a:gd name="connsiteY9" fmla="*/ 550260 h 5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094" h="550259">
                  <a:moveTo>
                    <a:pt x="20871" y="550260"/>
                  </a:moveTo>
                  <a:cubicBezTo>
                    <a:pt x="159540" y="550260"/>
                    <a:pt x="298209" y="548609"/>
                    <a:pt x="436878" y="541534"/>
                  </a:cubicBezTo>
                  <a:cubicBezTo>
                    <a:pt x="451736" y="540826"/>
                    <a:pt x="460226" y="528327"/>
                    <a:pt x="457632" y="514177"/>
                  </a:cubicBezTo>
                  <a:cubicBezTo>
                    <a:pt x="427209" y="349095"/>
                    <a:pt x="412116" y="181891"/>
                    <a:pt x="389476" y="15629"/>
                  </a:cubicBezTo>
                  <a:cubicBezTo>
                    <a:pt x="385703" y="-11727"/>
                    <a:pt x="344196" y="-172"/>
                    <a:pt x="347970" y="27185"/>
                  </a:cubicBezTo>
                  <a:cubicBezTo>
                    <a:pt x="370610" y="193446"/>
                    <a:pt x="385703" y="360651"/>
                    <a:pt x="416125" y="525733"/>
                  </a:cubicBezTo>
                  <a:cubicBezTo>
                    <a:pt x="422964" y="516536"/>
                    <a:pt x="430039" y="507574"/>
                    <a:pt x="436878" y="498377"/>
                  </a:cubicBezTo>
                  <a:cubicBezTo>
                    <a:pt x="298209" y="505452"/>
                    <a:pt x="159540" y="507102"/>
                    <a:pt x="20871" y="507102"/>
                  </a:cubicBezTo>
                  <a:cubicBezTo>
                    <a:pt x="-6957" y="507102"/>
                    <a:pt x="-6957" y="550260"/>
                    <a:pt x="20871" y="550260"/>
                  </a:cubicBezTo>
                  <a:lnTo>
                    <a:pt x="20871" y="550260"/>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pic>
        <p:nvPicPr>
          <p:cNvPr id="150" name="Graphic 149">
            <a:extLst>
              <a:ext uri="{FF2B5EF4-FFF2-40B4-BE49-F238E27FC236}">
                <a16:creationId xmlns:a16="http://schemas.microsoft.com/office/drawing/2014/main" id="{C8FEB1EA-94CD-44BB-9380-9A56DEFD2B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57413" y="5463713"/>
            <a:ext cx="2444487" cy="1145318"/>
          </a:xfrm>
          <a:prstGeom prst="rect">
            <a:avLst/>
          </a:prstGeom>
        </p:spPr>
      </p:pic>
      <p:pic>
        <p:nvPicPr>
          <p:cNvPr id="154" name="Graphic 153">
            <a:extLst>
              <a:ext uri="{FF2B5EF4-FFF2-40B4-BE49-F238E27FC236}">
                <a16:creationId xmlns:a16="http://schemas.microsoft.com/office/drawing/2014/main" id="{4E125F4B-7A9D-4C42-B965-30BF58A305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19354" y="313264"/>
            <a:ext cx="1460633" cy="684352"/>
          </a:xfrm>
          <a:prstGeom prst="rect">
            <a:avLst/>
          </a:prstGeom>
        </p:spPr>
      </p:pic>
      <p:pic>
        <p:nvPicPr>
          <p:cNvPr id="156" name="Graphic 155">
            <a:extLst>
              <a:ext uri="{FF2B5EF4-FFF2-40B4-BE49-F238E27FC236}">
                <a16:creationId xmlns:a16="http://schemas.microsoft.com/office/drawing/2014/main" id="{7967F9D1-D364-43AC-B561-F29775D4C7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3348" y="817618"/>
            <a:ext cx="2444487" cy="1145318"/>
          </a:xfrm>
          <a:prstGeom prst="rect">
            <a:avLst/>
          </a:prstGeom>
        </p:spPr>
      </p:pic>
      <p:pic>
        <p:nvPicPr>
          <p:cNvPr id="158" name="Graphic 157">
            <a:extLst>
              <a:ext uri="{FF2B5EF4-FFF2-40B4-BE49-F238E27FC236}">
                <a16:creationId xmlns:a16="http://schemas.microsoft.com/office/drawing/2014/main" id="{91C03452-DE87-41E8-8D3C-117CDB3F39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35202" y="4449321"/>
            <a:ext cx="1090936" cy="511137"/>
          </a:xfrm>
          <a:prstGeom prst="rect">
            <a:avLst/>
          </a:prstGeom>
        </p:spPr>
      </p:pic>
      <p:sp>
        <p:nvSpPr>
          <p:cNvPr id="114" name="Rectangles 77828">
            <a:extLst>
              <a:ext uri="{FF2B5EF4-FFF2-40B4-BE49-F238E27FC236}">
                <a16:creationId xmlns:a16="http://schemas.microsoft.com/office/drawing/2014/main" id="{3D737733-7F78-45C6-9A09-9CE878241082}"/>
              </a:ext>
            </a:extLst>
          </p:cNvPr>
          <p:cNvSpPr/>
          <p:nvPr/>
        </p:nvSpPr>
        <p:spPr>
          <a:xfrm>
            <a:off x="1963963" y="1885777"/>
            <a:ext cx="8467293" cy="3970318"/>
          </a:xfrm>
          <a:custGeom>
            <a:avLst/>
            <a:gdLst>
              <a:gd name="connsiteX0" fmla="*/ 0 w 8467293"/>
              <a:gd name="connsiteY0" fmla="*/ 0 h 3970318"/>
              <a:gd name="connsiteX1" fmla="*/ 564486 w 8467293"/>
              <a:gd name="connsiteY1" fmla="*/ 0 h 3970318"/>
              <a:gd name="connsiteX2" fmla="*/ 874954 w 8467293"/>
              <a:gd name="connsiteY2" fmla="*/ 0 h 3970318"/>
              <a:gd name="connsiteX3" fmla="*/ 1354767 w 8467293"/>
              <a:gd name="connsiteY3" fmla="*/ 0 h 3970318"/>
              <a:gd name="connsiteX4" fmla="*/ 2088599 w 8467293"/>
              <a:gd name="connsiteY4" fmla="*/ 0 h 3970318"/>
              <a:gd name="connsiteX5" fmla="*/ 2737758 w 8467293"/>
              <a:gd name="connsiteY5" fmla="*/ 0 h 3970318"/>
              <a:gd name="connsiteX6" fmla="*/ 3048225 w 8467293"/>
              <a:gd name="connsiteY6" fmla="*/ 0 h 3970318"/>
              <a:gd name="connsiteX7" fmla="*/ 3612712 w 8467293"/>
              <a:gd name="connsiteY7" fmla="*/ 0 h 3970318"/>
              <a:gd name="connsiteX8" fmla="*/ 3923179 w 8467293"/>
              <a:gd name="connsiteY8" fmla="*/ 0 h 3970318"/>
              <a:gd name="connsiteX9" fmla="*/ 4572338 w 8467293"/>
              <a:gd name="connsiteY9" fmla="*/ 0 h 3970318"/>
              <a:gd name="connsiteX10" fmla="*/ 5136824 w 8467293"/>
              <a:gd name="connsiteY10" fmla="*/ 0 h 3970318"/>
              <a:gd name="connsiteX11" fmla="*/ 5531965 w 8467293"/>
              <a:gd name="connsiteY11" fmla="*/ 0 h 3970318"/>
              <a:gd name="connsiteX12" fmla="*/ 6011778 w 8467293"/>
              <a:gd name="connsiteY12" fmla="*/ 0 h 3970318"/>
              <a:gd name="connsiteX13" fmla="*/ 6491591 w 8467293"/>
              <a:gd name="connsiteY13" fmla="*/ 0 h 3970318"/>
              <a:gd name="connsiteX14" fmla="*/ 6886732 w 8467293"/>
              <a:gd name="connsiteY14" fmla="*/ 0 h 3970318"/>
              <a:gd name="connsiteX15" fmla="*/ 7535891 w 8467293"/>
              <a:gd name="connsiteY15" fmla="*/ 0 h 3970318"/>
              <a:gd name="connsiteX16" fmla="*/ 8467293 w 8467293"/>
              <a:gd name="connsiteY16" fmla="*/ 0 h 3970318"/>
              <a:gd name="connsiteX17" fmla="*/ 8467293 w 8467293"/>
              <a:gd name="connsiteY17" fmla="*/ 527485 h 3970318"/>
              <a:gd name="connsiteX18" fmla="*/ 8467293 w 8467293"/>
              <a:gd name="connsiteY18" fmla="*/ 1094673 h 3970318"/>
              <a:gd name="connsiteX19" fmla="*/ 8467293 w 8467293"/>
              <a:gd name="connsiteY19" fmla="*/ 1542752 h 3970318"/>
              <a:gd name="connsiteX20" fmla="*/ 8467293 w 8467293"/>
              <a:gd name="connsiteY20" fmla="*/ 2109940 h 3970318"/>
              <a:gd name="connsiteX21" fmla="*/ 8467293 w 8467293"/>
              <a:gd name="connsiteY21" fmla="*/ 2597722 h 3970318"/>
              <a:gd name="connsiteX22" fmla="*/ 8467293 w 8467293"/>
              <a:gd name="connsiteY22" fmla="*/ 3085504 h 3970318"/>
              <a:gd name="connsiteX23" fmla="*/ 8467293 w 8467293"/>
              <a:gd name="connsiteY23" fmla="*/ 3970318 h 3970318"/>
              <a:gd name="connsiteX24" fmla="*/ 7902807 w 8467293"/>
              <a:gd name="connsiteY24" fmla="*/ 3970318 h 3970318"/>
              <a:gd name="connsiteX25" fmla="*/ 7253648 w 8467293"/>
              <a:gd name="connsiteY25" fmla="*/ 3970318 h 3970318"/>
              <a:gd name="connsiteX26" fmla="*/ 6773834 w 8467293"/>
              <a:gd name="connsiteY26" fmla="*/ 3970318 h 3970318"/>
              <a:gd name="connsiteX27" fmla="*/ 6294021 w 8467293"/>
              <a:gd name="connsiteY27" fmla="*/ 3970318 h 3970318"/>
              <a:gd name="connsiteX28" fmla="*/ 5983554 w 8467293"/>
              <a:gd name="connsiteY28" fmla="*/ 3970318 h 3970318"/>
              <a:gd name="connsiteX29" fmla="*/ 5419068 w 8467293"/>
              <a:gd name="connsiteY29" fmla="*/ 3970318 h 3970318"/>
              <a:gd name="connsiteX30" fmla="*/ 4685235 w 8467293"/>
              <a:gd name="connsiteY30" fmla="*/ 3970318 h 3970318"/>
              <a:gd name="connsiteX31" fmla="*/ 4036076 w 8467293"/>
              <a:gd name="connsiteY31" fmla="*/ 3970318 h 3970318"/>
              <a:gd name="connsiteX32" fmla="*/ 3640936 w 8467293"/>
              <a:gd name="connsiteY32" fmla="*/ 3970318 h 3970318"/>
              <a:gd name="connsiteX33" fmla="*/ 3161123 w 8467293"/>
              <a:gd name="connsiteY33" fmla="*/ 3970318 h 3970318"/>
              <a:gd name="connsiteX34" fmla="*/ 2427291 w 8467293"/>
              <a:gd name="connsiteY34" fmla="*/ 3970318 h 3970318"/>
              <a:gd name="connsiteX35" fmla="*/ 1778132 w 8467293"/>
              <a:gd name="connsiteY35" fmla="*/ 3970318 h 3970318"/>
              <a:gd name="connsiteX36" fmla="*/ 1213645 w 8467293"/>
              <a:gd name="connsiteY36" fmla="*/ 3970318 h 3970318"/>
              <a:gd name="connsiteX37" fmla="*/ 733832 w 8467293"/>
              <a:gd name="connsiteY37" fmla="*/ 3970318 h 3970318"/>
              <a:gd name="connsiteX38" fmla="*/ 0 w 8467293"/>
              <a:gd name="connsiteY38" fmla="*/ 3970318 h 3970318"/>
              <a:gd name="connsiteX39" fmla="*/ 0 w 8467293"/>
              <a:gd name="connsiteY39" fmla="*/ 3363427 h 3970318"/>
              <a:gd name="connsiteX40" fmla="*/ 0 w 8467293"/>
              <a:gd name="connsiteY40" fmla="*/ 2915348 h 3970318"/>
              <a:gd name="connsiteX41" fmla="*/ 0 w 8467293"/>
              <a:gd name="connsiteY41" fmla="*/ 2308456 h 3970318"/>
              <a:gd name="connsiteX42" fmla="*/ 0 w 8467293"/>
              <a:gd name="connsiteY42" fmla="*/ 1701565 h 3970318"/>
              <a:gd name="connsiteX43" fmla="*/ 0 w 8467293"/>
              <a:gd name="connsiteY43" fmla="*/ 1094673 h 3970318"/>
              <a:gd name="connsiteX44" fmla="*/ 0 w 8467293"/>
              <a:gd name="connsiteY44" fmla="*/ 567188 h 3970318"/>
              <a:gd name="connsiteX45" fmla="*/ 0 w 8467293"/>
              <a:gd name="connsiteY45" fmla="*/ 0 h 397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467293" h="3970318" fill="none" extrusionOk="0">
                <a:moveTo>
                  <a:pt x="0" y="0"/>
                </a:moveTo>
                <a:cubicBezTo>
                  <a:pt x="267655" y="-38906"/>
                  <a:pt x="415005" y="32780"/>
                  <a:pt x="564486" y="0"/>
                </a:cubicBezTo>
                <a:cubicBezTo>
                  <a:pt x="713967" y="-32780"/>
                  <a:pt x="806356" y="29055"/>
                  <a:pt x="874954" y="0"/>
                </a:cubicBezTo>
                <a:cubicBezTo>
                  <a:pt x="943552" y="-29055"/>
                  <a:pt x="1244000" y="44402"/>
                  <a:pt x="1354767" y="0"/>
                </a:cubicBezTo>
                <a:cubicBezTo>
                  <a:pt x="1465534" y="-44402"/>
                  <a:pt x="1871252" y="33436"/>
                  <a:pt x="2088599" y="0"/>
                </a:cubicBezTo>
                <a:cubicBezTo>
                  <a:pt x="2305946" y="-33436"/>
                  <a:pt x="2604851" y="10927"/>
                  <a:pt x="2737758" y="0"/>
                </a:cubicBezTo>
                <a:cubicBezTo>
                  <a:pt x="2870665" y="-10927"/>
                  <a:pt x="2899869" y="30948"/>
                  <a:pt x="3048225" y="0"/>
                </a:cubicBezTo>
                <a:cubicBezTo>
                  <a:pt x="3196581" y="-30948"/>
                  <a:pt x="3436027" y="40759"/>
                  <a:pt x="3612712" y="0"/>
                </a:cubicBezTo>
                <a:cubicBezTo>
                  <a:pt x="3789397" y="-40759"/>
                  <a:pt x="3807897" y="8900"/>
                  <a:pt x="3923179" y="0"/>
                </a:cubicBezTo>
                <a:cubicBezTo>
                  <a:pt x="4038461" y="-8900"/>
                  <a:pt x="4335772" y="73258"/>
                  <a:pt x="4572338" y="0"/>
                </a:cubicBezTo>
                <a:cubicBezTo>
                  <a:pt x="4808904" y="-73258"/>
                  <a:pt x="4955005" y="61198"/>
                  <a:pt x="5136824" y="0"/>
                </a:cubicBezTo>
                <a:cubicBezTo>
                  <a:pt x="5318643" y="-61198"/>
                  <a:pt x="5437741" y="19669"/>
                  <a:pt x="5531965" y="0"/>
                </a:cubicBezTo>
                <a:cubicBezTo>
                  <a:pt x="5626189" y="-19669"/>
                  <a:pt x="5855605" y="48376"/>
                  <a:pt x="6011778" y="0"/>
                </a:cubicBezTo>
                <a:cubicBezTo>
                  <a:pt x="6167951" y="-48376"/>
                  <a:pt x="6322302" y="6195"/>
                  <a:pt x="6491591" y="0"/>
                </a:cubicBezTo>
                <a:cubicBezTo>
                  <a:pt x="6660880" y="-6195"/>
                  <a:pt x="6705625" y="17119"/>
                  <a:pt x="6886732" y="0"/>
                </a:cubicBezTo>
                <a:cubicBezTo>
                  <a:pt x="7067839" y="-17119"/>
                  <a:pt x="7279375" y="65135"/>
                  <a:pt x="7535891" y="0"/>
                </a:cubicBezTo>
                <a:cubicBezTo>
                  <a:pt x="7792407" y="-65135"/>
                  <a:pt x="8182318" y="36855"/>
                  <a:pt x="8467293" y="0"/>
                </a:cubicBezTo>
                <a:cubicBezTo>
                  <a:pt x="8528765" y="213193"/>
                  <a:pt x="8410455" y="335561"/>
                  <a:pt x="8467293" y="527485"/>
                </a:cubicBezTo>
                <a:cubicBezTo>
                  <a:pt x="8524131" y="719409"/>
                  <a:pt x="8443066" y="865917"/>
                  <a:pt x="8467293" y="1094673"/>
                </a:cubicBezTo>
                <a:cubicBezTo>
                  <a:pt x="8491520" y="1323429"/>
                  <a:pt x="8453805" y="1438136"/>
                  <a:pt x="8467293" y="1542752"/>
                </a:cubicBezTo>
                <a:cubicBezTo>
                  <a:pt x="8480781" y="1647368"/>
                  <a:pt x="8444016" y="1884801"/>
                  <a:pt x="8467293" y="2109940"/>
                </a:cubicBezTo>
                <a:cubicBezTo>
                  <a:pt x="8490570" y="2335079"/>
                  <a:pt x="8458368" y="2497903"/>
                  <a:pt x="8467293" y="2597722"/>
                </a:cubicBezTo>
                <a:cubicBezTo>
                  <a:pt x="8476218" y="2697541"/>
                  <a:pt x="8444460" y="2961186"/>
                  <a:pt x="8467293" y="3085504"/>
                </a:cubicBezTo>
                <a:cubicBezTo>
                  <a:pt x="8490126" y="3209822"/>
                  <a:pt x="8446629" y="3791629"/>
                  <a:pt x="8467293" y="3970318"/>
                </a:cubicBezTo>
                <a:cubicBezTo>
                  <a:pt x="8277519" y="4012601"/>
                  <a:pt x="8131269" y="3941413"/>
                  <a:pt x="7902807" y="3970318"/>
                </a:cubicBezTo>
                <a:cubicBezTo>
                  <a:pt x="7674345" y="3999223"/>
                  <a:pt x="7553539" y="3943578"/>
                  <a:pt x="7253648" y="3970318"/>
                </a:cubicBezTo>
                <a:cubicBezTo>
                  <a:pt x="6953757" y="3997058"/>
                  <a:pt x="6887769" y="3930626"/>
                  <a:pt x="6773834" y="3970318"/>
                </a:cubicBezTo>
                <a:cubicBezTo>
                  <a:pt x="6659899" y="4010010"/>
                  <a:pt x="6441844" y="3928442"/>
                  <a:pt x="6294021" y="3970318"/>
                </a:cubicBezTo>
                <a:cubicBezTo>
                  <a:pt x="6146198" y="4012194"/>
                  <a:pt x="6117235" y="3966328"/>
                  <a:pt x="5983554" y="3970318"/>
                </a:cubicBezTo>
                <a:cubicBezTo>
                  <a:pt x="5849873" y="3974308"/>
                  <a:pt x="5578933" y="3938962"/>
                  <a:pt x="5419068" y="3970318"/>
                </a:cubicBezTo>
                <a:cubicBezTo>
                  <a:pt x="5259203" y="4001674"/>
                  <a:pt x="5039729" y="3967619"/>
                  <a:pt x="4685235" y="3970318"/>
                </a:cubicBezTo>
                <a:cubicBezTo>
                  <a:pt x="4330741" y="3973017"/>
                  <a:pt x="4319607" y="3938350"/>
                  <a:pt x="4036076" y="3970318"/>
                </a:cubicBezTo>
                <a:cubicBezTo>
                  <a:pt x="3752545" y="4002286"/>
                  <a:pt x="3729677" y="3927106"/>
                  <a:pt x="3640936" y="3970318"/>
                </a:cubicBezTo>
                <a:cubicBezTo>
                  <a:pt x="3552195" y="4013530"/>
                  <a:pt x="3369375" y="3930460"/>
                  <a:pt x="3161123" y="3970318"/>
                </a:cubicBezTo>
                <a:cubicBezTo>
                  <a:pt x="2952871" y="4010176"/>
                  <a:pt x="2676639" y="3938272"/>
                  <a:pt x="2427291" y="3970318"/>
                </a:cubicBezTo>
                <a:cubicBezTo>
                  <a:pt x="2177943" y="4002364"/>
                  <a:pt x="2077981" y="3959232"/>
                  <a:pt x="1778132" y="3970318"/>
                </a:cubicBezTo>
                <a:cubicBezTo>
                  <a:pt x="1478283" y="3981404"/>
                  <a:pt x="1477587" y="3942521"/>
                  <a:pt x="1213645" y="3970318"/>
                </a:cubicBezTo>
                <a:cubicBezTo>
                  <a:pt x="949703" y="3998115"/>
                  <a:pt x="925157" y="3968817"/>
                  <a:pt x="733832" y="3970318"/>
                </a:cubicBezTo>
                <a:cubicBezTo>
                  <a:pt x="542507" y="3971819"/>
                  <a:pt x="331916" y="3938844"/>
                  <a:pt x="0" y="3970318"/>
                </a:cubicBezTo>
                <a:cubicBezTo>
                  <a:pt x="-55726" y="3773532"/>
                  <a:pt x="3553" y="3627091"/>
                  <a:pt x="0" y="3363427"/>
                </a:cubicBezTo>
                <a:cubicBezTo>
                  <a:pt x="-3553" y="3099763"/>
                  <a:pt x="35946" y="3113252"/>
                  <a:pt x="0" y="2915348"/>
                </a:cubicBezTo>
                <a:cubicBezTo>
                  <a:pt x="-35946" y="2717444"/>
                  <a:pt x="67922" y="2466923"/>
                  <a:pt x="0" y="2308456"/>
                </a:cubicBezTo>
                <a:cubicBezTo>
                  <a:pt x="-67922" y="2149989"/>
                  <a:pt x="65107" y="1993875"/>
                  <a:pt x="0" y="1701565"/>
                </a:cubicBezTo>
                <a:cubicBezTo>
                  <a:pt x="-65107" y="1409255"/>
                  <a:pt x="45589" y="1361603"/>
                  <a:pt x="0" y="1094673"/>
                </a:cubicBezTo>
                <a:cubicBezTo>
                  <a:pt x="-45589" y="827743"/>
                  <a:pt x="46159" y="802828"/>
                  <a:pt x="0" y="567188"/>
                </a:cubicBezTo>
                <a:cubicBezTo>
                  <a:pt x="-46159" y="331549"/>
                  <a:pt x="11474" y="167024"/>
                  <a:pt x="0" y="0"/>
                </a:cubicBezTo>
                <a:close/>
              </a:path>
              <a:path w="8467293" h="3970318" stroke="0" extrusionOk="0">
                <a:moveTo>
                  <a:pt x="0" y="0"/>
                </a:moveTo>
                <a:cubicBezTo>
                  <a:pt x="232976" y="-1604"/>
                  <a:pt x="332059" y="7650"/>
                  <a:pt x="479813" y="0"/>
                </a:cubicBezTo>
                <a:cubicBezTo>
                  <a:pt x="627567" y="-7650"/>
                  <a:pt x="779953" y="44205"/>
                  <a:pt x="874954" y="0"/>
                </a:cubicBezTo>
                <a:cubicBezTo>
                  <a:pt x="969955" y="-44205"/>
                  <a:pt x="1174988" y="13021"/>
                  <a:pt x="1270094" y="0"/>
                </a:cubicBezTo>
                <a:cubicBezTo>
                  <a:pt x="1365200" y="-13021"/>
                  <a:pt x="1562521" y="31716"/>
                  <a:pt x="1665234" y="0"/>
                </a:cubicBezTo>
                <a:cubicBezTo>
                  <a:pt x="1767947" y="-31716"/>
                  <a:pt x="1863450" y="26"/>
                  <a:pt x="1975702" y="0"/>
                </a:cubicBezTo>
                <a:cubicBezTo>
                  <a:pt x="2087954" y="-26"/>
                  <a:pt x="2369789" y="24525"/>
                  <a:pt x="2540188" y="0"/>
                </a:cubicBezTo>
                <a:cubicBezTo>
                  <a:pt x="2710587" y="-24525"/>
                  <a:pt x="3006135" y="24340"/>
                  <a:pt x="3189347" y="0"/>
                </a:cubicBezTo>
                <a:cubicBezTo>
                  <a:pt x="3372559" y="-24340"/>
                  <a:pt x="3474782" y="23644"/>
                  <a:pt x="3753833" y="0"/>
                </a:cubicBezTo>
                <a:cubicBezTo>
                  <a:pt x="4032884" y="-23644"/>
                  <a:pt x="4219376" y="63199"/>
                  <a:pt x="4402992" y="0"/>
                </a:cubicBezTo>
                <a:cubicBezTo>
                  <a:pt x="4586608" y="-63199"/>
                  <a:pt x="4811532" y="26390"/>
                  <a:pt x="4967479" y="0"/>
                </a:cubicBezTo>
                <a:cubicBezTo>
                  <a:pt x="5123426" y="-26390"/>
                  <a:pt x="5476983" y="36027"/>
                  <a:pt x="5701311" y="0"/>
                </a:cubicBezTo>
                <a:cubicBezTo>
                  <a:pt x="5925639" y="-36027"/>
                  <a:pt x="6279816" y="35256"/>
                  <a:pt x="6435143" y="0"/>
                </a:cubicBezTo>
                <a:cubicBezTo>
                  <a:pt x="6590470" y="-35256"/>
                  <a:pt x="6925212" y="4626"/>
                  <a:pt x="7168975" y="0"/>
                </a:cubicBezTo>
                <a:cubicBezTo>
                  <a:pt x="7412738" y="-4626"/>
                  <a:pt x="7580064" y="44125"/>
                  <a:pt x="7818134" y="0"/>
                </a:cubicBezTo>
                <a:cubicBezTo>
                  <a:pt x="8056204" y="-44125"/>
                  <a:pt x="8219557" y="46379"/>
                  <a:pt x="8467293" y="0"/>
                </a:cubicBezTo>
                <a:cubicBezTo>
                  <a:pt x="8505911" y="234517"/>
                  <a:pt x="8443617" y="386559"/>
                  <a:pt x="8467293" y="527485"/>
                </a:cubicBezTo>
                <a:cubicBezTo>
                  <a:pt x="8490969" y="668411"/>
                  <a:pt x="8412412" y="884239"/>
                  <a:pt x="8467293" y="1015267"/>
                </a:cubicBezTo>
                <a:cubicBezTo>
                  <a:pt x="8522174" y="1146295"/>
                  <a:pt x="8446625" y="1270564"/>
                  <a:pt x="8467293" y="1463346"/>
                </a:cubicBezTo>
                <a:cubicBezTo>
                  <a:pt x="8487961" y="1656128"/>
                  <a:pt x="8463597" y="1784850"/>
                  <a:pt x="8467293" y="1911425"/>
                </a:cubicBezTo>
                <a:cubicBezTo>
                  <a:pt x="8470989" y="2038000"/>
                  <a:pt x="8401010" y="2265897"/>
                  <a:pt x="8467293" y="2478613"/>
                </a:cubicBezTo>
                <a:cubicBezTo>
                  <a:pt x="8533576" y="2691329"/>
                  <a:pt x="8431979" y="2865489"/>
                  <a:pt x="8467293" y="3006098"/>
                </a:cubicBezTo>
                <a:cubicBezTo>
                  <a:pt x="8502607" y="3146708"/>
                  <a:pt x="8403178" y="3594925"/>
                  <a:pt x="8467293" y="3970318"/>
                </a:cubicBezTo>
                <a:cubicBezTo>
                  <a:pt x="8229243" y="4022418"/>
                  <a:pt x="8155309" y="3942067"/>
                  <a:pt x="7987480" y="3970318"/>
                </a:cubicBezTo>
                <a:cubicBezTo>
                  <a:pt x="7819651" y="3998569"/>
                  <a:pt x="7615259" y="3968247"/>
                  <a:pt x="7507666" y="3970318"/>
                </a:cubicBezTo>
                <a:cubicBezTo>
                  <a:pt x="7400073" y="3972389"/>
                  <a:pt x="7245671" y="3938507"/>
                  <a:pt x="7027853" y="3970318"/>
                </a:cubicBezTo>
                <a:cubicBezTo>
                  <a:pt x="6810035" y="4002129"/>
                  <a:pt x="6605762" y="3921556"/>
                  <a:pt x="6378694" y="3970318"/>
                </a:cubicBezTo>
                <a:cubicBezTo>
                  <a:pt x="6151626" y="4019080"/>
                  <a:pt x="5949544" y="3948881"/>
                  <a:pt x="5644862" y="3970318"/>
                </a:cubicBezTo>
                <a:cubicBezTo>
                  <a:pt x="5340180" y="3991755"/>
                  <a:pt x="5160756" y="3969870"/>
                  <a:pt x="4911030" y="3970318"/>
                </a:cubicBezTo>
                <a:cubicBezTo>
                  <a:pt x="4661304" y="3970766"/>
                  <a:pt x="4563780" y="3929709"/>
                  <a:pt x="4431217" y="3970318"/>
                </a:cubicBezTo>
                <a:cubicBezTo>
                  <a:pt x="4298654" y="4010927"/>
                  <a:pt x="4127449" y="3930886"/>
                  <a:pt x="3866730" y="3970318"/>
                </a:cubicBezTo>
                <a:cubicBezTo>
                  <a:pt x="3606011" y="4009750"/>
                  <a:pt x="3634464" y="3968786"/>
                  <a:pt x="3556263" y="3970318"/>
                </a:cubicBezTo>
                <a:cubicBezTo>
                  <a:pt x="3478062" y="3971850"/>
                  <a:pt x="3243965" y="3939320"/>
                  <a:pt x="3161123" y="3970318"/>
                </a:cubicBezTo>
                <a:cubicBezTo>
                  <a:pt x="3078281" y="4001316"/>
                  <a:pt x="2807406" y="3959455"/>
                  <a:pt x="2511964" y="3970318"/>
                </a:cubicBezTo>
                <a:cubicBezTo>
                  <a:pt x="2216522" y="3981181"/>
                  <a:pt x="2183781" y="3948721"/>
                  <a:pt x="2032150" y="3970318"/>
                </a:cubicBezTo>
                <a:cubicBezTo>
                  <a:pt x="1880519" y="3991915"/>
                  <a:pt x="1745366" y="3926169"/>
                  <a:pt x="1637010" y="3970318"/>
                </a:cubicBezTo>
                <a:cubicBezTo>
                  <a:pt x="1528654" y="4014467"/>
                  <a:pt x="1210580" y="3936308"/>
                  <a:pt x="1072524" y="3970318"/>
                </a:cubicBezTo>
                <a:cubicBezTo>
                  <a:pt x="934468" y="4004328"/>
                  <a:pt x="861312" y="3967347"/>
                  <a:pt x="762056" y="3970318"/>
                </a:cubicBezTo>
                <a:cubicBezTo>
                  <a:pt x="662800" y="3973289"/>
                  <a:pt x="303955" y="3950638"/>
                  <a:pt x="0" y="3970318"/>
                </a:cubicBezTo>
                <a:cubicBezTo>
                  <a:pt x="-68295" y="3666825"/>
                  <a:pt x="9260" y="3545134"/>
                  <a:pt x="0" y="3323723"/>
                </a:cubicBezTo>
                <a:cubicBezTo>
                  <a:pt x="-9260" y="3102313"/>
                  <a:pt x="22095" y="2866138"/>
                  <a:pt x="0" y="2677129"/>
                </a:cubicBezTo>
                <a:cubicBezTo>
                  <a:pt x="-22095" y="2488120"/>
                  <a:pt x="24883" y="2276432"/>
                  <a:pt x="0" y="2149644"/>
                </a:cubicBezTo>
                <a:cubicBezTo>
                  <a:pt x="-24883" y="2022856"/>
                  <a:pt x="53489" y="1818055"/>
                  <a:pt x="0" y="1701565"/>
                </a:cubicBezTo>
                <a:cubicBezTo>
                  <a:pt x="-53489" y="1585075"/>
                  <a:pt x="14737" y="1436117"/>
                  <a:pt x="0" y="1174080"/>
                </a:cubicBezTo>
                <a:cubicBezTo>
                  <a:pt x="-14737" y="912044"/>
                  <a:pt x="35852" y="846781"/>
                  <a:pt x="0" y="606891"/>
                </a:cubicBezTo>
                <a:cubicBezTo>
                  <a:pt x="-35852" y="367001"/>
                  <a:pt x="23517" y="173687"/>
                  <a:pt x="0" y="0"/>
                </a:cubicBezTo>
                <a:close/>
              </a:path>
            </a:pathLst>
          </a:custGeom>
          <a:solidFill>
            <a:schemeClr val="bg1">
              <a:lumMod val="20000"/>
              <a:lumOff val="80000"/>
              <a:alpha val="62000"/>
            </a:schemeClr>
          </a:solidFill>
          <a:ln w="38100">
            <a:solidFill>
              <a:schemeClr val="bg1">
                <a:lumMod val="50000"/>
              </a:schemeClr>
            </a:solidFill>
            <a:extLst>
              <a:ext uri="{C807C97D-BFC1-408E-A445-0C87EB9F89A2}">
                <ask:lineSketchStyleProps xmlns:ask="http://schemas.microsoft.com/office/drawing/2018/sketchyshapes" sd="4000302496">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accent1"/>
          </a:fontRef>
        </p:style>
        <p:txBody>
          <a:bodyPr wrap="square">
            <a:spAutoFit/>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pPr lvl="0" indent="511175" algn="just">
              <a:buFont typeface="Wingdings" panose="05000000000000000000" pitchFamily="2" charset="2"/>
              <a:buChar char="ü"/>
            </a:pPr>
            <a:r>
              <a:rPr lang="vi-VN" sz="3600" b="1" dirty="0">
                <a:solidFill>
                  <a:srgbClr val="121212"/>
                </a:solidFill>
              </a:rPr>
              <a:t>Âm thanh mang lại nhiều ích lợi trong cuộc sống của chúng ta. Nhờ có âm thanh, chúng ta có thể nói chuyện được với nhau; nghe được những bài hát, bản nhạc; học tập; truyền tin; báo hiệu những nguy hiểm cần tránh,…</a:t>
            </a:r>
            <a:endParaRPr kumimoji="0" sz="3600" b="1" i="0" u="none" strike="noStrike" kern="1200" cap="none" spc="0" normalizeH="0" baseline="0" noProof="0" dirty="0">
              <a:ln>
                <a:noFill/>
              </a:ln>
              <a:solidFill>
                <a:srgbClr val="121212"/>
              </a:solidFill>
              <a:effectLst/>
              <a:uLnTx/>
              <a:uFillTx/>
            </a:endParaRPr>
          </a:p>
        </p:txBody>
      </p:sp>
      <p:pic>
        <p:nvPicPr>
          <p:cNvPr id="115" name="Graphic 114">
            <a:extLst>
              <a:ext uri="{FF2B5EF4-FFF2-40B4-BE49-F238E27FC236}">
                <a16:creationId xmlns:a16="http://schemas.microsoft.com/office/drawing/2014/main" id="{FA0A2C88-3828-4FE0-8CDF-2A4922A5D4D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469069" y="-59990"/>
            <a:ext cx="1646425" cy="1407977"/>
          </a:xfrm>
          <a:prstGeom prst="rect">
            <a:avLst/>
          </a:prstGeom>
        </p:spPr>
      </p:pic>
      <p:pic>
        <p:nvPicPr>
          <p:cNvPr id="2" name="Picture 1">
            <a:extLst>
              <a:ext uri="{FF2B5EF4-FFF2-40B4-BE49-F238E27FC236}">
                <a16:creationId xmlns:a16="http://schemas.microsoft.com/office/drawing/2014/main" id="{8F53AACD-BB3D-3E81-7C36-8241AF40AE18}"/>
              </a:ext>
            </a:extLst>
          </p:cNvPr>
          <p:cNvPicPr>
            <a:picLocks noChangeAspect="1"/>
          </p:cNvPicPr>
          <p:nvPr/>
        </p:nvPicPr>
        <p:blipFill>
          <a:blip r:embed="rId11"/>
          <a:stretch>
            <a:fillRect/>
          </a:stretch>
        </p:blipFill>
        <p:spPr>
          <a:xfrm>
            <a:off x="2253221" y="-566560"/>
            <a:ext cx="10229975" cy="3737172"/>
          </a:xfrm>
          <a:prstGeom prst="rect">
            <a:avLst/>
          </a:prstGeom>
        </p:spPr>
      </p:pic>
    </p:spTree>
    <p:extLst>
      <p:ext uri="{BB962C8B-B14F-4D97-AF65-F5344CB8AC3E}">
        <p14:creationId xmlns:p14="http://schemas.microsoft.com/office/powerpoint/2010/main" val="330857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down)">
                                      <p:cBhvr>
                                        <p:cTn id="7" dur="500"/>
                                        <p:tgtEl>
                                          <p:spTgt spid="114"/>
                                        </p:tgtEl>
                                      </p:cBhvr>
                                    </p:animEffect>
                                  </p:childTnLst>
                                </p:cTn>
                              </p:par>
                              <p:par>
                                <p:cTn id="8" presetID="42" presetClass="path" presetSubtype="0" accel="50000" decel="50000" fill="hold" nodeType="withEffect">
                                  <p:stCondLst>
                                    <p:cond delay="0"/>
                                  </p:stCondLst>
                                  <p:childTnLst>
                                    <p:animMotion origin="layout" path="M 4.375E-6 2.77556E-17 L -0.39193 0.08681 " pathEditMode="relative" rAng="0" ptsTypes="AA">
                                      <p:cBhvr>
                                        <p:cTn id="9" dur="2000" fill="hold"/>
                                        <p:tgtEl>
                                          <p:spTgt spid="115"/>
                                        </p:tgtEl>
                                        <p:attrNameLst>
                                          <p:attrName>ppt_x</p:attrName>
                                          <p:attrName>ppt_y</p:attrName>
                                        </p:attrNameLst>
                                      </p:cBhvr>
                                      <p:rCtr x="-19596" y="43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1DC80C5-EF90-67B7-B10A-1E053F51B528}"/>
              </a:ext>
            </a:extLst>
          </p:cNvPr>
          <p:cNvGrpSpPr/>
          <p:nvPr/>
        </p:nvGrpSpPr>
        <p:grpSpPr>
          <a:xfrm>
            <a:off x="675361" y="292101"/>
            <a:ext cx="10520907" cy="1822450"/>
            <a:chOff x="761086" y="2540001"/>
            <a:chExt cx="10520907" cy="1949367"/>
          </a:xfrm>
        </p:grpSpPr>
        <p:grpSp>
          <p:nvGrpSpPr>
            <p:cNvPr id="7" name="Group 6">
              <a:extLst>
                <a:ext uri="{FF2B5EF4-FFF2-40B4-BE49-F238E27FC236}">
                  <a16:creationId xmlns:a16="http://schemas.microsoft.com/office/drawing/2014/main" id="{738A7DC2-14D0-14DA-C8B3-C79A887D06CB}"/>
                </a:ext>
              </a:extLst>
            </p:cNvPr>
            <p:cNvGrpSpPr/>
            <p:nvPr/>
          </p:nvGrpSpPr>
          <p:grpSpPr>
            <a:xfrm>
              <a:off x="1062408" y="2540001"/>
              <a:ext cx="10219585" cy="1949367"/>
              <a:chOff x="986208" y="774700"/>
              <a:chExt cx="10219585" cy="5533688"/>
            </a:xfrm>
          </p:grpSpPr>
          <p:grpSp>
            <p:nvGrpSpPr>
              <p:cNvPr id="10" name="Group 9">
                <a:extLst>
                  <a:ext uri="{FF2B5EF4-FFF2-40B4-BE49-F238E27FC236}">
                    <a16:creationId xmlns:a16="http://schemas.microsoft.com/office/drawing/2014/main" id="{DD7B4EB2-5D52-96B8-AC1D-92E2393400CD}"/>
                  </a:ext>
                </a:extLst>
              </p:cNvPr>
              <p:cNvGrpSpPr/>
              <p:nvPr/>
            </p:nvGrpSpPr>
            <p:grpSpPr>
              <a:xfrm>
                <a:off x="986208" y="774700"/>
                <a:ext cx="10219585" cy="5533688"/>
                <a:chOff x="986208" y="774700"/>
                <a:chExt cx="10219585" cy="5533688"/>
              </a:xfrm>
            </p:grpSpPr>
            <p:sp>
              <p:nvSpPr>
                <p:cNvPr id="12" name="Rectangle: Rounded Corners 11">
                  <a:extLst>
                    <a:ext uri="{FF2B5EF4-FFF2-40B4-BE49-F238E27FC236}">
                      <a16:creationId xmlns:a16="http://schemas.microsoft.com/office/drawing/2014/main" id="{8219B7B8-1E46-E6E0-68B2-E9D8D836D96A}"/>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13" name="Rectangle: Rounded Corners 12">
                  <a:extLst>
                    <a:ext uri="{FF2B5EF4-FFF2-40B4-BE49-F238E27FC236}">
                      <a16:creationId xmlns:a16="http://schemas.microsoft.com/office/drawing/2014/main" id="{DCE4AB3C-EBA4-E89C-9DF5-E9CA3FAC3BF6}"/>
                    </a:ext>
                  </a:extLst>
                </p:cNvPr>
                <p:cNvSpPr/>
                <p:nvPr/>
              </p:nvSpPr>
              <p:spPr>
                <a:xfrm>
                  <a:off x="1161143" y="957492"/>
                  <a:ext cx="9869714" cy="4943019"/>
                </a:xfrm>
                <a:prstGeom prst="roundRect">
                  <a:avLst/>
                </a:prstGeom>
                <a:solidFill>
                  <a:schemeClr val="accent3">
                    <a:lumMod val="20000"/>
                    <a:lumOff val="80000"/>
                  </a:schemeClr>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grpSp>
          <p:sp>
            <p:nvSpPr>
              <p:cNvPr id="11" name="标题 1">
                <a:extLst>
                  <a:ext uri="{FF2B5EF4-FFF2-40B4-BE49-F238E27FC236}">
                    <a16:creationId xmlns:a16="http://schemas.microsoft.com/office/drawing/2014/main" id="{47426103-B848-CB2D-1ACD-DD1B035FE235}"/>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endParaRPr lang="zh-CN" altLang="en-US" sz="4800" b="1" dirty="0">
                  <a:solidFill>
                    <a:srgbClr val="002060"/>
                  </a:solidFill>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pic>
          <p:nvPicPr>
            <p:cNvPr id="8" name="Picture 2" descr="Dấu chấm hỏi png | PNGEgg">
              <a:extLst>
                <a:ext uri="{FF2B5EF4-FFF2-40B4-BE49-F238E27FC236}">
                  <a16:creationId xmlns:a16="http://schemas.microsoft.com/office/drawing/2014/main" id="{46968B1B-C0A6-4721-577D-F852280AC68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761086" y="2566480"/>
              <a:ext cx="1877339" cy="18719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D7D5E15-BCB5-93E6-8D09-8E42A9C37266}"/>
                </a:ext>
              </a:extLst>
            </p:cNvPr>
            <p:cNvSpPr/>
            <p:nvPr/>
          </p:nvSpPr>
          <p:spPr>
            <a:xfrm>
              <a:off x="2288520" y="2666222"/>
              <a:ext cx="8608079" cy="1481447"/>
            </a:xfrm>
            <a:prstGeom prst="rect">
              <a:avLst/>
            </a:prstGeom>
          </p:spPr>
          <p:txBody>
            <a:bodyPr wrap="square" anchor="ctr">
              <a:spAutoFit/>
            </a:bodyPr>
            <a:lstStyle/>
            <a:p>
              <a:pPr marL="0" marR="0" algn="just">
                <a:spcBef>
                  <a:spcPts val="0"/>
                </a:spcBef>
                <a:spcAft>
                  <a:spcPts val="0"/>
                </a:spcAft>
              </a:pPr>
              <a:r>
                <a:rPr lang="vi-VN" sz="2800" b="1" dirty="0">
                  <a:solidFill>
                    <a:srgbClr val="002060"/>
                  </a:solidFill>
                  <a:effectLst/>
                  <a:latin typeface="Cambria" panose="02040503050406030204" pitchFamily="18" charset="0"/>
                  <a:ea typeface="Cambria" panose="02040503050406030204" pitchFamily="18" charset="0"/>
                </a:rPr>
                <a:t>1. Những người khiếm thính </a:t>
              </a:r>
              <a:r>
                <a:rPr lang="en-US" sz="2800" b="1" dirty="0">
                  <a:solidFill>
                    <a:srgbClr val="002060"/>
                  </a:solidFill>
                  <a:effectLst/>
                  <a:latin typeface="Cambria" panose="02040503050406030204" pitchFamily="18" charset="0"/>
                  <a:ea typeface="Cambria" panose="02040503050406030204" pitchFamily="18" charset="0"/>
                </a:rPr>
                <a:t>k</a:t>
              </a:r>
              <a:r>
                <a:rPr lang="vi-VN" sz="2800" b="1" dirty="0">
                  <a:solidFill>
                    <a:srgbClr val="002060"/>
                  </a:solidFill>
                  <a:effectLst/>
                  <a:latin typeface="Cambria" panose="02040503050406030204" pitchFamily="18" charset="0"/>
                  <a:ea typeface="Cambria" panose="02040503050406030204" pitchFamily="18" charset="0"/>
                </a:rPr>
                <a:t>hông nghe được âm thanh gặp khó khăn gì trong cuộc sống? Hãy đề xuất cách giúp họ vượt qua khó khăn này.</a:t>
              </a:r>
              <a:endParaRPr lang="en-US" sz="2800" b="1" dirty="0">
                <a:solidFill>
                  <a:srgbClr val="002060"/>
                </a:solidFill>
                <a:effectLst/>
                <a:latin typeface="Cambria" panose="02040503050406030204" pitchFamily="18" charset="0"/>
                <a:ea typeface="Cambria" panose="02040503050406030204" pitchFamily="18" charset="0"/>
              </a:endParaRPr>
            </a:p>
          </p:txBody>
        </p:sp>
      </p:grpSp>
      <p:pic>
        <p:nvPicPr>
          <p:cNvPr id="15" name="Picture 14" descr="A person with her thumb up&#10;&#10;Description automatically generated">
            <a:extLst>
              <a:ext uri="{FF2B5EF4-FFF2-40B4-BE49-F238E27FC236}">
                <a16:creationId xmlns:a16="http://schemas.microsoft.com/office/drawing/2014/main" id="{C70CA197-3369-E6F9-9AF5-108CD9F132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51" y="2124075"/>
            <a:ext cx="4905375" cy="4905375"/>
          </a:xfrm>
          <a:prstGeom prst="rect">
            <a:avLst/>
          </a:prstGeom>
        </p:spPr>
      </p:pic>
      <p:pic>
        <p:nvPicPr>
          <p:cNvPr id="16" name="Picture 15">
            <a:extLst>
              <a:ext uri="{FF2B5EF4-FFF2-40B4-BE49-F238E27FC236}">
                <a16:creationId xmlns:a16="http://schemas.microsoft.com/office/drawing/2014/main" id="{875D9F5D-797C-C57C-CDF7-B1785B44B4CB}"/>
              </a:ext>
            </a:extLst>
          </p:cNvPr>
          <p:cNvPicPr>
            <a:picLocks noChangeAspect="1"/>
          </p:cNvPicPr>
          <p:nvPr/>
        </p:nvPicPr>
        <p:blipFill>
          <a:blip r:embed="rId5"/>
          <a:stretch>
            <a:fillRect/>
          </a:stretch>
        </p:blipFill>
        <p:spPr>
          <a:xfrm>
            <a:off x="6667501" y="2955100"/>
            <a:ext cx="4032736" cy="3274514"/>
          </a:xfrm>
          <a:prstGeom prst="rect">
            <a:avLst/>
          </a:prstGeom>
        </p:spPr>
      </p:pic>
    </p:spTree>
    <p:extLst>
      <p:ext uri="{BB962C8B-B14F-4D97-AF65-F5344CB8AC3E}">
        <p14:creationId xmlns:p14="http://schemas.microsoft.com/office/powerpoint/2010/main" val="304248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1DC80C5-EF90-67B7-B10A-1E053F51B528}"/>
              </a:ext>
            </a:extLst>
          </p:cNvPr>
          <p:cNvGrpSpPr/>
          <p:nvPr/>
        </p:nvGrpSpPr>
        <p:grpSpPr>
          <a:xfrm>
            <a:off x="675361" y="292101"/>
            <a:ext cx="10520907" cy="1822450"/>
            <a:chOff x="761086" y="2540001"/>
            <a:chExt cx="10520907" cy="1949367"/>
          </a:xfrm>
        </p:grpSpPr>
        <p:grpSp>
          <p:nvGrpSpPr>
            <p:cNvPr id="7" name="Group 6">
              <a:extLst>
                <a:ext uri="{FF2B5EF4-FFF2-40B4-BE49-F238E27FC236}">
                  <a16:creationId xmlns:a16="http://schemas.microsoft.com/office/drawing/2014/main" id="{738A7DC2-14D0-14DA-C8B3-C79A887D06CB}"/>
                </a:ext>
              </a:extLst>
            </p:cNvPr>
            <p:cNvGrpSpPr/>
            <p:nvPr/>
          </p:nvGrpSpPr>
          <p:grpSpPr>
            <a:xfrm>
              <a:off x="1062408" y="2540001"/>
              <a:ext cx="10219585" cy="1949367"/>
              <a:chOff x="986208" y="774700"/>
              <a:chExt cx="10219585" cy="5533688"/>
            </a:xfrm>
          </p:grpSpPr>
          <p:grpSp>
            <p:nvGrpSpPr>
              <p:cNvPr id="10" name="Group 9">
                <a:extLst>
                  <a:ext uri="{FF2B5EF4-FFF2-40B4-BE49-F238E27FC236}">
                    <a16:creationId xmlns:a16="http://schemas.microsoft.com/office/drawing/2014/main" id="{DD7B4EB2-5D52-96B8-AC1D-92E2393400CD}"/>
                  </a:ext>
                </a:extLst>
              </p:cNvPr>
              <p:cNvGrpSpPr/>
              <p:nvPr/>
            </p:nvGrpSpPr>
            <p:grpSpPr>
              <a:xfrm>
                <a:off x="986208" y="774700"/>
                <a:ext cx="10219585" cy="5533688"/>
                <a:chOff x="986208" y="774700"/>
                <a:chExt cx="10219585" cy="5533688"/>
              </a:xfrm>
            </p:grpSpPr>
            <p:sp>
              <p:nvSpPr>
                <p:cNvPr id="12" name="Rectangle: Rounded Corners 11">
                  <a:extLst>
                    <a:ext uri="{FF2B5EF4-FFF2-40B4-BE49-F238E27FC236}">
                      <a16:creationId xmlns:a16="http://schemas.microsoft.com/office/drawing/2014/main" id="{8219B7B8-1E46-E6E0-68B2-E9D8D836D96A}"/>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DCE4AB3C-EBA4-E89C-9DF5-E9CA3FAC3BF6}"/>
                    </a:ext>
                  </a:extLst>
                </p:cNvPr>
                <p:cNvSpPr/>
                <p:nvPr/>
              </p:nvSpPr>
              <p:spPr>
                <a:xfrm>
                  <a:off x="1161143" y="957492"/>
                  <a:ext cx="9869714" cy="4943019"/>
                </a:xfrm>
                <a:prstGeom prst="roundRect">
                  <a:avLst/>
                </a:prstGeom>
                <a:solidFill>
                  <a:schemeClr val="accent3">
                    <a:lumMod val="20000"/>
                    <a:lumOff val="80000"/>
                  </a:schemeClr>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11" name="标题 1">
                <a:extLst>
                  <a:ext uri="{FF2B5EF4-FFF2-40B4-BE49-F238E27FC236}">
                    <a16:creationId xmlns:a16="http://schemas.microsoft.com/office/drawing/2014/main" id="{47426103-B848-CB2D-1ACD-DD1B035FE235}"/>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pic>
          <p:nvPicPr>
            <p:cNvPr id="8" name="Picture 2" descr="Dấu chấm hỏi png | PNGEgg">
              <a:extLst>
                <a:ext uri="{FF2B5EF4-FFF2-40B4-BE49-F238E27FC236}">
                  <a16:creationId xmlns:a16="http://schemas.microsoft.com/office/drawing/2014/main" id="{46968B1B-C0A6-4721-577D-F852280AC68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761086" y="2566480"/>
              <a:ext cx="1877339" cy="18719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D7D5E15-BCB5-93E6-8D09-8E42A9C37266}"/>
                </a:ext>
              </a:extLst>
            </p:cNvPr>
            <p:cNvSpPr/>
            <p:nvPr/>
          </p:nvSpPr>
          <p:spPr>
            <a:xfrm>
              <a:off x="2288520" y="2764986"/>
              <a:ext cx="8608079" cy="1283921"/>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Âm nhạc giúp ích lợi gì cho em? Em biết những loại nhạc cụ nào? </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2" name="Picture 1" descr="A picture containing toy, doll&#10;&#10;Description automatically generated">
            <a:extLst>
              <a:ext uri="{FF2B5EF4-FFF2-40B4-BE49-F238E27FC236}">
                <a16:creationId xmlns:a16="http://schemas.microsoft.com/office/drawing/2014/main" id="{1B6C5C06-E933-3FE3-7374-78AF6AC16766}"/>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9984" b="91633" l="2466" r="91310">
                        <a14:foregroundMark x1="9822" y1="86661" x2="9822" y2="86661"/>
                        <a14:foregroundMark x1="7478" y1="26031" x2="7720" y2="26031"/>
                        <a14:foregroundMark x1="5659" y1="24737" x2="8246" y2="27324"/>
                        <a14:foregroundMark x1="2749" y1="26556" x2="2506" y2="27850"/>
                        <a14:foregroundMark x1="29426" y1="33347" x2="28901" y2="35449"/>
                        <a14:foregroundMark x1="25505" y1="30719" x2="25627" y2="39369"/>
                        <a14:foregroundMark x1="25627" y1="39369" x2="26799" y2="40137"/>
                        <a14:foregroundMark x1="31245" y1="32579" x2="31002" y2="35449"/>
                        <a14:foregroundMark x1="54527" y1="36217" x2="52708" y2="36742"/>
                        <a14:foregroundMark x1="54002" y1="37268" x2="50889" y2="37793"/>
                        <a14:foregroundMark x1="55053" y1="36217" x2="52708" y2="37793"/>
                        <a14:foregroundMark x1="50364" y1="44058" x2="47736" y2="44058"/>
                        <a14:foregroundMark x1="49555" y1="42765" x2="48787" y2="43816"/>
                        <a14:foregroundMark x1="55053" y1="35166" x2="53759" y2="39086"/>
                        <a14:foregroundMark x1="74131" y1="37025" x2="74939" y2="41956"/>
                        <a14:foregroundMark x1="75182" y1="37510" x2="74414" y2="42482"/>
                        <a14:foregroundMark x1="75465" y1="39612" x2="75465" y2="39612"/>
                        <a14:foregroundMark x1="75465" y1="39612" x2="75465" y2="39612"/>
                        <a14:foregroundMark x1="75182" y1="39612" x2="75182" y2="39612"/>
                        <a14:foregroundMark x1="49555" y1="36500" x2="47211" y2="37268"/>
                        <a14:foregroundMark x1="47211" y1="35166" x2="46160" y2="36742"/>
                        <a14:foregroundMark x1="46160" y1="36742" x2="46160" y2="36742"/>
                        <a14:foregroundMark x1="46160" y1="36742" x2="46160" y2="36742"/>
                        <a14:foregroundMark x1="46160" y1="36742" x2="46160" y2="36742"/>
                        <a14:foregroundMark x1="46160" y1="36500" x2="46160" y2="36500"/>
                        <a14:foregroundMark x1="44058" y1="36217" x2="44058" y2="36217"/>
                        <a14:foregroundMark x1="44058" y1="36217" x2="44058" y2="36217"/>
                        <a14:foregroundMark x1="43533" y1="36217" x2="43533" y2="36217"/>
                        <a14:foregroundMark x1="46968" y1="37025" x2="46968" y2="37025"/>
                        <a14:foregroundMark x1="90622" y1="87187" x2="91390" y2="86944"/>
                        <a14:foregroundMark x1="89046" y1="87712" x2="90622" y2="86661"/>
                        <a14:foregroundMark x1="53759" y1="89289" x2="52183" y2="90865"/>
                        <a14:foregroundMark x1="52183" y1="90865" x2="52183" y2="90865"/>
                        <a14:foregroundMark x1="52183" y1="90865" x2="52183" y2="90865"/>
                        <a14:foregroundMark x1="52183" y1="90865" x2="52183" y2="90865"/>
                        <a14:foregroundMark x1="52183" y1="90865" x2="52183" y2="90865"/>
                        <a14:foregroundMark x1="44584" y1="89814" x2="40946" y2="90340"/>
                        <a14:foregroundMark x1="43533" y1="90340" x2="41714" y2="90865"/>
                        <a14:foregroundMark x1="46443" y1="91633" x2="46443" y2="91633"/>
                        <a14:foregroundMark x1="55295" y1="36500" x2="48787" y2="37510"/>
                        <a14:foregroundMark x1="73605" y1="38844" x2="75707" y2="39369"/>
                        <a14:foregroundMark x1="73080" y1="39369" x2="75950" y2="39369"/>
                        <a14:foregroundMark x1="71787" y1="39895" x2="75950" y2="39369"/>
                        <a14:foregroundMark x1="73605" y1="38844" x2="75950" y2="39895"/>
                        <a14:foregroundMark x1="75707" y1="37268" x2="73888" y2="44058"/>
                        <a14:foregroundMark x1="53234" y1="34923" x2="52708" y2="39369"/>
                        <a14:foregroundMark x1="44341" y1="35449" x2="48504" y2="44260"/>
                        <a14:foregroundMark x1="48504" y1="44260" x2="48787" y2="47211"/>
                        <a14:foregroundMark x1="31447" y1="33428" x2="30275" y2="35327"/>
                        <a14:foregroundMark x1="30396" y1="33549" x2="30841" y2="34276"/>
                        <a14:foregroundMark x1="28375" y1="33549" x2="28375" y2="33549"/>
                        <a14:foregroundMark x1="28941" y1="33549" x2="29547" y2="33711"/>
                        <a14:foregroundMark x1="29224" y1="34883" x2="26435" y2="38561"/>
                        <a14:foregroundMark x1="25707" y1="37389" x2="26031" y2="40582"/>
                        <a14:foregroundMark x1="26031" y1="36621" x2="26597" y2="41916"/>
                        <a14:foregroundMark x1="26152" y1="36055" x2="28941" y2="43088"/>
                        <a14:foregroundMark x1="28941" y1="43088" x2="28941" y2="43088"/>
                        <a14:foregroundMark x1="28941" y1="42199" x2="29224" y2="42926"/>
                        <a14:foregroundMark x1="48141" y1="35449" x2="40501" y2="40016"/>
                        <a14:foregroundMark x1="40501" y1="40016" x2="40501" y2="40016"/>
                      </a14:backgroundRemoval>
                    </a14:imgEffect>
                  </a14:imgLayer>
                </a14:imgProps>
              </a:ext>
              <a:ext uri="{28A0092B-C50C-407E-A947-70E740481C1C}">
                <a14:useLocalDpi xmlns:a14="http://schemas.microsoft.com/office/drawing/2010/main" val="0"/>
              </a:ext>
            </a:extLst>
          </a:blip>
          <a:stretch>
            <a:fillRect/>
          </a:stretch>
        </p:blipFill>
        <p:spPr>
          <a:xfrm>
            <a:off x="4185487" y="2251913"/>
            <a:ext cx="5196638" cy="5196638"/>
          </a:xfrm>
          <a:prstGeom prst="rect">
            <a:avLst/>
          </a:prstGeom>
        </p:spPr>
      </p:pic>
    </p:spTree>
    <p:extLst>
      <p:ext uri="{BB962C8B-B14F-4D97-AF65-F5344CB8AC3E}">
        <p14:creationId xmlns:p14="http://schemas.microsoft.com/office/powerpoint/2010/main" val="243242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DF382EE-DDF3-4149-96FC-31D9481F32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 y="2627312"/>
            <a:ext cx="12191781" cy="4230688"/>
          </a:xfrm>
          <a:prstGeom prst="rect">
            <a:avLst/>
          </a:prstGeom>
        </p:spPr>
      </p:pic>
      <p:sp>
        <p:nvSpPr>
          <p:cNvPr id="5" name="Graphic 3">
            <a:extLst>
              <a:ext uri="{FF2B5EF4-FFF2-40B4-BE49-F238E27FC236}">
                <a16:creationId xmlns:a16="http://schemas.microsoft.com/office/drawing/2014/main" id="{24CEC53B-EB28-4301-A0C9-1146B589BB1E}"/>
              </a:ext>
            </a:extLst>
          </p:cNvPr>
          <p:cNvSpPr/>
          <p:nvPr/>
        </p:nvSpPr>
        <p:spPr>
          <a:xfrm>
            <a:off x="219" y="279400"/>
            <a:ext cx="12191781" cy="870705"/>
          </a:xfrm>
          <a:custGeom>
            <a:avLst/>
            <a:gdLst>
              <a:gd name="connsiteX0" fmla="*/ 12650 w 12191781"/>
              <a:gd name="connsiteY0" fmla="*/ 0 h 870705"/>
              <a:gd name="connsiteX1" fmla="*/ 0 w 12191781"/>
              <a:gd name="connsiteY1" fmla="*/ 12031 h 870705"/>
              <a:gd name="connsiteX2" fmla="*/ 0 w 12191781"/>
              <a:gd name="connsiteY2" fmla="*/ 384087 h 870705"/>
              <a:gd name="connsiteX3" fmla="*/ 558564 w 12191781"/>
              <a:gd name="connsiteY3" fmla="*/ 663315 h 870705"/>
              <a:gd name="connsiteX4" fmla="*/ 1547882 w 12191781"/>
              <a:gd name="connsiteY4" fmla="*/ 331657 h 870705"/>
              <a:gd name="connsiteX5" fmla="*/ 2617027 w 12191781"/>
              <a:gd name="connsiteY5" fmla="*/ 308784 h 870705"/>
              <a:gd name="connsiteX6" fmla="*/ 3797841 w 12191781"/>
              <a:gd name="connsiteY6" fmla="*/ 869319 h 870705"/>
              <a:gd name="connsiteX7" fmla="*/ 4851064 w 12191781"/>
              <a:gd name="connsiteY7" fmla="*/ 343094 h 870705"/>
              <a:gd name="connsiteX8" fmla="*/ 6191530 w 12191781"/>
              <a:gd name="connsiteY8" fmla="*/ 411712 h 870705"/>
              <a:gd name="connsiteX9" fmla="*/ 8585218 w 12191781"/>
              <a:gd name="connsiteY9" fmla="*/ 388840 h 870705"/>
              <a:gd name="connsiteX10" fmla="*/ 9415103 w 12191781"/>
              <a:gd name="connsiteY10" fmla="*/ 686188 h 870705"/>
              <a:gd name="connsiteX11" fmla="*/ 10085336 w 12191781"/>
              <a:gd name="connsiteY11" fmla="*/ 377403 h 870705"/>
              <a:gd name="connsiteX12" fmla="*/ 11776948 w 12191781"/>
              <a:gd name="connsiteY12" fmla="*/ 343094 h 870705"/>
              <a:gd name="connsiteX13" fmla="*/ 12191782 w 12191781"/>
              <a:gd name="connsiteY13" fmla="*/ 484490 h 870705"/>
              <a:gd name="connsiteX14" fmla="*/ 12191782 w 12191781"/>
              <a:gd name="connsiteY14" fmla="*/ 0 h 870705"/>
              <a:gd name="connsiteX15" fmla="*/ 12650 w 12191781"/>
              <a:gd name="connsiteY15" fmla="*/ 0 h 87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781" h="870705">
                <a:moveTo>
                  <a:pt x="12650" y="0"/>
                </a:moveTo>
                <a:cubicBezTo>
                  <a:pt x="8288" y="4010"/>
                  <a:pt x="4144" y="8020"/>
                  <a:pt x="0" y="12031"/>
                </a:cubicBezTo>
                <a:lnTo>
                  <a:pt x="0" y="384087"/>
                </a:lnTo>
                <a:cubicBezTo>
                  <a:pt x="113196" y="529196"/>
                  <a:pt x="317777" y="628857"/>
                  <a:pt x="558564" y="663315"/>
                </a:cubicBezTo>
                <a:cubicBezTo>
                  <a:pt x="973397" y="720497"/>
                  <a:pt x="1292701" y="526077"/>
                  <a:pt x="1547882" y="331657"/>
                </a:cubicBezTo>
                <a:cubicBezTo>
                  <a:pt x="1851047" y="697624"/>
                  <a:pt x="2329784" y="697624"/>
                  <a:pt x="2617027" y="308784"/>
                </a:cubicBezTo>
                <a:cubicBezTo>
                  <a:pt x="2824444" y="629005"/>
                  <a:pt x="3303181" y="892192"/>
                  <a:pt x="3797841" y="869319"/>
                </a:cubicBezTo>
                <a:cubicBezTo>
                  <a:pt x="4324344" y="846446"/>
                  <a:pt x="4531978" y="606281"/>
                  <a:pt x="4851064" y="343094"/>
                </a:cubicBezTo>
                <a:cubicBezTo>
                  <a:pt x="5329802" y="674751"/>
                  <a:pt x="5712792" y="789264"/>
                  <a:pt x="6191530" y="411712"/>
                </a:cubicBezTo>
                <a:cubicBezTo>
                  <a:pt x="6845841" y="937938"/>
                  <a:pt x="8042576" y="1075176"/>
                  <a:pt x="8585218" y="388840"/>
                </a:cubicBezTo>
                <a:cubicBezTo>
                  <a:pt x="8856539" y="514641"/>
                  <a:pt x="9032113" y="697624"/>
                  <a:pt x="9415103" y="686188"/>
                </a:cubicBezTo>
                <a:cubicBezTo>
                  <a:pt x="9734189" y="674751"/>
                  <a:pt x="9893841" y="537514"/>
                  <a:pt x="10085336" y="377403"/>
                </a:cubicBezTo>
                <a:cubicBezTo>
                  <a:pt x="10436483" y="766243"/>
                  <a:pt x="11569532" y="1029430"/>
                  <a:pt x="11776948" y="343094"/>
                </a:cubicBezTo>
                <a:cubicBezTo>
                  <a:pt x="11933765" y="380522"/>
                  <a:pt x="12036929" y="494590"/>
                  <a:pt x="12191782" y="484490"/>
                </a:cubicBezTo>
                <a:lnTo>
                  <a:pt x="12191782" y="0"/>
                </a:lnTo>
                <a:lnTo>
                  <a:pt x="12650" y="0"/>
                </a:lnTo>
                <a:close/>
              </a:path>
            </a:pathLst>
          </a:custGeom>
          <a:solidFill>
            <a:srgbClr val="84D2C7"/>
          </a:solidFill>
          <a:ln w="218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7" name="Graphic 3">
            <a:extLst>
              <a:ext uri="{FF2B5EF4-FFF2-40B4-BE49-F238E27FC236}">
                <a16:creationId xmlns:a16="http://schemas.microsoft.com/office/drawing/2014/main" id="{5E07D301-D1F5-4B35-9B03-8366637CE28B}"/>
              </a:ext>
            </a:extLst>
          </p:cNvPr>
          <p:cNvSpPr/>
          <p:nvPr/>
        </p:nvSpPr>
        <p:spPr>
          <a:xfrm>
            <a:off x="0" y="0"/>
            <a:ext cx="12191781" cy="870705"/>
          </a:xfrm>
          <a:custGeom>
            <a:avLst/>
            <a:gdLst>
              <a:gd name="connsiteX0" fmla="*/ 12650 w 12191781"/>
              <a:gd name="connsiteY0" fmla="*/ 0 h 870705"/>
              <a:gd name="connsiteX1" fmla="*/ 0 w 12191781"/>
              <a:gd name="connsiteY1" fmla="*/ 12031 h 870705"/>
              <a:gd name="connsiteX2" fmla="*/ 0 w 12191781"/>
              <a:gd name="connsiteY2" fmla="*/ 384087 h 870705"/>
              <a:gd name="connsiteX3" fmla="*/ 558564 w 12191781"/>
              <a:gd name="connsiteY3" fmla="*/ 663315 h 870705"/>
              <a:gd name="connsiteX4" fmla="*/ 1547882 w 12191781"/>
              <a:gd name="connsiteY4" fmla="*/ 331657 h 870705"/>
              <a:gd name="connsiteX5" fmla="*/ 2617027 w 12191781"/>
              <a:gd name="connsiteY5" fmla="*/ 308784 h 870705"/>
              <a:gd name="connsiteX6" fmla="*/ 3797841 w 12191781"/>
              <a:gd name="connsiteY6" fmla="*/ 869319 h 870705"/>
              <a:gd name="connsiteX7" fmla="*/ 4851064 w 12191781"/>
              <a:gd name="connsiteY7" fmla="*/ 343094 h 870705"/>
              <a:gd name="connsiteX8" fmla="*/ 6191530 w 12191781"/>
              <a:gd name="connsiteY8" fmla="*/ 411712 h 870705"/>
              <a:gd name="connsiteX9" fmla="*/ 8585218 w 12191781"/>
              <a:gd name="connsiteY9" fmla="*/ 388840 h 870705"/>
              <a:gd name="connsiteX10" fmla="*/ 9415103 w 12191781"/>
              <a:gd name="connsiteY10" fmla="*/ 686188 h 870705"/>
              <a:gd name="connsiteX11" fmla="*/ 10085336 w 12191781"/>
              <a:gd name="connsiteY11" fmla="*/ 377403 h 870705"/>
              <a:gd name="connsiteX12" fmla="*/ 11776948 w 12191781"/>
              <a:gd name="connsiteY12" fmla="*/ 343094 h 870705"/>
              <a:gd name="connsiteX13" fmla="*/ 12191782 w 12191781"/>
              <a:gd name="connsiteY13" fmla="*/ 484490 h 870705"/>
              <a:gd name="connsiteX14" fmla="*/ 12191782 w 12191781"/>
              <a:gd name="connsiteY14" fmla="*/ 0 h 870705"/>
              <a:gd name="connsiteX15" fmla="*/ 12650 w 12191781"/>
              <a:gd name="connsiteY15" fmla="*/ 0 h 87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781" h="870705">
                <a:moveTo>
                  <a:pt x="12650" y="0"/>
                </a:moveTo>
                <a:cubicBezTo>
                  <a:pt x="8288" y="4010"/>
                  <a:pt x="4144" y="8020"/>
                  <a:pt x="0" y="12031"/>
                </a:cubicBezTo>
                <a:lnTo>
                  <a:pt x="0" y="384087"/>
                </a:lnTo>
                <a:cubicBezTo>
                  <a:pt x="113196" y="529196"/>
                  <a:pt x="317777" y="628857"/>
                  <a:pt x="558564" y="663315"/>
                </a:cubicBezTo>
                <a:cubicBezTo>
                  <a:pt x="973397" y="720497"/>
                  <a:pt x="1292701" y="526077"/>
                  <a:pt x="1547882" y="331657"/>
                </a:cubicBezTo>
                <a:cubicBezTo>
                  <a:pt x="1851047" y="697624"/>
                  <a:pt x="2329784" y="697624"/>
                  <a:pt x="2617027" y="308784"/>
                </a:cubicBezTo>
                <a:cubicBezTo>
                  <a:pt x="2824444" y="629005"/>
                  <a:pt x="3303181" y="892192"/>
                  <a:pt x="3797841" y="869319"/>
                </a:cubicBezTo>
                <a:cubicBezTo>
                  <a:pt x="4324344" y="846446"/>
                  <a:pt x="4531978" y="606281"/>
                  <a:pt x="4851064" y="343094"/>
                </a:cubicBezTo>
                <a:cubicBezTo>
                  <a:pt x="5329802" y="674751"/>
                  <a:pt x="5712792" y="789264"/>
                  <a:pt x="6191530" y="411712"/>
                </a:cubicBezTo>
                <a:cubicBezTo>
                  <a:pt x="6845841" y="937938"/>
                  <a:pt x="8042576" y="1075176"/>
                  <a:pt x="8585218" y="388840"/>
                </a:cubicBezTo>
                <a:cubicBezTo>
                  <a:pt x="8856539" y="514641"/>
                  <a:pt x="9032113" y="697624"/>
                  <a:pt x="9415103" y="686188"/>
                </a:cubicBezTo>
                <a:cubicBezTo>
                  <a:pt x="9734189" y="674751"/>
                  <a:pt x="9893841" y="537514"/>
                  <a:pt x="10085336" y="377403"/>
                </a:cubicBezTo>
                <a:cubicBezTo>
                  <a:pt x="10436483" y="766243"/>
                  <a:pt x="11569532" y="1029430"/>
                  <a:pt x="11776948" y="343094"/>
                </a:cubicBezTo>
                <a:cubicBezTo>
                  <a:pt x="11933765" y="380522"/>
                  <a:pt x="12036929" y="494590"/>
                  <a:pt x="12191782" y="484490"/>
                </a:cubicBezTo>
                <a:lnTo>
                  <a:pt x="12191782" y="0"/>
                </a:lnTo>
                <a:lnTo>
                  <a:pt x="12650" y="0"/>
                </a:lnTo>
                <a:close/>
              </a:path>
            </a:pathLst>
          </a:custGeom>
          <a:solidFill>
            <a:srgbClr val="74BABA"/>
          </a:solidFill>
          <a:ln w="218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nvGrpSpPr>
          <p:cNvPr id="10" name="Graphic 143">
            <a:extLst>
              <a:ext uri="{FF2B5EF4-FFF2-40B4-BE49-F238E27FC236}">
                <a16:creationId xmlns:a16="http://schemas.microsoft.com/office/drawing/2014/main" id="{E9B75939-462F-4EDE-9F90-CDD8BB3919BD}"/>
              </a:ext>
            </a:extLst>
          </p:cNvPr>
          <p:cNvGrpSpPr/>
          <p:nvPr/>
        </p:nvGrpSpPr>
        <p:grpSpPr>
          <a:xfrm>
            <a:off x="10534594" y="3283412"/>
            <a:ext cx="1876002" cy="3664187"/>
            <a:chOff x="10445531" y="3270549"/>
            <a:chExt cx="1876002" cy="3664187"/>
          </a:xfrm>
        </p:grpSpPr>
        <p:sp>
          <p:nvSpPr>
            <p:cNvPr id="11" name="Freeform: Shape 10">
              <a:extLst>
                <a:ext uri="{FF2B5EF4-FFF2-40B4-BE49-F238E27FC236}">
                  <a16:creationId xmlns:a16="http://schemas.microsoft.com/office/drawing/2014/main" id="{AC9AA2E6-3972-4EAF-A71B-3E2223C37EAD}"/>
                </a:ext>
              </a:extLst>
            </p:cNvPr>
            <p:cNvSpPr/>
            <p:nvPr/>
          </p:nvSpPr>
          <p:spPr>
            <a:xfrm>
              <a:off x="10445531" y="3270549"/>
              <a:ext cx="1876002" cy="3650892"/>
            </a:xfrm>
            <a:custGeom>
              <a:avLst/>
              <a:gdLst>
                <a:gd name="connsiteX0" fmla="*/ 1562850 w 1876002"/>
                <a:gd name="connsiteY0" fmla="*/ 3650892 h 3650892"/>
                <a:gd name="connsiteX1" fmla="*/ 6436 w 1876002"/>
                <a:gd name="connsiteY1" fmla="*/ 1834145 h 3650892"/>
                <a:gd name="connsiteX2" fmla="*/ 47444 w 1876002"/>
                <a:gd name="connsiteY2" fmla="*/ 9941 h 3650892"/>
                <a:gd name="connsiteX3" fmla="*/ 49100 w 1876002"/>
                <a:gd name="connsiteY3" fmla="*/ 0 h 3650892"/>
                <a:gd name="connsiteX4" fmla="*/ 1624361 w 1876002"/>
                <a:gd name="connsiteY4" fmla="*/ 1400462 h 3650892"/>
                <a:gd name="connsiteX5" fmla="*/ 1674481 w 1876002"/>
                <a:gd name="connsiteY5" fmla="*/ 3352658 h 3650892"/>
                <a:gd name="connsiteX6" fmla="*/ 1562850 w 1876002"/>
                <a:gd name="connsiteY6" fmla="*/ 3650892 h 365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002" h="3650892">
                  <a:moveTo>
                    <a:pt x="1562850" y="3650892"/>
                  </a:moveTo>
                  <a:cubicBezTo>
                    <a:pt x="514885" y="3556451"/>
                    <a:pt x="37088" y="2504345"/>
                    <a:pt x="6436" y="1834145"/>
                  </a:cubicBezTo>
                  <a:cubicBezTo>
                    <a:pt x="-2884" y="1525761"/>
                    <a:pt x="-10547" y="51363"/>
                    <a:pt x="47444" y="9941"/>
                  </a:cubicBezTo>
                  <a:cubicBezTo>
                    <a:pt x="49100" y="0"/>
                    <a:pt x="49100" y="0"/>
                    <a:pt x="49100" y="0"/>
                  </a:cubicBezTo>
                  <a:cubicBezTo>
                    <a:pt x="680572" y="259713"/>
                    <a:pt x="1247011" y="846034"/>
                    <a:pt x="1624361" y="1400462"/>
                  </a:cubicBezTo>
                  <a:cubicBezTo>
                    <a:pt x="2023043" y="2009772"/>
                    <a:pt x="1876204" y="2701097"/>
                    <a:pt x="1674481" y="3352658"/>
                  </a:cubicBezTo>
                  <a:cubicBezTo>
                    <a:pt x="1647764" y="3450412"/>
                    <a:pt x="1612763" y="3536569"/>
                    <a:pt x="1562850" y="3650892"/>
                  </a:cubicBezTo>
                </a:path>
              </a:pathLst>
            </a:custGeom>
            <a:solidFill>
              <a:srgbClr val="459B97"/>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2" name="Freeform: Shape 11">
              <a:extLst>
                <a:ext uri="{FF2B5EF4-FFF2-40B4-BE49-F238E27FC236}">
                  <a16:creationId xmlns:a16="http://schemas.microsoft.com/office/drawing/2014/main" id="{24F92EFD-AE72-4141-BF6B-F9560E21C1F8}"/>
                </a:ext>
              </a:extLst>
            </p:cNvPr>
            <p:cNvSpPr/>
            <p:nvPr/>
          </p:nvSpPr>
          <p:spPr>
            <a:xfrm>
              <a:off x="10625392" y="3521682"/>
              <a:ext cx="1371735" cy="3413054"/>
            </a:xfrm>
            <a:custGeom>
              <a:avLst/>
              <a:gdLst>
                <a:gd name="connsiteX0" fmla="*/ 1788 w 1371735"/>
                <a:gd name="connsiteY0" fmla="*/ 28876 h 3413054"/>
                <a:gd name="connsiteX1" fmla="*/ 431743 w 1371735"/>
                <a:gd name="connsiteY1" fmla="*/ 788961 h 3413054"/>
                <a:gd name="connsiteX2" fmla="*/ 772228 w 1371735"/>
                <a:gd name="connsiteY2" fmla="*/ 1701063 h 3413054"/>
                <a:gd name="connsiteX3" fmla="*/ 1052652 w 1371735"/>
                <a:gd name="connsiteY3" fmla="*/ 2576713 h 3413054"/>
                <a:gd name="connsiteX4" fmla="*/ 1337011 w 1371735"/>
                <a:gd name="connsiteY4" fmla="*/ 3404108 h 3413054"/>
                <a:gd name="connsiteX5" fmla="*/ 1369734 w 1371735"/>
                <a:gd name="connsiteY5" fmla="*/ 3385055 h 3413054"/>
                <a:gd name="connsiteX6" fmla="*/ 1361449 w 1371735"/>
                <a:gd name="connsiteY6" fmla="*/ 3373456 h 3413054"/>
                <a:gd name="connsiteX7" fmla="*/ 1328726 w 1371735"/>
                <a:gd name="connsiteY7" fmla="*/ 3392510 h 3413054"/>
                <a:gd name="connsiteX8" fmla="*/ 1337011 w 1371735"/>
                <a:gd name="connsiteY8" fmla="*/ 3404108 h 3413054"/>
                <a:gd name="connsiteX9" fmla="*/ 1369734 w 1371735"/>
                <a:gd name="connsiteY9" fmla="*/ 3385055 h 3413054"/>
                <a:gd name="connsiteX10" fmla="*/ 1073570 w 1371735"/>
                <a:gd name="connsiteY10" fmla="*/ 2513546 h 3413054"/>
                <a:gd name="connsiteX11" fmla="*/ 790247 w 1371735"/>
                <a:gd name="connsiteY11" fmla="*/ 1635617 h 3413054"/>
                <a:gd name="connsiteX12" fmla="*/ 464673 w 1371735"/>
                <a:gd name="connsiteY12" fmla="*/ 769907 h 3413054"/>
                <a:gd name="connsiteX13" fmla="*/ 34718 w 1371735"/>
                <a:gd name="connsiteY13" fmla="*/ 9822 h 3413054"/>
                <a:gd name="connsiteX14" fmla="*/ 1788 w 1371735"/>
                <a:gd name="connsiteY14" fmla="*/ 28876 h 3413054"/>
                <a:gd name="connsiteX15" fmla="*/ 1788 w 1371735"/>
                <a:gd name="connsiteY15" fmla="*/ 28876 h 341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735" h="3413054">
                  <a:moveTo>
                    <a:pt x="1788" y="28876"/>
                  </a:moveTo>
                  <a:cubicBezTo>
                    <a:pt x="119011" y="296666"/>
                    <a:pt x="297330" y="530284"/>
                    <a:pt x="431743" y="788961"/>
                  </a:cubicBezTo>
                  <a:cubicBezTo>
                    <a:pt x="580861" y="1075805"/>
                    <a:pt x="669296" y="1395786"/>
                    <a:pt x="772228" y="1701063"/>
                  </a:cubicBezTo>
                  <a:cubicBezTo>
                    <a:pt x="870190" y="1992049"/>
                    <a:pt x="966288" y="2281999"/>
                    <a:pt x="1052652" y="2576713"/>
                  </a:cubicBezTo>
                  <a:cubicBezTo>
                    <a:pt x="1134666" y="2856723"/>
                    <a:pt x="1219995" y="3136318"/>
                    <a:pt x="1337011" y="3404108"/>
                  </a:cubicBezTo>
                  <a:cubicBezTo>
                    <a:pt x="1347987" y="3397688"/>
                    <a:pt x="1358757" y="3391475"/>
                    <a:pt x="1369734" y="3385055"/>
                  </a:cubicBezTo>
                  <a:cubicBezTo>
                    <a:pt x="1367041" y="3381120"/>
                    <a:pt x="1364142" y="3377391"/>
                    <a:pt x="1361449" y="3373456"/>
                  </a:cubicBezTo>
                  <a:cubicBezTo>
                    <a:pt x="1347366" y="3353781"/>
                    <a:pt x="1314643" y="3372628"/>
                    <a:pt x="1328726" y="3392510"/>
                  </a:cubicBezTo>
                  <a:cubicBezTo>
                    <a:pt x="1331419" y="3396445"/>
                    <a:pt x="1334318" y="3400173"/>
                    <a:pt x="1337011" y="3404108"/>
                  </a:cubicBezTo>
                  <a:cubicBezTo>
                    <a:pt x="1351301" y="3424198"/>
                    <a:pt x="1379468" y="3407215"/>
                    <a:pt x="1369734" y="3385055"/>
                  </a:cubicBezTo>
                  <a:cubicBezTo>
                    <a:pt x="1246505" y="3103388"/>
                    <a:pt x="1159726" y="2808053"/>
                    <a:pt x="1073570" y="2513546"/>
                  </a:cubicBezTo>
                  <a:cubicBezTo>
                    <a:pt x="986999" y="2217796"/>
                    <a:pt x="888208" y="1927638"/>
                    <a:pt x="790247" y="1635617"/>
                  </a:cubicBezTo>
                  <a:cubicBezTo>
                    <a:pt x="692492" y="1344216"/>
                    <a:pt x="603435" y="1044946"/>
                    <a:pt x="464673" y="769907"/>
                  </a:cubicBezTo>
                  <a:cubicBezTo>
                    <a:pt x="333160" y="509573"/>
                    <a:pt x="152148" y="277819"/>
                    <a:pt x="34718" y="9822"/>
                  </a:cubicBezTo>
                  <a:cubicBezTo>
                    <a:pt x="24777" y="-12338"/>
                    <a:pt x="-7946" y="6923"/>
                    <a:pt x="1788" y="28876"/>
                  </a:cubicBezTo>
                  <a:lnTo>
                    <a:pt x="1788" y="28876"/>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3" name="Freeform: Shape 12">
              <a:extLst>
                <a:ext uri="{FF2B5EF4-FFF2-40B4-BE49-F238E27FC236}">
                  <a16:creationId xmlns:a16="http://schemas.microsoft.com/office/drawing/2014/main" id="{152DF677-BCD5-4571-A847-E97BDA26E22E}"/>
                </a:ext>
              </a:extLst>
            </p:cNvPr>
            <p:cNvSpPr/>
            <p:nvPr/>
          </p:nvSpPr>
          <p:spPr>
            <a:xfrm>
              <a:off x="10568388" y="3758960"/>
              <a:ext cx="463768" cy="390574"/>
            </a:xfrm>
            <a:custGeom>
              <a:avLst/>
              <a:gdLst>
                <a:gd name="connsiteX0" fmla="*/ 8672 w 463768"/>
                <a:gd name="connsiteY0" fmla="*/ 198150 h 390574"/>
                <a:gd name="connsiteX1" fmla="*/ 410874 w 463768"/>
                <a:gd name="connsiteY1" fmla="*/ 389725 h 390574"/>
                <a:gd name="connsiteX2" fmla="*/ 434899 w 463768"/>
                <a:gd name="connsiteY2" fmla="*/ 371499 h 390574"/>
                <a:gd name="connsiteX3" fmla="*/ 463687 w 463768"/>
                <a:gd name="connsiteY3" fmla="*/ 18174 h 390574"/>
                <a:gd name="connsiteX4" fmla="*/ 425786 w 463768"/>
                <a:gd name="connsiteY4" fmla="*/ 18174 h 390574"/>
                <a:gd name="connsiteX5" fmla="*/ 396998 w 463768"/>
                <a:gd name="connsiteY5" fmla="*/ 371499 h 390574"/>
                <a:gd name="connsiteX6" fmla="*/ 421023 w 463768"/>
                <a:gd name="connsiteY6" fmla="*/ 353274 h 390574"/>
                <a:gd name="connsiteX7" fmla="*/ 27725 w 463768"/>
                <a:gd name="connsiteY7" fmla="*/ 165634 h 390574"/>
                <a:gd name="connsiteX8" fmla="*/ 8672 w 463768"/>
                <a:gd name="connsiteY8" fmla="*/ 198150 h 390574"/>
                <a:gd name="connsiteX9" fmla="*/ 8672 w 463768"/>
                <a:gd name="connsiteY9" fmla="*/ 198150 h 39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768" h="390574">
                  <a:moveTo>
                    <a:pt x="8672" y="198150"/>
                  </a:moveTo>
                  <a:cubicBezTo>
                    <a:pt x="132936" y="280786"/>
                    <a:pt x="269834" y="342090"/>
                    <a:pt x="410874" y="389725"/>
                  </a:cubicBezTo>
                  <a:cubicBezTo>
                    <a:pt x="422680" y="393660"/>
                    <a:pt x="434692" y="383304"/>
                    <a:pt x="434899" y="371499"/>
                  </a:cubicBezTo>
                  <a:cubicBezTo>
                    <a:pt x="435106" y="253034"/>
                    <a:pt x="453746" y="136018"/>
                    <a:pt x="463687" y="18174"/>
                  </a:cubicBezTo>
                  <a:cubicBezTo>
                    <a:pt x="465758" y="-6058"/>
                    <a:pt x="427857" y="-6058"/>
                    <a:pt x="425786" y="18174"/>
                  </a:cubicBezTo>
                  <a:cubicBezTo>
                    <a:pt x="415845" y="136018"/>
                    <a:pt x="397205" y="253034"/>
                    <a:pt x="396998" y="371499"/>
                  </a:cubicBezTo>
                  <a:cubicBezTo>
                    <a:pt x="404868" y="365493"/>
                    <a:pt x="412946" y="359280"/>
                    <a:pt x="421023" y="353274"/>
                  </a:cubicBezTo>
                  <a:cubicBezTo>
                    <a:pt x="282882" y="306675"/>
                    <a:pt x="149505" y="246406"/>
                    <a:pt x="27725" y="165634"/>
                  </a:cubicBezTo>
                  <a:cubicBezTo>
                    <a:pt x="7429" y="151965"/>
                    <a:pt x="-11625" y="184688"/>
                    <a:pt x="8672" y="198150"/>
                  </a:cubicBezTo>
                  <a:lnTo>
                    <a:pt x="8672" y="198150"/>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4" name="Freeform: Shape 13">
              <a:extLst>
                <a:ext uri="{FF2B5EF4-FFF2-40B4-BE49-F238E27FC236}">
                  <a16:creationId xmlns:a16="http://schemas.microsoft.com/office/drawing/2014/main" id="{59818E3A-B7E0-4111-B976-92E9D31FC5E9}"/>
                </a:ext>
              </a:extLst>
            </p:cNvPr>
            <p:cNvSpPr/>
            <p:nvPr/>
          </p:nvSpPr>
          <p:spPr>
            <a:xfrm>
              <a:off x="10574138" y="4118909"/>
              <a:ext cx="713804" cy="433172"/>
            </a:xfrm>
            <a:custGeom>
              <a:avLst/>
              <a:gdLst>
                <a:gd name="connsiteX0" fmla="*/ 8928 w 713804"/>
                <a:gd name="connsiteY0" fmla="*/ 166467 h 433172"/>
                <a:gd name="connsiteX1" fmla="*/ 608919 w 713804"/>
                <a:gd name="connsiteY1" fmla="*/ 431150 h 433172"/>
                <a:gd name="connsiteX2" fmla="*/ 636672 w 713804"/>
                <a:gd name="connsiteY2" fmla="*/ 419966 h 433172"/>
                <a:gd name="connsiteX3" fmla="*/ 713508 w 713804"/>
                <a:gd name="connsiteY3" fmla="*/ 23769 h 433172"/>
                <a:gd name="connsiteX4" fmla="*/ 677058 w 713804"/>
                <a:gd name="connsiteY4" fmla="*/ 13828 h 433172"/>
                <a:gd name="connsiteX5" fmla="*/ 600221 w 713804"/>
                <a:gd name="connsiteY5" fmla="*/ 410025 h 433172"/>
                <a:gd name="connsiteX6" fmla="*/ 627973 w 713804"/>
                <a:gd name="connsiteY6" fmla="*/ 398634 h 433172"/>
                <a:gd name="connsiteX7" fmla="*/ 28189 w 713804"/>
                <a:gd name="connsiteY7" fmla="*/ 133951 h 433172"/>
                <a:gd name="connsiteX8" fmla="*/ 8928 w 713804"/>
                <a:gd name="connsiteY8" fmla="*/ 166467 h 433172"/>
                <a:gd name="connsiteX9" fmla="*/ 8928 w 713804"/>
                <a:gd name="connsiteY9" fmla="*/ 166467 h 4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804" h="433172">
                  <a:moveTo>
                    <a:pt x="8928" y="166467"/>
                  </a:moveTo>
                  <a:cubicBezTo>
                    <a:pt x="195947" y="282033"/>
                    <a:pt x="408232" y="344579"/>
                    <a:pt x="608919" y="431150"/>
                  </a:cubicBezTo>
                  <a:cubicBezTo>
                    <a:pt x="619689" y="435706"/>
                    <a:pt x="633565" y="432807"/>
                    <a:pt x="636672" y="419966"/>
                  </a:cubicBezTo>
                  <a:cubicBezTo>
                    <a:pt x="668359" y="289074"/>
                    <a:pt x="691141" y="156525"/>
                    <a:pt x="713508" y="23769"/>
                  </a:cubicBezTo>
                  <a:cubicBezTo>
                    <a:pt x="717443" y="-48"/>
                    <a:pt x="680993" y="-10403"/>
                    <a:pt x="677058" y="13828"/>
                  </a:cubicBezTo>
                  <a:cubicBezTo>
                    <a:pt x="654690" y="146584"/>
                    <a:pt x="631908" y="279133"/>
                    <a:pt x="600221" y="410025"/>
                  </a:cubicBezTo>
                  <a:cubicBezTo>
                    <a:pt x="609540" y="406297"/>
                    <a:pt x="618860" y="402569"/>
                    <a:pt x="627973" y="398634"/>
                  </a:cubicBezTo>
                  <a:cubicBezTo>
                    <a:pt x="427493" y="312063"/>
                    <a:pt x="215000" y="249310"/>
                    <a:pt x="28189" y="133951"/>
                  </a:cubicBezTo>
                  <a:cubicBezTo>
                    <a:pt x="7272" y="120903"/>
                    <a:pt x="-11782" y="153626"/>
                    <a:pt x="8928" y="166467"/>
                  </a:cubicBezTo>
                  <a:lnTo>
                    <a:pt x="8928" y="166467"/>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5" name="Freeform: Shape 14">
              <a:extLst>
                <a:ext uri="{FF2B5EF4-FFF2-40B4-BE49-F238E27FC236}">
                  <a16:creationId xmlns:a16="http://schemas.microsoft.com/office/drawing/2014/main" id="{78539B0D-C992-4ABF-8F8D-ABD462EFB5E8}"/>
                </a:ext>
              </a:extLst>
            </p:cNvPr>
            <p:cNvSpPr/>
            <p:nvPr/>
          </p:nvSpPr>
          <p:spPr>
            <a:xfrm>
              <a:off x="10548869" y="4399170"/>
              <a:ext cx="1008997" cy="611440"/>
            </a:xfrm>
            <a:custGeom>
              <a:avLst/>
              <a:gdLst>
                <a:gd name="connsiteX0" fmla="*/ 13279 w 1008997"/>
                <a:gd name="connsiteY0" fmla="*/ 282817 h 611440"/>
                <a:gd name="connsiteX1" fmla="*/ 807123 w 1008997"/>
                <a:gd name="connsiteY1" fmla="*/ 610668 h 611440"/>
                <a:gd name="connsiteX2" fmla="*/ 830319 w 1008997"/>
                <a:gd name="connsiteY2" fmla="*/ 597413 h 611440"/>
                <a:gd name="connsiteX3" fmla="*/ 1008638 w 1008997"/>
                <a:gd name="connsiteY3" fmla="*/ 23725 h 611440"/>
                <a:gd name="connsiteX4" fmla="*/ 972187 w 1008997"/>
                <a:gd name="connsiteY4" fmla="*/ 13577 h 611440"/>
                <a:gd name="connsiteX5" fmla="*/ 793868 w 1008997"/>
                <a:gd name="connsiteY5" fmla="*/ 587265 h 611440"/>
                <a:gd name="connsiteX6" fmla="*/ 817064 w 1008997"/>
                <a:gd name="connsiteY6" fmla="*/ 574010 h 611440"/>
                <a:gd name="connsiteX7" fmla="*/ 23427 w 1008997"/>
                <a:gd name="connsiteY7" fmla="*/ 246366 h 611440"/>
                <a:gd name="connsiteX8" fmla="*/ 13279 w 1008997"/>
                <a:gd name="connsiteY8" fmla="*/ 282817 h 611440"/>
                <a:gd name="connsiteX9" fmla="*/ 13279 w 1008997"/>
                <a:gd name="connsiteY9" fmla="*/ 282817 h 61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997" h="611440">
                  <a:moveTo>
                    <a:pt x="13279" y="282817"/>
                  </a:moveTo>
                  <a:cubicBezTo>
                    <a:pt x="289561" y="363381"/>
                    <a:pt x="530841" y="530103"/>
                    <a:pt x="807123" y="610668"/>
                  </a:cubicBezTo>
                  <a:cubicBezTo>
                    <a:pt x="817478" y="613774"/>
                    <a:pt x="827212" y="607147"/>
                    <a:pt x="830319" y="597413"/>
                  </a:cubicBezTo>
                  <a:cubicBezTo>
                    <a:pt x="894729" y="407495"/>
                    <a:pt x="973016" y="222134"/>
                    <a:pt x="1008638" y="23725"/>
                  </a:cubicBezTo>
                  <a:cubicBezTo>
                    <a:pt x="1012988" y="-92"/>
                    <a:pt x="976537" y="-10241"/>
                    <a:pt x="972187" y="13577"/>
                  </a:cubicBezTo>
                  <a:cubicBezTo>
                    <a:pt x="936565" y="211986"/>
                    <a:pt x="858278" y="397347"/>
                    <a:pt x="793868" y="587265"/>
                  </a:cubicBezTo>
                  <a:cubicBezTo>
                    <a:pt x="801531" y="582915"/>
                    <a:pt x="809401" y="578359"/>
                    <a:pt x="817064" y="574010"/>
                  </a:cubicBezTo>
                  <a:cubicBezTo>
                    <a:pt x="540989" y="493652"/>
                    <a:pt x="299709" y="327138"/>
                    <a:pt x="23427" y="246366"/>
                  </a:cubicBezTo>
                  <a:cubicBezTo>
                    <a:pt x="24" y="239531"/>
                    <a:pt x="-10124" y="275982"/>
                    <a:pt x="13279" y="282817"/>
                  </a:cubicBezTo>
                  <a:lnTo>
                    <a:pt x="13279" y="282817"/>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6" name="Freeform: Shape 15">
              <a:extLst>
                <a:ext uri="{FF2B5EF4-FFF2-40B4-BE49-F238E27FC236}">
                  <a16:creationId xmlns:a16="http://schemas.microsoft.com/office/drawing/2014/main" id="{F6E5FDF8-9617-49CD-9751-A80FFF290B9B}"/>
                </a:ext>
              </a:extLst>
            </p:cNvPr>
            <p:cNvSpPr/>
            <p:nvPr/>
          </p:nvSpPr>
          <p:spPr>
            <a:xfrm>
              <a:off x="10645958" y="4782571"/>
              <a:ext cx="1185080" cy="627779"/>
            </a:xfrm>
            <a:custGeom>
              <a:avLst/>
              <a:gdLst>
                <a:gd name="connsiteX0" fmla="*/ 8975 w 1185080"/>
                <a:gd name="connsiteY0" fmla="*/ 292506 h 627779"/>
                <a:gd name="connsiteX1" fmla="*/ 438309 w 1185080"/>
                <a:gd name="connsiteY1" fmla="*/ 490294 h 627779"/>
                <a:gd name="connsiteX2" fmla="*/ 780243 w 1185080"/>
                <a:gd name="connsiteY2" fmla="*/ 626778 h 627779"/>
                <a:gd name="connsiteX3" fmla="*/ 968297 w 1185080"/>
                <a:gd name="connsiteY3" fmla="*/ 462334 h 627779"/>
                <a:gd name="connsiteX4" fmla="*/ 1182860 w 1185080"/>
                <a:gd name="connsiteY4" fmla="*/ 28651 h 627779"/>
                <a:gd name="connsiteX5" fmla="*/ 1150137 w 1185080"/>
                <a:gd name="connsiteY5" fmla="*/ 9597 h 627779"/>
                <a:gd name="connsiteX6" fmla="*/ 964155 w 1185080"/>
                <a:gd name="connsiteY6" fmla="*/ 372657 h 627779"/>
                <a:gd name="connsiteX7" fmla="*/ 729916 w 1185080"/>
                <a:gd name="connsiteY7" fmla="*/ 579143 h 627779"/>
                <a:gd name="connsiteX8" fmla="*/ 418633 w 1185080"/>
                <a:gd name="connsiteY8" fmla="*/ 440588 h 627779"/>
                <a:gd name="connsiteX9" fmla="*/ 28028 w 1185080"/>
                <a:gd name="connsiteY9" fmla="*/ 259783 h 627779"/>
                <a:gd name="connsiteX10" fmla="*/ 8975 w 1185080"/>
                <a:gd name="connsiteY10" fmla="*/ 292506 h 627779"/>
                <a:gd name="connsiteX11" fmla="*/ 8975 w 1185080"/>
                <a:gd name="connsiteY11" fmla="*/ 292506 h 62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5080" h="627779">
                  <a:moveTo>
                    <a:pt x="8975" y="292506"/>
                  </a:moveTo>
                  <a:cubicBezTo>
                    <a:pt x="144630" y="375349"/>
                    <a:pt x="294369" y="424641"/>
                    <a:pt x="438309" y="490294"/>
                  </a:cubicBezTo>
                  <a:cubicBezTo>
                    <a:pt x="548904" y="540621"/>
                    <a:pt x="657221" y="612280"/>
                    <a:pt x="780243" y="626778"/>
                  </a:cubicBezTo>
                  <a:cubicBezTo>
                    <a:pt x="881519" y="638790"/>
                    <a:pt x="934745" y="540414"/>
                    <a:pt x="968297" y="462334"/>
                  </a:cubicBezTo>
                  <a:cubicBezTo>
                    <a:pt x="1032500" y="313010"/>
                    <a:pt x="1109959" y="173626"/>
                    <a:pt x="1182860" y="28651"/>
                  </a:cubicBezTo>
                  <a:cubicBezTo>
                    <a:pt x="1193837" y="6905"/>
                    <a:pt x="1161114" y="-12149"/>
                    <a:pt x="1150137" y="9597"/>
                  </a:cubicBezTo>
                  <a:cubicBezTo>
                    <a:pt x="1089041" y="131169"/>
                    <a:pt x="1016346" y="246942"/>
                    <a:pt x="964155" y="372657"/>
                  </a:cubicBezTo>
                  <a:cubicBezTo>
                    <a:pt x="917348" y="485323"/>
                    <a:pt x="879862" y="617872"/>
                    <a:pt x="729916" y="579143"/>
                  </a:cubicBezTo>
                  <a:cubicBezTo>
                    <a:pt x="619735" y="550562"/>
                    <a:pt x="523637" y="482631"/>
                    <a:pt x="418633" y="440588"/>
                  </a:cubicBezTo>
                  <a:cubicBezTo>
                    <a:pt x="285670" y="387361"/>
                    <a:pt x="150636" y="334549"/>
                    <a:pt x="28028" y="259783"/>
                  </a:cubicBezTo>
                  <a:cubicBezTo>
                    <a:pt x="7111" y="246942"/>
                    <a:pt x="-11736" y="279665"/>
                    <a:pt x="8975" y="292506"/>
                  </a:cubicBezTo>
                  <a:lnTo>
                    <a:pt x="8975" y="292506"/>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7" name="Freeform: Shape 16">
              <a:extLst>
                <a:ext uri="{FF2B5EF4-FFF2-40B4-BE49-F238E27FC236}">
                  <a16:creationId xmlns:a16="http://schemas.microsoft.com/office/drawing/2014/main" id="{1F546BA0-7172-4179-9723-141C606D245B}"/>
                </a:ext>
              </a:extLst>
            </p:cNvPr>
            <p:cNvSpPr/>
            <p:nvPr/>
          </p:nvSpPr>
          <p:spPr>
            <a:xfrm>
              <a:off x="10705272" y="5222868"/>
              <a:ext cx="1308052" cy="693850"/>
            </a:xfrm>
            <a:custGeom>
              <a:avLst/>
              <a:gdLst>
                <a:gd name="connsiteX0" fmla="*/ 6408 w 1308052"/>
                <a:gd name="connsiteY0" fmla="*/ 340154 h 693850"/>
                <a:gd name="connsiteX1" fmla="*/ 390385 w 1308052"/>
                <a:gd name="connsiteY1" fmla="*/ 497556 h 693850"/>
                <a:gd name="connsiteX2" fmla="*/ 928037 w 1308052"/>
                <a:gd name="connsiteY2" fmla="*/ 693065 h 693850"/>
                <a:gd name="connsiteX3" fmla="*/ 949369 w 1308052"/>
                <a:gd name="connsiteY3" fmla="*/ 684367 h 693850"/>
                <a:gd name="connsiteX4" fmla="*/ 1307251 w 1308052"/>
                <a:gd name="connsiteY4" fmla="*/ 23486 h 693850"/>
                <a:gd name="connsiteX5" fmla="*/ 1270800 w 1308052"/>
                <a:gd name="connsiteY5" fmla="*/ 13338 h 693850"/>
                <a:gd name="connsiteX6" fmla="*/ 1101178 w 1308052"/>
                <a:gd name="connsiteY6" fmla="*/ 380540 h 693850"/>
                <a:gd name="connsiteX7" fmla="*/ 987684 w 1308052"/>
                <a:gd name="connsiteY7" fmla="*/ 561138 h 693850"/>
                <a:gd name="connsiteX8" fmla="*/ 939427 w 1308052"/>
                <a:gd name="connsiteY8" fmla="*/ 632383 h 693850"/>
                <a:gd name="connsiteX9" fmla="*/ 834838 w 1308052"/>
                <a:gd name="connsiteY9" fmla="*/ 621406 h 693850"/>
                <a:gd name="connsiteX10" fmla="*/ 420002 w 1308052"/>
                <a:gd name="connsiteY10" fmla="*/ 466904 h 693850"/>
                <a:gd name="connsiteX11" fmla="*/ 33125 w 1308052"/>
                <a:gd name="connsiteY11" fmla="*/ 313230 h 693850"/>
                <a:gd name="connsiteX12" fmla="*/ 6408 w 1308052"/>
                <a:gd name="connsiteY12" fmla="*/ 340154 h 693850"/>
                <a:gd name="connsiteX13" fmla="*/ 6408 w 1308052"/>
                <a:gd name="connsiteY13" fmla="*/ 340154 h 69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052" h="693850">
                  <a:moveTo>
                    <a:pt x="6408" y="340154"/>
                  </a:moveTo>
                  <a:cubicBezTo>
                    <a:pt x="116175" y="430039"/>
                    <a:pt x="257422" y="458205"/>
                    <a:pt x="390385" y="497556"/>
                  </a:cubicBezTo>
                  <a:cubicBezTo>
                    <a:pt x="573468" y="551818"/>
                    <a:pt x="745782" y="636525"/>
                    <a:pt x="928037" y="693065"/>
                  </a:cubicBezTo>
                  <a:cubicBezTo>
                    <a:pt x="936528" y="695758"/>
                    <a:pt x="944605" y="691201"/>
                    <a:pt x="949369" y="684367"/>
                  </a:cubicBezTo>
                  <a:cubicBezTo>
                    <a:pt x="1090409" y="481401"/>
                    <a:pt x="1239112" y="263938"/>
                    <a:pt x="1307251" y="23486"/>
                  </a:cubicBezTo>
                  <a:cubicBezTo>
                    <a:pt x="1313878" y="-124"/>
                    <a:pt x="1277427" y="-10065"/>
                    <a:pt x="1270800" y="13338"/>
                  </a:cubicBezTo>
                  <a:cubicBezTo>
                    <a:pt x="1233935" y="143609"/>
                    <a:pt x="1169317" y="264145"/>
                    <a:pt x="1101178" y="380540"/>
                  </a:cubicBezTo>
                  <a:cubicBezTo>
                    <a:pt x="1065349" y="441844"/>
                    <a:pt x="1026827" y="501698"/>
                    <a:pt x="987684" y="561138"/>
                  </a:cubicBezTo>
                  <a:cubicBezTo>
                    <a:pt x="971943" y="585162"/>
                    <a:pt x="955789" y="608773"/>
                    <a:pt x="939427" y="632383"/>
                  </a:cubicBezTo>
                  <a:cubicBezTo>
                    <a:pt x="915817" y="666763"/>
                    <a:pt x="867768" y="633418"/>
                    <a:pt x="834838" y="621406"/>
                  </a:cubicBezTo>
                  <a:cubicBezTo>
                    <a:pt x="695869" y="570872"/>
                    <a:pt x="560628" y="512882"/>
                    <a:pt x="420002" y="466904"/>
                  </a:cubicBezTo>
                  <a:cubicBezTo>
                    <a:pt x="288488" y="423825"/>
                    <a:pt x="143099" y="403529"/>
                    <a:pt x="33125" y="313230"/>
                  </a:cubicBezTo>
                  <a:cubicBezTo>
                    <a:pt x="14485" y="298111"/>
                    <a:pt x="-12439" y="324621"/>
                    <a:pt x="6408" y="340154"/>
                  </a:cubicBezTo>
                  <a:lnTo>
                    <a:pt x="6408" y="340154"/>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8" name="Freeform: Shape 17">
              <a:extLst>
                <a:ext uri="{FF2B5EF4-FFF2-40B4-BE49-F238E27FC236}">
                  <a16:creationId xmlns:a16="http://schemas.microsoft.com/office/drawing/2014/main" id="{C022B3B9-DC65-46E7-923F-AE1EF007AF04}"/>
                </a:ext>
              </a:extLst>
            </p:cNvPr>
            <p:cNvSpPr/>
            <p:nvPr/>
          </p:nvSpPr>
          <p:spPr>
            <a:xfrm>
              <a:off x="10850062" y="5765432"/>
              <a:ext cx="1225541" cy="680327"/>
            </a:xfrm>
            <a:custGeom>
              <a:avLst/>
              <a:gdLst>
                <a:gd name="connsiteX0" fmla="*/ 13428 w 1225541"/>
                <a:gd name="connsiteY0" fmla="*/ 348289 h 680327"/>
                <a:gd name="connsiteX1" fmla="*/ 949968 w 1225541"/>
                <a:gd name="connsiteY1" fmla="*/ 679662 h 680327"/>
                <a:gd name="connsiteX2" fmla="*/ 971300 w 1225541"/>
                <a:gd name="connsiteY2" fmla="*/ 670963 h 680327"/>
                <a:gd name="connsiteX3" fmla="*/ 1224593 w 1225541"/>
                <a:gd name="connsiteY3" fmla="*/ 23338 h 680327"/>
                <a:gd name="connsiteX4" fmla="*/ 1188142 w 1225541"/>
                <a:gd name="connsiteY4" fmla="*/ 13189 h 680327"/>
                <a:gd name="connsiteX5" fmla="*/ 1057250 w 1225541"/>
                <a:gd name="connsiteY5" fmla="*/ 391368 h 680327"/>
                <a:gd name="connsiteX6" fmla="*/ 973993 w 1225541"/>
                <a:gd name="connsiteY6" fmla="*/ 582321 h 680327"/>
                <a:gd name="connsiteX7" fmla="*/ 908133 w 1225541"/>
                <a:gd name="connsiteY7" fmla="*/ 627056 h 680327"/>
                <a:gd name="connsiteX8" fmla="*/ 804372 w 1225541"/>
                <a:gd name="connsiteY8" fmla="*/ 591434 h 680327"/>
                <a:gd name="connsiteX9" fmla="*/ 23576 w 1225541"/>
                <a:gd name="connsiteY9" fmla="*/ 311839 h 680327"/>
                <a:gd name="connsiteX10" fmla="*/ 13428 w 1225541"/>
                <a:gd name="connsiteY10" fmla="*/ 348289 h 680327"/>
                <a:gd name="connsiteX11" fmla="*/ 13428 w 1225541"/>
                <a:gd name="connsiteY11" fmla="*/ 348289 h 6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41" h="680327">
                  <a:moveTo>
                    <a:pt x="13428" y="348289"/>
                  </a:moveTo>
                  <a:cubicBezTo>
                    <a:pt x="336516" y="426162"/>
                    <a:pt x="632887" y="582735"/>
                    <a:pt x="949968" y="679662"/>
                  </a:cubicBezTo>
                  <a:cubicBezTo>
                    <a:pt x="957838" y="681940"/>
                    <a:pt x="967572" y="678212"/>
                    <a:pt x="971300" y="670963"/>
                  </a:cubicBezTo>
                  <a:cubicBezTo>
                    <a:pt x="1078996" y="464891"/>
                    <a:pt x="1155212" y="244736"/>
                    <a:pt x="1224593" y="23338"/>
                  </a:cubicBezTo>
                  <a:cubicBezTo>
                    <a:pt x="1231842" y="-65"/>
                    <a:pt x="1195391" y="-10007"/>
                    <a:pt x="1188142" y="13189"/>
                  </a:cubicBezTo>
                  <a:cubicBezTo>
                    <a:pt x="1148170" y="140561"/>
                    <a:pt x="1105920" y="266896"/>
                    <a:pt x="1057250" y="391368"/>
                  </a:cubicBezTo>
                  <a:cubicBezTo>
                    <a:pt x="1031983" y="455985"/>
                    <a:pt x="1003816" y="519568"/>
                    <a:pt x="973993" y="582321"/>
                  </a:cubicBezTo>
                  <a:cubicBezTo>
                    <a:pt x="955560" y="620843"/>
                    <a:pt x="953489" y="641347"/>
                    <a:pt x="908133" y="627056"/>
                  </a:cubicBezTo>
                  <a:cubicBezTo>
                    <a:pt x="873339" y="615872"/>
                    <a:pt x="838752" y="603653"/>
                    <a:pt x="804372" y="591434"/>
                  </a:cubicBezTo>
                  <a:cubicBezTo>
                    <a:pt x="543830" y="498235"/>
                    <a:pt x="293644" y="376870"/>
                    <a:pt x="23576" y="311839"/>
                  </a:cubicBezTo>
                  <a:cubicBezTo>
                    <a:pt x="-34" y="306040"/>
                    <a:pt x="-10182" y="342697"/>
                    <a:pt x="13428" y="348289"/>
                  </a:cubicBezTo>
                  <a:lnTo>
                    <a:pt x="13428" y="348289"/>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19" name="Graphic 153">
            <a:extLst>
              <a:ext uri="{FF2B5EF4-FFF2-40B4-BE49-F238E27FC236}">
                <a16:creationId xmlns:a16="http://schemas.microsoft.com/office/drawing/2014/main" id="{9AF86EE5-700D-410A-A89B-32EBF3C114B3}"/>
              </a:ext>
            </a:extLst>
          </p:cNvPr>
          <p:cNvGrpSpPr/>
          <p:nvPr/>
        </p:nvGrpSpPr>
        <p:grpSpPr>
          <a:xfrm>
            <a:off x="11161825" y="3187825"/>
            <a:ext cx="1068908" cy="1281259"/>
            <a:chOff x="11161825" y="3187825"/>
            <a:chExt cx="1068908" cy="1281259"/>
          </a:xfrm>
        </p:grpSpPr>
        <p:sp>
          <p:nvSpPr>
            <p:cNvPr id="20" name="Freeform: Shape 19">
              <a:extLst>
                <a:ext uri="{FF2B5EF4-FFF2-40B4-BE49-F238E27FC236}">
                  <a16:creationId xmlns:a16="http://schemas.microsoft.com/office/drawing/2014/main" id="{CB356B4D-3784-43F2-A28E-F75020CB9D06}"/>
                </a:ext>
              </a:extLst>
            </p:cNvPr>
            <p:cNvSpPr/>
            <p:nvPr/>
          </p:nvSpPr>
          <p:spPr>
            <a:xfrm>
              <a:off x="11161825" y="3187825"/>
              <a:ext cx="1065500" cy="1267823"/>
            </a:xfrm>
            <a:custGeom>
              <a:avLst/>
              <a:gdLst>
                <a:gd name="connsiteX0" fmla="*/ 996210 w 1065500"/>
                <a:gd name="connsiteY0" fmla="*/ 1267823 h 1267823"/>
                <a:gd name="connsiteX1" fmla="*/ 199371 w 1065500"/>
                <a:gd name="connsiteY1" fmla="*/ 961111 h 1267823"/>
                <a:gd name="connsiteX2" fmla="*/ 59 w 1065500"/>
                <a:gd name="connsiteY2" fmla="*/ 814786 h 1267823"/>
                <a:gd name="connsiteX3" fmla="*/ 163096 w 1065500"/>
                <a:gd name="connsiteY3" fmla="*/ 788701 h 1267823"/>
                <a:gd name="connsiteX4" fmla="*/ 576188 w 1065500"/>
                <a:gd name="connsiteY4" fmla="*/ 936656 h 1267823"/>
                <a:gd name="connsiteX5" fmla="*/ 95232 w 1065500"/>
                <a:gd name="connsiteY5" fmla="*/ 448566 h 1267823"/>
                <a:gd name="connsiteX6" fmla="*/ 362407 w 1065500"/>
                <a:gd name="connsiteY6" fmla="*/ 547407 h 1267823"/>
                <a:gd name="connsiteX7" fmla="*/ 674010 w 1065500"/>
                <a:gd name="connsiteY7" fmla="*/ 768729 h 1267823"/>
                <a:gd name="connsiteX8" fmla="*/ 451466 w 1065500"/>
                <a:gd name="connsiteY8" fmla="*/ 409845 h 1267823"/>
                <a:gd name="connsiteX9" fmla="*/ 346511 w 1065500"/>
                <a:gd name="connsiteY9" fmla="*/ 135741 h 1267823"/>
                <a:gd name="connsiteX10" fmla="*/ 574966 w 1065500"/>
                <a:gd name="connsiteY10" fmla="*/ 260871 h 1267823"/>
                <a:gd name="connsiteX11" fmla="*/ 808311 w 1065500"/>
                <a:gd name="connsiteY11" fmla="*/ 639319 h 1267823"/>
                <a:gd name="connsiteX12" fmla="*/ 705598 w 1065500"/>
                <a:gd name="connsiteY12" fmla="*/ 166514 h 1267823"/>
                <a:gd name="connsiteX13" fmla="*/ 912451 w 1065500"/>
                <a:gd name="connsiteY13" fmla="*/ 133703 h 1267823"/>
                <a:gd name="connsiteX14" fmla="*/ 1050827 w 1065500"/>
                <a:gd name="connsiteY14" fmla="*/ 883262 h 1267823"/>
                <a:gd name="connsiteX15" fmla="*/ 1065501 w 1065500"/>
                <a:gd name="connsiteY15" fmla="*/ 1260283 h 12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5500" h="1267823">
                  <a:moveTo>
                    <a:pt x="996210" y="1267823"/>
                  </a:moveTo>
                  <a:cubicBezTo>
                    <a:pt x="733518" y="1153902"/>
                    <a:pt x="462063" y="1069938"/>
                    <a:pt x="199371" y="961111"/>
                  </a:cubicBezTo>
                  <a:cubicBezTo>
                    <a:pt x="149034" y="938286"/>
                    <a:pt x="2913" y="889172"/>
                    <a:pt x="59" y="814786"/>
                  </a:cubicBezTo>
                  <a:cubicBezTo>
                    <a:pt x="-2998" y="735510"/>
                    <a:pt x="112758" y="775658"/>
                    <a:pt x="163096" y="788701"/>
                  </a:cubicBezTo>
                  <a:cubicBezTo>
                    <a:pt x="293932" y="833332"/>
                    <a:pt x="429456" y="867773"/>
                    <a:pt x="576188" y="936656"/>
                  </a:cubicBezTo>
                  <a:cubicBezTo>
                    <a:pt x="481627" y="806227"/>
                    <a:pt x="16159" y="585924"/>
                    <a:pt x="95232" y="448566"/>
                  </a:cubicBezTo>
                  <a:cubicBezTo>
                    <a:pt x="156574" y="342185"/>
                    <a:pt x="305956" y="505018"/>
                    <a:pt x="362407" y="547407"/>
                  </a:cubicBezTo>
                  <a:cubicBezTo>
                    <a:pt x="464712" y="623015"/>
                    <a:pt x="576392" y="688230"/>
                    <a:pt x="674010" y="768729"/>
                  </a:cubicBezTo>
                  <a:cubicBezTo>
                    <a:pt x="630194" y="661125"/>
                    <a:pt x="510159" y="516838"/>
                    <a:pt x="451466" y="409845"/>
                  </a:cubicBezTo>
                  <a:cubicBezTo>
                    <a:pt x="403574" y="327308"/>
                    <a:pt x="320425" y="231117"/>
                    <a:pt x="346511" y="135741"/>
                  </a:cubicBezTo>
                  <a:cubicBezTo>
                    <a:pt x="384825" y="-29741"/>
                    <a:pt x="532984" y="202993"/>
                    <a:pt x="574966" y="260871"/>
                  </a:cubicBezTo>
                  <a:cubicBezTo>
                    <a:pt x="638346" y="357674"/>
                    <a:pt x="743301" y="502776"/>
                    <a:pt x="808311" y="639319"/>
                  </a:cubicBezTo>
                  <a:cubicBezTo>
                    <a:pt x="823188" y="509501"/>
                    <a:pt x="715788" y="300203"/>
                    <a:pt x="705598" y="166514"/>
                  </a:cubicBezTo>
                  <a:cubicBezTo>
                    <a:pt x="692148" y="-41561"/>
                    <a:pt x="835620" y="-57050"/>
                    <a:pt x="912451" y="133703"/>
                  </a:cubicBezTo>
                  <a:cubicBezTo>
                    <a:pt x="1011087" y="373162"/>
                    <a:pt x="1030652" y="620977"/>
                    <a:pt x="1050827" y="883262"/>
                  </a:cubicBezTo>
                  <a:cubicBezTo>
                    <a:pt x="1060202" y="997183"/>
                    <a:pt x="1061017" y="1146158"/>
                    <a:pt x="1065501" y="1260283"/>
                  </a:cubicBezTo>
                </a:path>
              </a:pathLst>
            </a:custGeom>
            <a:solidFill>
              <a:srgbClr val="FFDB69"/>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1" name="Freeform: Shape 20">
              <a:extLst>
                <a:ext uri="{FF2B5EF4-FFF2-40B4-BE49-F238E27FC236}">
                  <a16:creationId xmlns:a16="http://schemas.microsoft.com/office/drawing/2014/main" id="{27B476EC-8FCE-440C-A1E7-2768425702BE}"/>
                </a:ext>
              </a:extLst>
            </p:cNvPr>
            <p:cNvSpPr/>
            <p:nvPr/>
          </p:nvSpPr>
          <p:spPr>
            <a:xfrm>
              <a:off x="11581671" y="3386307"/>
              <a:ext cx="649062" cy="1076344"/>
            </a:xfrm>
            <a:custGeom>
              <a:avLst/>
              <a:gdLst>
                <a:gd name="connsiteX0" fmla="*/ 2885 w 649062"/>
                <a:gd name="connsiteY0" fmla="*/ 27541 h 1076344"/>
                <a:gd name="connsiteX1" fmla="*/ 362583 w 649062"/>
                <a:gd name="connsiteY1" fmla="*/ 612433 h 1076344"/>
                <a:gd name="connsiteX2" fmla="*/ 517264 w 649062"/>
                <a:gd name="connsiteY2" fmla="*/ 884907 h 1076344"/>
                <a:gd name="connsiteX3" fmla="*/ 617531 w 649062"/>
                <a:gd name="connsiteY3" fmla="*/ 1070565 h 1076344"/>
                <a:gd name="connsiteX4" fmla="*/ 643821 w 649062"/>
                <a:gd name="connsiteY4" fmla="*/ 1044275 h 1076344"/>
                <a:gd name="connsiteX5" fmla="*/ 541719 w 649062"/>
                <a:gd name="connsiteY5" fmla="*/ 849243 h 1076344"/>
                <a:gd name="connsiteX6" fmla="*/ 379702 w 649062"/>
                <a:gd name="connsiteY6" fmla="*/ 570451 h 1076344"/>
                <a:gd name="connsiteX7" fmla="*/ 35288 w 649062"/>
                <a:gd name="connsiteY7" fmla="*/ 8791 h 1076344"/>
                <a:gd name="connsiteX8" fmla="*/ 2885 w 649062"/>
                <a:gd name="connsiteY8" fmla="*/ 27541 h 1076344"/>
                <a:gd name="connsiteX9" fmla="*/ 2885 w 649062"/>
                <a:gd name="connsiteY9" fmla="*/ 27541 h 107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062" h="1076344">
                  <a:moveTo>
                    <a:pt x="2885" y="27541"/>
                  </a:moveTo>
                  <a:cubicBezTo>
                    <a:pt x="123124" y="222573"/>
                    <a:pt x="237249" y="420662"/>
                    <a:pt x="362583" y="612433"/>
                  </a:cubicBezTo>
                  <a:cubicBezTo>
                    <a:pt x="419238" y="699046"/>
                    <a:pt x="473855" y="790957"/>
                    <a:pt x="517264" y="884907"/>
                  </a:cubicBezTo>
                  <a:cubicBezTo>
                    <a:pt x="546406" y="948084"/>
                    <a:pt x="569028" y="1019004"/>
                    <a:pt x="617531" y="1070565"/>
                  </a:cubicBezTo>
                  <a:cubicBezTo>
                    <a:pt x="634038" y="1088091"/>
                    <a:pt x="660328" y="1061801"/>
                    <a:pt x="643821" y="1044275"/>
                  </a:cubicBezTo>
                  <a:cubicBezTo>
                    <a:pt x="594298" y="991696"/>
                    <a:pt x="571473" y="913846"/>
                    <a:pt x="541719" y="849243"/>
                  </a:cubicBezTo>
                  <a:cubicBezTo>
                    <a:pt x="497088" y="752644"/>
                    <a:pt x="437784" y="659306"/>
                    <a:pt x="379702" y="570451"/>
                  </a:cubicBezTo>
                  <a:cubicBezTo>
                    <a:pt x="259463" y="386424"/>
                    <a:pt x="150636" y="195875"/>
                    <a:pt x="35288" y="8791"/>
                  </a:cubicBezTo>
                  <a:cubicBezTo>
                    <a:pt x="22449" y="-11588"/>
                    <a:pt x="-9751" y="7161"/>
                    <a:pt x="2885" y="27541"/>
                  </a:cubicBezTo>
                  <a:lnTo>
                    <a:pt x="2885" y="27541"/>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2" name="Freeform: Shape 21">
              <a:extLst>
                <a:ext uri="{FF2B5EF4-FFF2-40B4-BE49-F238E27FC236}">
                  <a16:creationId xmlns:a16="http://schemas.microsoft.com/office/drawing/2014/main" id="{7FF31C83-9929-4985-BEEA-C1C535C3D6CF}"/>
                </a:ext>
              </a:extLst>
            </p:cNvPr>
            <p:cNvSpPr/>
            <p:nvPr/>
          </p:nvSpPr>
          <p:spPr>
            <a:xfrm>
              <a:off x="11345328" y="3703811"/>
              <a:ext cx="879995" cy="764358"/>
            </a:xfrm>
            <a:custGeom>
              <a:avLst/>
              <a:gdLst>
                <a:gd name="connsiteX0" fmla="*/ 6086 w 879995"/>
                <a:gd name="connsiteY0" fmla="*/ 31014 h 764358"/>
                <a:gd name="connsiteX1" fmla="*/ 445469 w 879995"/>
                <a:gd name="connsiteY1" fmla="*/ 375428 h 764358"/>
                <a:gd name="connsiteX2" fmla="*/ 848779 w 879995"/>
                <a:gd name="connsiteY2" fmla="*/ 758359 h 764358"/>
                <a:gd name="connsiteX3" fmla="*/ 875069 w 879995"/>
                <a:gd name="connsiteY3" fmla="*/ 732070 h 764358"/>
                <a:gd name="connsiteX4" fmla="*/ 531266 w 879995"/>
                <a:gd name="connsiteY4" fmla="*/ 390509 h 764358"/>
                <a:gd name="connsiteX5" fmla="*/ 32172 w 879995"/>
                <a:gd name="connsiteY5" fmla="*/ 4928 h 764358"/>
                <a:gd name="connsiteX6" fmla="*/ 6086 w 879995"/>
                <a:gd name="connsiteY6" fmla="*/ 31014 h 764358"/>
                <a:gd name="connsiteX7" fmla="*/ 6086 w 879995"/>
                <a:gd name="connsiteY7" fmla="*/ 31014 h 76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995" h="764358">
                  <a:moveTo>
                    <a:pt x="6086" y="31014"/>
                  </a:moveTo>
                  <a:cubicBezTo>
                    <a:pt x="147316" y="152476"/>
                    <a:pt x="294049" y="267009"/>
                    <a:pt x="445469" y="375428"/>
                  </a:cubicBezTo>
                  <a:cubicBezTo>
                    <a:pt x="601576" y="487108"/>
                    <a:pt x="722426" y="615295"/>
                    <a:pt x="848779" y="758359"/>
                  </a:cubicBezTo>
                  <a:cubicBezTo>
                    <a:pt x="864675" y="776293"/>
                    <a:pt x="890965" y="750004"/>
                    <a:pt x="875069" y="732070"/>
                  </a:cubicBezTo>
                  <a:cubicBezTo>
                    <a:pt x="767261" y="609996"/>
                    <a:pt x="663733" y="486904"/>
                    <a:pt x="531266" y="390509"/>
                  </a:cubicBezTo>
                  <a:cubicBezTo>
                    <a:pt x="360894" y="266398"/>
                    <a:pt x="192355" y="142490"/>
                    <a:pt x="32172" y="4928"/>
                  </a:cubicBezTo>
                  <a:cubicBezTo>
                    <a:pt x="14442" y="-10968"/>
                    <a:pt x="-12052" y="15322"/>
                    <a:pt x="6086" y="31014"/>
                  </a:cubicBezTo>
                  <a:lnTo>
                    <a:pt x="6086" y="31014"/>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3" name="Freeform: Shape 22">
              <a:extLst>
                <a:ext uri="{FF2B5EF4-FFF2-40B4-BE49-F238E27FC236}">
                  <a16:creationId xmlns:a16="http://schemas.microsoft.com/office/drawing/2014/main" id="{3ECD860E-64BE-4740-B45E-DF93D446DF4F}"/>
                </a:ext>
              </a:extLst>
            </p:cNvPr>
            <p:cNvSpPr/>
            <p:nvPr/>
          </p:nvSpPr>
          <p:spPr>
            <a:xfrm>
              <a:off x="11239302" y="4015204"/>
              <a:ext cx="970593" cy="453881"/>
            </a:xfrm>
            <a:custGeom>
              <a:avLst/>
              <a:gdLst>
                <a:gd name="connsiteX0" fmla="*/ 13271 w 970593"/>
                <a:gd name="connsiteY0" fmla="*/ 36523 h 453881"/>
                <a:gd name="connsiteX1" fmla="*/ 478332 w 970593"/>
                <a:gd name="connsiteY1" fmla="*/ 217086 h 453881"/>
                <a:gd name="connsiteX2" fmla="*/ 944004 w 970593"/>
                <a:gd name="connsiteY2" fmla="*/ 450227 h 453881"/>
                <a:gd name="connsiteX3" fmla="*/ 962753 w 970593"/>
                <a:gd name="connsiteY3" fmla="*/ 418028 h 453881"/>
                <a:gd name="connsiteX4" fmla="*/ 536414 w 970593"/>
                <a:gd name="connsiteY4" fmla="*/ 198744 h 453881"/>
                <a:gd name="connsiteX5" fmla="*/ 23257 w 970593"/>
                <a:gd name="connsiteY5" fmla="*/ 655 h 453881"/>
                <a:gd name="connsiteX6" fmla="*/ 13271 w 970593"/>
                <a:gd name="connsiteY6" fmla="*/ 36523 h 453881"/>
                <a:gd name="connsiteX7" fmla="*/ 13271 w 970593"/>
                <a:gd name="connsiteY7" fmla="*/ 36523 h 45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93" h="453881">
                  <a:moveTo>
                    <a:pt x="13271" y="36523"/>
                  </a:moveTo>
                  <a:cubicBezTo>
                    <a:pt x="175492" y="76671"/>
                    <a:pt x="323244" y="156762"/>
                    <a:pt x="478332" y="217086"/>
                  </a:cubicBezTo>
                  <a:cubicBezTo>
                    <a:pt x="642591" y="281281"/>
                    <a:pt x="802366" y="342420"/>
                    <a:pt x="944004" y="450227"/>
                  </a:cubicBezTo>
                  <a:cubicBezTo>
                    <a:pt x="963161" y="464697"/>
                    <a:pt x="981502" y="432497"/>
                    <a:pt x="962753" y="418028"/>
                  </a:cubicBezTo>
                  <a:cubicBezTo>
                    <a:pt x="833751" y="319798"/>
                    <a:pt x="687630" y="254992"/>
                    <a:pt x="536414" y="198744"/>
                  </a:cubicBezTo>
                  <a:cubicBezTo>
                    <a:pt x="364818" y="135160"/>
                    <a:pt x="201782" y="44879"/>
                    <a:pt x="23257" y="655"/>
                  </a:cubicBezTo>
                  <a:cubicBezTo>
                    <a:pt x="-179" y="-5255"/>
                    <a:pt x="-9961" y="30613"/>
                    <a:pt x="13271" y="36523"/>
                  </a:cubicBezTo>
                  <a:lnTo>
                    <a:pt x="13271" y="36523"/>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4" name="Freeform: Shape 23">
              <a:extLst>
                <a:ext uri="{FF2B5EF4-FFF2-40B4-BE49-F238E27FC236}">
                  <a16:creationId xmlns:a16="http://schemas.microsoft.com/office/drawing/2014/main" id="{FFDC15BE-3AC2-40FC-BDCB-95D853ADCDFE}"/>
                </a:ext>
              </a:extLst>
            </p:cNvPr>
            <p:cNvSpPr/>
            <p:nvPr/>
          </p:nvSpPr>
          <p:spPr>
            <a:xfrm>
              <a:off x="11926029" y="3314013"/>
              <a:ext cx="284246" cy="1128593"/>
            </a:xfrm>
            <a:custGeom>
              <a:avLst/>
              <a:gdLst>
                <a:gd name="connsiteX0" fmla="*/ 284178 w 284246"/>
                <a:gd name="connsiteY0" fmla="*/ 1110659 h 1128593"/>
                <a:gd name="connsiteX1" fmla="*/ 234452 w 284246"/>
                <a:gd name="connsiteY1" fmla="*/ 872626 h 1128593"/>
                <a:gd name="connsiteX2" fmla="*/ 173517 w 284246"/>
                <a:gd name="connsiteY2" fmla="*/ 585479 h 1128593"/>
                <a:gd name="connsiteX3" fmla="*/ 110340 w 284246"/>
                <a:gd name="connsiteY3" fmla="*/ 299758 h 1128593"/>
                <a:gd name="connsiteX4" fmla="*/ 37178 w 284246"/>
                <a:gd name="connsiteY4" fmla="*/ 12610 h 1128593"/>
                <a:gd name="connsiteX5" fmla="*/ 1310 w 284246"/>
                <a:gd name="connsiteY5" fmla="*/ 22392 h 1128593"/>
                <a:gd name="connsiteX6" fmla="*/ 126032 w 284246"/>
                <a:gd name="connsiteY6" fmla="*/ 540440 h 1128593"/>
                <a:gd name="connsiteX7" fmla="*/ 185948 w 284246"/>
                <a:gd name="connsiteY7" fmla="*/ 836962 h 1128593"/>
                <a:gd name="connsiteX8" fmla="*/ 246679 w 284246"/>
                <a:gd name="connsiteY8" fmla="*/ 1110455 h 1128593"/>
                <a:gd name="connsiteX9" fmla="*/ 284178 w 284246"/>
                <a:gd name="connsiteY9" fmla="*/ 1110659 h 1128593"/>
                <a:gd name="connsiteX10" fmla="*/ 284178 w 284246"/>
                <a:gd name="connsiteY10" fmla="*/ 1110659 h 112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246" h="1128593">
                  <a:moveTo>
                    <a:pt x="284178" y="1110659"/>
                  </a:moveTo>
                  <a:cubicBezTo>
                    <a:pt x="285808" y="1027918"/>
                    <a:pt x="258296" y="950680"/>
                    <a:pt x="234452" y="872626"/>
                  </a:cubicBezTo>
                  <a:cubicBezTo>
                    <a:pt x="206124" y="779492"/>
                    <a:pt x="193081" y="680855"/>
                    <a:pt x="173517" y="585479"/>
                  </a:cubicBezTo>
                  <a:cubicBezTo>
                    <a:pt x="153952" y="489899"/>
                    <a:pt x="129905" y="395338"/>
                    <a:pt x="110340" y="299758"/>
                  </a:cubicBezTo>
                  <a:cubicBezTo>
                    <a:pt x="90572" y="202547"/>
                    <a:pt x="72842" y="105337"/>
                    <a:pt x="37178" y="12610"/>
                  </a:cubicBezTo>
                  <a:cubicBezTo>
                    <a:pt x="28618" y="-9603"/>
                    <a:pt x="-7250" y="-25"/>
                    <a:pt x="1310" y="22392"/>
                  </a:cubicBezTo>
                  <a:cubicBezTo>
                    <a:pt x="64079" y="186244"/>
                    <a:pt x="89146" y="369252"/>
                    <a:pt x="126032" y="540440"/>
                  </a:cubicBezTo>
                  <a:cubicBezTo>
                    <a:pt x="147227" y="639077"/>
                    <a:pt x="164142" y="738529"/>
                    <a:pt x="185948" y="836962"/>
                  </a:cubicBezTo>
                  <a:cubicBezTo>
                    <a:pt x="206328" y="929078"/>
                    <a:pt x="248513" y="1014264"/>
                    <a:pt x="246679" y="1110455"/>
                  </a:cubicBezTo>
                  <a:cubicBezTo>
                    <a:pt x="246475" y="1134707"/>
                    <a:pt x="283770" y="1134503"/>
                    <a:pt x="284178" y="1110659"/>
                  </a:cubicBezTo>
                  <a:lnTo>
                    <a:pt x="284178" y="1110659"/>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25" name="Graphic 154">
            <a:extLst>
              <a:ext uri="{FF2B5EF4-FFF2-40B4-BE49-F238E27FC236}">
                <a16:creationId xmlns:a16="http://schemas.microsoft.com/office/drawing/2014/main" id="{B31CE3C3-DB7A-4E06-9AA2-EEAA04A23463}"/>
              </a:ext>
            </a:extLst>
          </p:cNvPr>
          <p:cNvGrpSpPr/>
          <p:nvPr/>
        </p:nvGrpSpPr>
        <p:grpSpPr>
          <a:xfrm>
            <a:off x="9887102" y="4984376"/>
            <a:ext cx="1734184" cy="1380521"/>
            <a:chOff x="9167261" y="3475651"/>
            <a:chExt cx="1734184" cy="1380521"/>
          </a:xfrm>
        </p:grpSpPr>
        <p:sp>
          <p:nvSpPr>
            <p:cNvPr id="26" name="Freeform: Shape 25">
              <a:extLst>
                <a:ext uri="{FF2B5EF4-FFF2-40B4-BE49-F238E27FC236}">
                  <a16:creationId xmlns:a16="http://schemas.microsoft.com/office/drawing/2014/main" id="{D114148C-A5A8-4F19-B1BF-84CAB99B8F32}"/>
                </a:ext>
              </a:extLst>
            </p:cNvPr>
            <p:cNvSpPr/>
            <p:nvPr/>
          </p:nvSpPr>
          <p:spPr>
            <a:xfrm>
              <a:off x="9167261" y="3475651"/>
              <a:ext cx="1726833" cy="1380521"/>
            </a:xfrm>
            <a:custGeom>
              <a:avLst/>
              <a:gdLst>
                <a:gd name="connsiteX0" fmla="*/ 1726834 w 1726833"/>
                <a:gd name="connsiteY0" fmla="*/ 1380521 h 1380521"/>
                <a:gd name="connsiteX1" fmla="*/ 695820 w 1726833"/>
                <a:gd name="connsiteY1" fmla="*/ 1058460 h 1380521"/>
                <a:gd name="connsiteX2" fmla="*/ 287875 w 1726833"/>
                <a:gd name="connsiteY2" fmla="*/ 488963 h 1380521"/>
                <a:gd name="connsiteX3" fmla="*/ 0 w 1726833"/>
                <a:gd name="connsiteY3" fmla="*/ 14730 h 1380521"/>
                <a:gd name="connsiteX4" fmla="*/ 1726834 w 1726833"/>
                <a:gd name="connsiteY4" fmla="*/ 1380521 h 1380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833" h="1380521">
                  <a:moveTo>
                    <a:pt x="1726834" y="1380521"/>
                  </a:moveTo>
                  <a:cubicBezTo>
                    <a:pt x="1402271" y="1347794"/>
                    <a:pt x="956387" y="1275252"/>
                    <a:pt x="695820" y="1058460"/>
                  </a:cubicBezTo>
                  <a:cubicBezTo>
                    <a:pt x="515090" y="905037"/>
                    <a:pt x="392728" y="691164"/>
                    <a:pt x="287875" y="488963"/>
                  </a:cubicBezTo>
                  <a:cubicBezTo>
                    <a:pt x="200116" y="326160"/>
                    <a:pt x="87759" y="177533"/>
                    <a:pt x="0" y="14730"/>
                  </a:cubicBezTo>
                  <a:cubicBezTo>
                    <a:pt x="796086" y="-102421"/>
                    <a:pt x="1725583" y="490839"/>
                    <a:pt x="1726834" y="1380521"/>
                  </a:cubicBezTo>
                </a:path>
              </a:pathLst>
            </a:custGeom>
            <a:solidFill>
              <a:srgbClr val="11564F"/>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7" name="Freeform: Shape 26">
              <a:extLst>
                <a:ext uri="{FF2B5EF4-FFF2-40B4-BE49-F238E27FC236}">
                  <a16:creationId xmlns:a16="http://schemas.microsoft.com/office/drawing/2014/main" id="{3BB5F1D1-BA24-4966-B717-00F7B8CC12AA}"/>
                </a:ext>
              </a:extLst>
            </p:cNvPr>
            <p:cNvSpPr/>
            <p:nvPr/>
          </p:nvSpPr>
          <p:spPr>
            <a:xfrm>
              <a:off x="9470928" y="3641271"/>
              <a:ext cx="1430516" cy="1197398"/>
            </a:xfrm>
            <a:custGeom>
              <a:avLst/>
              <a:gdLst>
                <a:gd name="connsiteX0" fmla="*/ 1426084 w 1430516"/>
                <a:gd name="connsiteY0" fmla="*/ 1163829 h 1197398"/>
                <a:gd name="connsiteX1" fmla="*/ 783629 w 1430516"/>
                <a:gd name="connsiteY1" fmla="*/ 612051 h 1197398"/>
                <a:gd name="connsiteX2" fmla="*/ 27774 w 1430516"/>
                <a:gd name="connsiteY2" fmla="*/ 3365 h 1197398"/>
                <a:gd name="connsiteX3" fmla="*/ 8596 w 1430516"/>
                <a:gd name="connsiteY3" fmla="*/ 36301 h 1197398"/>
                <a:gd name="connsiteX4" fmla="*/ 725887 w 1430516"/>
                <a:gd name="connsiteY4" fmla="*/ 616012 h 1197398"/>
                <a:gd name="connsiteX5" fmla="*/ 1399194 w 1430516"/>
                <a:gd name="connsiteY5" fmla="*/ 1190720 h 1197398"/>
                <a:gd name="connsiteX6" fmla="*/ 1426084 w 1430516"/>
                <a:gd name="connsiteY6" fmla="*/ 1163829 h 1197398"/>
                <a:gd name="connsiteX7" fmla="*/ 1426084 w 1430516"/>
                <a:gd name="connsiteY7" fmla="*/ 1163829 h 119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516" h="1197398">
                  <a:moveTo>
                    <a:pt x="1426084" y="1163829"/>
                  </a:moveTo>
                  <a:cubicBezTo>
                    <a:pt x="1250149" y="940784"/>
                    <a:pt x="1009384" y="780065"/>
                    <a:pt x="783629" y="612051"/>
                  </a:cubicBezTo>
                  <a:cubicBezTo>
                    <a:pt x="523895" y="418814"/>
                    <a:pt x="295221" y="186805"/>
                    <a:pt x="27774" y="3365"/>
                  </a:cubicBezTo>
                  <a:cubicBezTo>
                    <a:pt x="7554" y="-10601"/>
                    <a:pt x="-11624" y="22543"/>
                    <a:pt x="8596" y="36301"/>
                  </a:cubicBezTo>
                  <a:cubicBezTo>
                    <a:pt x="262910" y="210569"/>
                    <a:pt x="480953" y="429863"/>
                    <a:pt x="725887" y="616012"/>
                  </a:cubicBezTo>
                  <a:cubicBezTo>
                    <a:pt x="960398" y="794240"/>
                    <a:pt x="1214712" y="956834"/>
                    <a:pt x="1399194" y="1190720"/>
                  </a:cubicBezTo>
                  <a:cubicBezTo>
                    <a:pt x="1414411" y="1210106"/>
                    <a:pt x="1441093" y="1183007"/>
                    <a:pt x="1426084" y="1163829"/>
                  </a:cubicBezTo>
                  <a:lnTo>
                    <a:pt x="1426084" y="1163829"/>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8" name="Freeform: Shape 27">
              <a:extLst>
                <a:ext uri="{FF2B5EF4-FFF2-40B4-BE49-F238E27FC236}">
                  <a16:creationId xmlns:a16="http://schemas.microsoft.com/office/drawing/2014/main" id="{5DD92B20-8CF7-46A2-8123-D8F7C497E832}"/>
                </a:ext>
              </a:extLst>
            </p:cNvPr>
            <p:cNvSpPr/>
            <p:nvPr/>
          </p:nvSpPr>
          <p:spPr>
            <a:xfrm>
              <a:off x="10419392" y="4372509"/>
              <a:ext cx="354555" cy="325891"/>
            </a:xfrm>
            <a:custGeom>
              <a:avLst/>
              <a:gdLst>
                <a:gd name="connsiteX0" fmla="*/ 18396 w 354555"/>
                <a:gd name="connsiteY0" fmla="*/ 316066 h 325891"/>
                <a:gd name="connsiteX1" fmla="*/ 335455 w 354555"/>
                <a:gd name="connsiteY1" fmla="*/ 325863 h 325891"/>
                <a:gd name="connsiteX2" fmla="*/ 354424 w 354555"/>
                <a:gd name="connsiteY2" fmla="*/ 306894 h 325891"/>
                <a:gd name="connsiteX3" fmla="*/ 312108 w 354555"/>
                <a:gd name="connsiteY3" fmla="*/ 8596 h 325891"/>
                <a:gd name="connsiteX4" fmla="*/ 279172 w 354555"/>
                <a:gd name="connsiteY4" fmla="*/ 27774 h 325891"/>
                <a:gd name="connsiteX5" fmla="*/ 316277 w 354555"/>
                <a:gd name="connsiteY5" fmla="*/ 306894 h 325891"/>
                <a:gd name="connsiteX6" fmla="*/ 335247 w 354555"/>
                <a:gd name="connsiteY6" fmla="*/ 287925 h 325891"/>
                <a:gd name="connsiteX7" fmla="*/ 18188 w 354555"/>
                <a:gd name="connsiteY7" fmla="*/ 278127 h 325891"/>
                <a:gd name="connsiteX8" fmla="*/ 18396 w 354555"/>
                <a:gd name="connsiteY8" fmla="*/ 316066 h 325891"/>
                <a:gd name="connsiteX9" fmla="*/ 18396 w 354555"/>
                <a:gd name="connsiteY9" fmla="*/ 316066 h 32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555" h="325891">
                  <a:moveTo>
                    <a:pt x="18396" y="316066"/>
                  </a:moveTo>
                  <a:cubicBezTo>
                    <a:pt x="123874" y="323570"/>
                    <a:pt x="229769" y="319610"/>
                    <a:pt x="335455" y="325863"/>
                  </a:cubicBezTo>
                  <a:cubicBezTo>
                    <a:pt x="344836" y="326489"/>
                    <a:pt x="355884" y="316691"/>
                    <a:pt x="354424" y="306894"/>
                  </a:cubicBezTo>
                  <a:cubicBezTo>
                    <a:pt x="340875" y="206211"/>
                    <a:pt x="373394" y="98023"/>
                    <a:pt x="312108" y="8596"/>
                  </a:cubicBezTo>
                  <a:cubicBezTo>
                    <a:pt x="298350" y="-11624"/>
                    <a:pt x="265206" y="7554"/>
                    <a:pt x="279172" y="27774"/>
                  </a:cubicBezTo>
                  <a:cubicBezTo>
                    <a:pt x="335455" y="110113"/>
                    <a:pt x="303770" y="213924"/>
                    <a:pt x="316277" y="306894"/>
                  </a:cubicBezTo>
                  <a:cubicBezTo>
                    <a:pt x="322531" y="300640"/>
                    <a:pt x="328993" y="294178"/>
                    <a:pt x="335247" y="287925"/>
                  </a:cubicBezTo>
                  <a:cubicBezTo>
                    <a:pt x="229560" y="281671"/>
                    <a:pt x="123874" y="285632"/>
                    <a:pt x="18188" y="278127"/>
                  </a:cubicBezTo>
                  <a:cubicBezTo>
                    <a:pt x="-6201" y="276251"/>
                    <a:pt x="-5993" y="314398"/>
                    <a:pt x="18396" y="316066"/>
                  </a:cubicBezTo>
                  <a:lnTo>
                    <a:pt x="18396" y="31606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29" name="Freeform: Shape 28">
              <a:extLst>
                <a:ext uri="{FF2B5EF4-FFF2-40B4-BE49-F238E27FC236}">
                  <a16:creationId xmlns:a16="http://schemas.microsoft.com/office/drawing/2014/main" id="{C2D7D26D-28C3-4420-897F-5E2B52E2A043}"/>
                </a:ext>
              </a:extLst>
            </p:cNvPr>
            <p:cNvSpPr/>
            <p:nvPr/>
          </p:nvSpPr>
          <p:spPr>
            <a:xfrm>
              <a:off x="10118723" y="4162542"/>
              <a:ext cx="490559" cy="400638"/>
            </a:xfrm>
            <a:custGeom>
              <a:avLst/>
              <a:gdLst>
                <a:gd name="connsiteX0" fmla="*/ 18266 w 490559"/>
                <a:gd name="connsiteY0" fmla="*/ 354058 h 400638"/>
                <a:gd name="connsiteX1" fmla="*/ 466025 w 490559"/>
                <a:gd name="connsiteY1" fmla="*/ 400127 h 400638"/>
                <a:gd name="connsiteX2" fmla="*/ 490206 w 490559"/>
                <a:gd name="connsiteY2" fmla="*/ 381783 h 400638"/>
                <a:gd name="connsiteX3" fmla="*/ 405574 w 490559"/>
                <a:gd name="connsiteY3" fmla="*/ 9484 h 400638"/>
                <a:gd name="connsiteX4" fmla="*/ 372638 w 490559"/>
                <a:gd name="connsiteY4" fmla="*/ 28662 h 400638"/>
                <a:gd name="connsiteX5" fmla="*/ 452059 w 490559"/>
                <a:gd name="connsiteY5" fmla="*/ 381783 h 400638"/>
                <a:gd name="connsiteX6" fmla="*/ 476240 w 490559"/>
                <a:gd name="connsiteY6" fmla="*/ 363439 h 400638"/>
                <a:gd name="connsiteX7" fmla="*/ 18474 w 490559"/>
                <a:gd name="connsiteY7" fmla="*/ 316120 h 400638"/>
                <a:gd name="connsiteX8" fmla="*/ 18266 w 490559"/>
                <a:gd name="connsiteY8" fmla="*/ 354058 h 400638"/>
                <a:gd name="connsiteX9" fmla="*/ 18266 w 490559"/>
                <a:gd name="connsiteY9" fmla="*/ 354058 h 40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59" h="400638">
                  <a:moveTo>
                    <a:pt x="18266" y="354058"/>
                  </a:moveTo>
                  <a:cubicBezTo>
                    <a:pt x="169187" y="347596"/>
                    <a:pt x="318648" y="368233"/>
                    <a:pt x="466025" y="400127"/>
                  </a:cubicBezTo>
                  <a:cubicBezTo>
                    <a:pt x="478324" y="402837"/>
                    <a:pt x="489789" y="394499"/>
                    <a:pt x="490206" y="381783"/>
                  </a:cubicBezTo>
                  <a:cubicBezTo>
                    <a:pt x="494167" y="256919"/>
                    <a:pt x="464775" y="119548"/>
                    <a:pt x="405574" y="9484"/>
                  </a:cubicBezTo>
                  <a:cubicBezTo>
                    <a:pt x="393900" y="-12195"/>
                    <a:pt x="361173" y="7191"/>
                    <a:pt x="372638" y="28662"/>
                  </a:cubicBezTo>
                  <a:cubicBezTo>
                    <a:pt x="428504" y="132680"/>
                    <a:pt x="455811" y="264215"/>
                    <a:pt x="452059" y="381783"/>
                  </a:cubicBezTo>
                  <a:cubicBezTo>
                    <a:pt x="459980" y="375738"/>
                    <a:pt x="468110" y="369484"/>
                    <a:pt x="476240" y="363439"/>
                  </a:cubicBezTo>
                  <a:cubicBezTo>
                    <a:pt x="325736" y="330920"/>
                    <a:pt x="172730" y="309449"/>
                    <a:pt x="18474" y="316120"/>
                  </a:cubicBezTo>
                  <a:cubicBezTo>
                    <a:pt x="-6123" y="316954"/>
                    <a:pt x="-6123" y="355101"/>
                    <a:pt x="18266" y="354058"/>
                  </a:cubicBezTo>
                  <a:lnTo>
                    <a:pt x="18266" y="354058"/>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0" name="Freeform: Shape 29">
              <a:extLst>
                <a:ext uri="{FF2B5EF4-FFF2-40B4-BE49-F238E27FC236}">
                  <a16:creationId xmlns:a16="http://schemas.microsoft.com/office/drawing/2014/main" id="{B79C4CC5-857F-4A62-A271-DA00E21D8B6A}"/>
                </a:ext>
              </a:extLst>
            </p:cNvPr>
            <p:cNvSpPr/>
            <p:nvPr/>
          </p:nvSpPr>
          <p:spPr>
            <a:xfrm>
              <a:off x="9921004" y="3898954"/>
              <a:ext cx="376821" cy="424839"/>
            </a:xfrm>
            <a:custGeom>
              <a:avLst/>
              <a:gdLst>
                <a:gd name="connsiteX0" fmla="*/ 18370 w 376821"/>
                <a:gd name="connsiteY0" fmla="*/ 424826 h 424839"/>
                <a:gd name="connsiteX1" fmla="*/ 353564 w 376821"/>
                <a:gd name="connsiteY1" fmla="*/ 418781 h 424839"/>
                <a:gd name="connsiteX2" fmla="*/ 371908 w 376821"/>
                <a:gd name="connsiteY2" fmla="*/ 404814 h 424839"/>
                <a:gd name="connsiteX3" fmla="*/ 299783 w 376821"/>
                <a:gd name="connsiteY3" fmla="*/ 9794 h 424839"/>
                <a:gd name="connsiteX4" fmla="*/ 266847 w 376821"/>
                <a:gd name="connsiteY4" fmla="*/ 28972 h 424839"/>
                <a:gd name="connsiteX5" fmla="*/ 336888 w 376821"/>
                <a:gd name="connsiteY5" fmla="*/ 324351 h 424839"/>
                <a:gd name="connsiteX6" fmla="*/ 337513 w 376821"/>
                <a:gd name="connsiteY6" fmla="*/ 373338 h 424839"/>
                <a:gd name="connsiteX7" fmla="*/ 242458 w 376821"/>
                <a:gd name="connsiteY7" fmla="*/ 380425 h 424839"/>
                <a:gd name="connsiteX8" fmla="*/ 18370 w 376821"/>
                <a:gd name="connsiteY8" fmla="*/ 386887 h 424839"/>
                <a:gd name="connsiteX9" fmla="*/ 18370 w 376821"/>
                <a:gd name="connsiteY9" fmla="*/ 424826 h 424839"/>
                <a:gd name="connsiteX10" fmla="*/ 18370 w 376821"/>
                <a:gd name="connsiteY10" fmla="*/ 424826 h 4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821" h="424839">
                  <a:moveTo>
                    <a:pt x="18370" y="424826"/>
                  </a:moveTo>
                  <a:cubicBezTo>
                    <a:pt x="130102" y="420657"/>
                    <a:pt x="241833" y="416905"/>
                    <a:pt x="353564" y="418781"/>
                  </a:cubicBezTo>
                  <a:cubicBezTo>
                    <a:pt x="361277" y="418989"/>
                    <a:pt x="370658" y="412944"/>
                    <a:pt x="371908" y="404814"/>
                  </a:cubicBezTo>
                  <a:cubicBezTo>
                    <a:pt x="390669" y="278908"/>
                    <a:pt x="353356" y="123401"/>
                    <a:pt x="299783" y="9794"/>
                  </a:cubicBezTo>
                  <a:cubicBezTo>
                    <a:pt x="289360" y="-12302"/>
                    <a:pt x="256425" y="6875"/>
                    <a:pt x="266847" y="28972"/>
                  </a:cubicBezTo>
                  <a:cubicBezTo>
                    <a:pt x="309372" y="119232"/>
                    <a:pt x="328967" y="225752"/>
                    <a:pt x="336888" y="324351"/>
                  </a:cubicBezTo>
                  <a:cubicBezTo>
                    <a:pt x="338139" y="340610"/>
                    <a:pt x="337930" y="356870"/>
                    <a:pt x="337513" y="373338"/>
                  </a:cubicBezTo>
                  <a:cubicBezTo>
                    <a:pt x="337096" y="386679"/>
                    <a:pt x="252464" y="380217"/>
                    <a:pt x="242458" y="380425"/>
                  </a:cubicBezTo>
                  <a:cubicBezTo>
                    <a:pt x="167623" y="381050"/>
                    <a:pt x="92997" y="384177"/>
                    <a:pt x="18370" y="386887"/>
                  </a:cubicBezTo>
                  <a:cubicBezTo>
                    <a:pt x="-6019" y="387721"/>
                    <a:pt x="-6227" y="425660"/>
                    <a:pt x="18370" y="424826"/>
                  </a:cubicBezTo>
                  <a:lnTo>
                    <a:pt x="18370" y="42482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1" name="Freeform: Shape 30">
              <a:extLst>
                <a:ext uri="{FF2B5EF4-FFF2-40B4-BE49-F238E27FC236}">
                  <a16:creationId xmlns:a16="http://schemas.microsoft.com/office/drawing/2014/main" id="{7763604D-D438-4F22-A870-60F25A3EB419}"/>
                </a:ext>
              </a:extLst>
            </p:cNvPr>
            <p:cNvSpPr/>
            <p:nvPr/>
          </p:nvSpPr>
          <p:spPr>
            <a:xfrm>
              <a:off x="9713697" y="3805537"/>
              <a:ext cx="344546" cy="309163"/>
            </a:xfrm>
            <a:custGeom>
              <a:avLst/>
              <a:gdLst>
                <a:gd name="connsiteX0" fmla="*/ 18474 w 344546"/>
                <a:gd name="connsiteY0" fmla="*/ 309164 h 309163"/>
                <a:gd name="connsiteX1" fmla="*/ 324277 w 344546"/>
                <a:gd name="connsiteY1" fmla="*/ 308955 h 309163"/>
                <a:gd name="connsiteX2" fmla="*/ 343246 w 344546"/>
                <a:gd name="connsiteY2" fmla="*/ 289986 h 309163"/>
                <a:gd name="connsiteX3" fmla="*/ 340744 w 344546"/>
                <a:gd name="connsiteY3" fmla="*/ 18370 h 309163"/>
                <a:gd name="connsiteX4" fmla="*/ 302597 w 344546"/>
                <a:gd name="connsiteY4" fmla="*/ 18370 h 309163"/>
                <a:gd name="connsiteX5" fmla="*/ 305099 w 344546"/>
                <a:gd name="connsiteY5" fmla="*/ 289986 h 309163"/>
                <a:gd name="connsiteX6" fmla="*/ 324068 w 344546"/>
                <a:gd name="connsiteY6" fmla="*/ 271016 h 309163"/>
                <a:gd name="connsiteX7" fmla="*/ 18266 w 344546"/>
                <a:gd name="connsiteY7" fmla="*/ 271225 h 309163"/>
                <a:gd name="connsiteX8" fmla="*/ 18474 w 344546"/>
                <a:gd name="connsiteY8" fmla="*/ 309164 h 309163"/>
                <a:gd name="connsiteX9" fmla="*/ 18474 w 344546"/>
                <a:gd name="connsiteY9" fmla="*/ 309164 h 30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546" h="309163">
                  <a:moveTo>
                    <a:pt x="18474" y="309164"/>
                  </a:moveTo>
                  <a:cubicBezTo>
                    <a:pt x="120408" y="309164"/>
                    <a:pt x="222342" y="303118"/>
                    <a:pt x="324277" y="308955"/>
                  </a:cubicBezTo>
                  <a:cubicBezTo>
                    <a:pt x="334908" y="309580"/>
                    <a:pt x="343037" y="299783"/>
                    <a:pt x="343246" y="289986"/>
                  </a:cubicBezTo>
                  <a:cubicBezTo>
                    <a:pt x="346164" y="199308"/>
                    <a:pt x="343663" y="108839"/>
                    <a:pt x="340744" y="18370"/>
                  </a:cubicBezTo>
                  <a:cubicBezTo>
                    <a:pt x="339911" y="-6019"/>
                    <a:pt x="301763" y="-6227"/>
                    <a:pt x="302597" y="18370"/>
                  </a:cubicBezTo>
                  <a:cubicBezTo>
                    <a:pt x="305516" y="109048"/>
                    <a:pt x="308017" y="199517"/>
                    <a:pt x="305099" y="289986"/>
                  </a:cubicBezTo>
                  <a:cubicBezTo>
                    <a:pt x="311352" y="283524"/>
                    <a:pt x="317814" y="277270"/>
                    <a:pt x="324068" y="271016"/>
                  </a:cubicBezTo>
                  <a:cubicBezTo>
                    <a:pt x="222134" y="265180"/>
                    <a:pt x="120200" y="271225"/>
                    <a:pt x="18266" y="271225"/>
                  </a:cubicBezTo>
                  <a:cubicBezTo>
                    <a:pt x="-6123" y="271016"/>
                    <a:pt x="-6123" y="309164"/>
                    <a:pt x="18474" y="309164"/>
                  </a:cubicBezTo>
                  <a:lnTo>
                    <a:pt x="18474" y="309164"/>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2" name="Freeform: Shape 31">
              <a:extLst>
                <a:ext uri="{FF2B5EF4-FFF2-40B4-BE49-F238E27FC236}">
                  <a16:creationId xmlns:a16="http://schemas.microsoft.com/office/drawing/2014/main" id="{BE5ACC8D-6C3D-43C5-AC79-12763472D0A6}"/>
                </a:ext>
              </a:extLst>
            </p:cNvPr>
            <p:cNvSpPr/>
            <p:nvPr/>
          </p:nvSpPr>
          <p:spPr>
            <a:xfrm>
              <a:off x="9518610" y="3595780"/>
              <a:ext cx="260260" cy="296175"/>
            </a:xfrm>
            <a:custGeom>
              <a:avLst/>
              <a:gdLst>
                <a:gd name="connsiteX0" fmla="*/ 18240 w 260260"/>
                <a:gd name="connsiteY0" fmla="*/ 291914 h 296175"/>
                <a:gd name="connsiteX1" fmla="*/ 234198 w 260260"/>
                <a:gd name="connsiteY1" fmla="*/ 295875 h 296175"/>
                <a:gd name="connsiteX2" fmla="*/ 257545 w 260260"/>
                <a:gd name="connsiteY2" fmla="*/ 282534 h 296175"/>
                <a:gd name="connsiteX3" fmla="*/ 224609 w 260260"/>
                <a:gd name="connsiteY3" fmla="*/ 18214 h 296175"/>
                <a:gd name="connsiteX4" fmla="*/ 186462 w 260260"/>
                <a:gd name="connsiteY4" fmla="*/ 18214 h 296175"/>
                <a:gd name="connsiteX5" fmla="*/ 220857 w 260260"/>
                <a:gd name="connsiteY5" fmla="*/ 272528 h 296175"/>
                <a:gd name="connsiteX6" fmla="*/ 244204 w 260260"/>
                <a:gd name="connsiteY6" fmla="*/ 259187 h 296175"/>
                <a:gd name="connsiteX7" fmla="*/ 18031 w 260260"/>
                <a:gd name="connsiteY7" fmla="*/ 253975 h 296175"/>
                <a:gd name="connsiteX8" fmla="*/ 18240 w 260260"/>
                <a:gd name="connsiteY8" fmla="*/ 291914 h 296175"/>
                <a:gd name="connsiteX9" fmla="*/ 18240 w 260260"/>
                <a:gd name="connsiteY9" fmla="*/ 291914 h 29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260" h="296175">
                  <a:moveTo>
                    <a:pt x="18240" y="291914"/>
                  </a:moveTo>
                  <a:cubicBezTo>
                    <a:pt x="90573" y="284410"/>
                    <a:pt x="162282" y="284201"/>
                    <a:pt x="234198" y="295875"/>
                  </a:cubicBezTo>
                  <a:cubicBezTo>
                    <a:pt x="243370" y="297334"/>
                    <a:pt x="256086" y="293582"/>
                    <a:pt x="257545" y="282534"/>
                  </a:cubicBezTo>
                  <a:cubicBezTo>
                    <a:pt x="270678" y="190814"/>
                    <a:pt x="232322" y="108266"/>
                    <a:pt x="224609" y="18214"/>
                  </a:cubicBezTo>
                  <a:cubicBezTo>
                    <a:pt x="222525" y="-5967"/>
                    <a:pt x="184378" y="-6175"/>
                    <a:pt x="186462" y="18214"/>
                  </a:cubicBezTo>
                  <a:cubicBezTo>
                    <a:pt x="193758" y="103263"/>
                    <a:pt x="233364" y="186436"/>
                    <a:pt x="220857" y="272528"/>
                  </a:cubicBezTo>
                  <a:cubicBezTo>
                    <a:pt x="228778" y="268150"/>
                    <a:pt x="236491" y="263564"/>
                    <a:pt x="244204" y="259187"/>
                  </a:cubicBezTo>
                  <a:cubicBezTo>
                    <a:pt x="168744" y="246888"/>
                    <a:pt x="93909" y="245846"/>
                    <a:pt x="18031" y="253975"/>
                  </a:cubicBezTo>
                  <a:cubicBezTo>
                    <a:pt x="-5941" y="256477"/>
                    <a:pt x="-6149" y="294624"/>
                    <a:pt x="18240" y="291914"/>
                  </a:cubicBezTo>
                  <a:lnTo>
                    <a:pt x="18240" y="291914"/>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3" name="Freeform: Shape 32">
              <a:extLst>
                <a:ext uri="{FF2B5EF4-FFF2-40B4-BE49-F238E27FC236}">
                  <a16:creationId xmlns:a16="http://schemas.microsoft.com/office/drawing/2014/main" id="{05140C40-D8B2-46BA-A7E1-1A4E69276E44}"/>
                </a:ext>
              </a:extLst>
            </p:cNvPr>
            <p:cNvSpPr/>
            <p:nvPr/>
          </p:nvSpPr>
          <p:spPr>
            <a:xfrm>
              <a:off x="9909618" y="374761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4" name="Freeform: Shape 33">
              <a:extLst>
                <a:ext uri="{FF2B5EF4-FFF2-40B4-BE49-F238E27FC236}">
                  <a16:creationId xmlns:a16="http://schemas.microsoft.com/office/drawing/2014/main" id="{93535D8B-26B9-4458-A6DF-65D0A24BADC3}"/>
                </a:ext>
              </a:extLst>
            </p:cNvPr>
            <p:cNvSpPr/>
            <p:nvPr/>
          </p:nvSpPr>
          <p:spPr>
            <a:xfrm>
              <a:off x="9842495" y="368757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5" name="Freeform: Shape 34">
              <a:extLst>
                <a:ext uri="{FF2B5EF4-FFF2-40B4-BE49-F238E27FC236}">
                  <a16:creationId xmlns:a16="http://schemas.microsoft.com/office/drawing/2014/main" id="{92AC001D-A9D4-4D05-A53A-35B8E00BB9B8}"/>
                </a:ext>
              </a:extLst>
            </p:cNvPr>
            <p:cNvSpPr/>
            <p:nvPr/>
          </p:nvSpPr>
          <p:spPr>
            <a:xfrm>
              <a:off x="9924209" y="3668192"/>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6" name="Freeform: Shape 35">
              <a:extLst>
                <a:ext uri="{FF2B5EF4-FFF2-40B4-BE49-F238E27FC236}">
                  <a16:creationId xmlns:a16="http://schemas.microsoft.com/office/drawing/2014/main" id="{A58BBFED-785C-4EBE-8103-FEB169827FDB}"/>
                </a:ext>
              </a:extLst>
            </p:cNvPr>
            <p:cNvSpPr/>
            <p:nvPr/>
          </p:nvSpPr>
          <p:spPr>
            <a:xfrm>
              <a:off x="9786421" y="427687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7" name="Freeform: Shape 36">
              <a:extLst>
                <a:ext uri="{FF2B5EF4-FFF2-40B4-BE49-F238E27FC236}">
                  <a16:creationId xmlns:a16="http://schemas.microsoft.com/office/drawing/2014/main" id="{91ACA511-DB4C-4713-8033-A333D30E9BE1}"/>
                </a:ext>
              </a:extLst>
            </p:cNvPr>
            <p:cNvSpPr/>
            <p:nvPr/>
          </p:nvSpPr>
          <p:spPr>
            <a:xfrm>
              <a:off x="9711169" y="422163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8" name="Freeform: Shape 37">
              <a:extLst>
                <a:ext uri="{FF2B5EF4-FFF2-40B4-BE49-F238E27FC236}">
                  <a16:creationId xmlns:a16="http://schemas.microsoft.com/office/drawing/2014/main" id="{B0C8227A-E47C-46ED-8471-CE0F10A2059F}"/>
                </a:ext>
              </a:extLst>
            </p:cNvPr>
            <p:cNvSpPr/>
            <p:nvPr/>
          </p:nvSpPr>
          <p:spPr>
            <a:xfrm>
              <a:off x="9809351" y="419266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208"/>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39" name="Freeform: Shape 38">
              <a:extLst>
                <a:ext uri="{FF2B5EF4-FFF2-40B4-BE49-F238E27FC236}">
                  <a16:creationId xmlns:a16="http://schemas.microsoft.com/office/drawing/2014/main" id="{6F75D72A-33D7-4871-A4E2-407D1AC40573}"/>
                </a:ext>
              </a:extLst>
            </p:cNvPr>
            <p:cNvSpPr/>
            <p:nvPr/>
          </p:nvSpPr>
          <p:spPr>
            <a:xfrm>
              <a:off x="9351378" y="3602737"/>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0" name="Freeform: Shape 39">
              <a:extLst>
                <a:ext uri="{FF2B5EF4-FFF2-40B4-BE49-F238E27FC236}">
                  <a16:creationId xmlns:a16="http://schemas.microsoft.com/office/drawing/2014/main" id="{6F2E9B10-B592-412F-A2FA-DB088DDF1FC0}"/>
                </a:ext>
              </a:extLst>
            </p:cNvPr>
            <p:cNvSpPr/>
            <p:nvPr/>
          </p:nvSpPr>
          <p:spPr>
            <a:xfrm>
              <a:off x="9397863" y="3559796"/>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1" name="Freeform: Shape 40">
              <a:extLst>
                <a:ext uri="{FF2B5EF4-FFF2-40B4-BE49-F238E27FC236}">
                  <a16:creationId xmlns:a16="http://schemas.microsoft.com/office/drawing/2014/main" id="{D237A3CB-E172-4D05-A50B-BBD285B7DCF9}"/>
                </a:ext>
              </a:extLst>
            </p:cNvPr>
            <p:cNvSpPr/>
            <p:nvPr/>
          </p:nvSpPr>
          <p:spPr>
            <a:xfrm>
              <a:off x="10271911" y="384600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2" name="Freeform: Shape 41">
              <a:extLst>
                <a:ext uri="{FF2B5EF4-FFF2-40B4-BE49-F238E27FC236}">
                  <a16:creationId xmlns:a16="http://schemas.microsoft.com/office/drawing/2014/main" id="{A86D0CF4-AF4B-41B0-9992-1B90AA7AD166}"/>
                </a:ext>
              </a:extLst>
            </p:cNvPr>
            <p:cNvSpPr/>
            <p:nvPr/>
          </p:nvSpPr>
          <p:spPr>
            <a:xfrm>
              <a:off x="10209583" y="3794307"/>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3" name="Freeform: Shape 42">
              <a:extLst>
                <a:ext uri="{FF2B5EF4-FFF2-40B4-BE49-F238E27FC236}">
                  <a16:creationId xmlns:a16="http://schemas.microsoft.com/office/drawing/2014/main" id="{FF58084F-00A9-44A7-9890-06229A2AFF9A}"/>
                </a:ext>
              </a:extLst>
            </p:cNvPr>
            <p:cNvSpPr/>
            <p:nvPr/>
          </p:nvSpPr>
          <p:spPr>
            <a:xfrm>
              <a:off x="10067209" y="4547660"/>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4" name="Freeform: Shape 43">
              <a:extLst>
                <a:ext uri="{FF2B5EF4-FFF2-40B4-BE49-F238E27FC236}">
                  <a16:creationId xmlns:a16="http://schemas.microsoft.com/office/drawing/2014/main" id="{5CEE918C-B7C5-42A4-96D7-A62E12F025A9}"/>
                </a:ext>
              </a:extLst>
            </p:cNvPr>
            <p:cNvSpPr/>
            <p:nvPr/>
          </p:nvSpPr>
          <p:spPr>
            <a:xfrm>
              <a:off x="9991332" y="4520144"/>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pic>
        <p:nvPicPr>
          <p:cNvPr id="71" name="Graphic 70">
            <a:extLst>
              <a:ext uri="{FF2B5EF4-FFF2-40B4-BE49-F238E27FC236}">
                <a16:creationId xmlns:a16="http://schemas.microsoft.com/office/drawing/2014/main" id="{9FEF3030-06E7-4044-AE60-FEAC52AF48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46101" y="2605828"/>
            <a:ext cx="1433328" cy="961600"/>
          </a:xfrm>
          <a:prstGeom prst="rect">
            <a:avLst/>
          </a:prstGeom>
        </p:spPr>
      </p:pic>
      <p:grpSp>
        <p:nvGrpSpPr>
          <p:cNvPr id="72" name="Graphic 243">
            <a:extLst>
              <a:ext uri="{FF2B5EF4-FFF2-40B4-BE49-F238E27FC236}">
                <a16:creationId xmlns:a16="http://schemas.microsoft.com/office/drawing/2014/main" id="{712B6FDC-51F0-4948-A2D5-2A4A6500FB1B}"/>
              </a:ext>
            </a:extLst>
          </p:cNvPr>
          <p:cNvGrpSpPr/>
          <p:nvPr/>
        </p:nvGrpSpPr>
        <p:grpSpPr>
          <a:xfrm>
            <a:off x="10022800" y="5553654"/>
            <a:ext cx="1630724" cy="1255170"/>
            <a:chOff x="7982733" y="5589867"/>
            <a:chExt cx="1630724" cy="1255170"/>
          </a:xfrm>
        </p:grpSpPr>
        <p:sp>
          <p:nvSpPr>
            <p:cNvPr id="73" name="Freeform: Shape 72">
              <a:extLst>
                <a:ext uri="{FF2B5EF4-FFF2-40B4-BE49-F238E27FC236}">
                  <a16:creationId xmlns:a16="http://schemas.microsoft.com/office/drawing/2014/main" id="{8853DEAE-92C0-48B2-B2E8-06F271769B70}"/>
                </a:ext>
              </a:extLst>
            </p:cNvPr>
            <p:cNvSpPr/>
            <p:nvPr/>
          </p:nvSpPr>
          <p:spPr>
            <a:xfrm>
              <a:off x="7982733" y="5589867"/>
              <a:ext cx="1598486" cy="1219662"/>
            </a:xfrm>
            <a:custGeom>
              <a:avLst/>
              <a:gdLst>
                <a:gd name="connsiteX0" fmla="*/ 1598487 w 1598486"/>
                <a:gd name="connsiteY0" fmla="*/ 1219663 h 1219662"/>
                <a:gd name="connsiteX1" fmla="*/ 768595 w 1598486"/>
                <a:gd name="connsiteY1" fmla="*/ 1212352 h 1219662"/>
                <a:gd name="connsiteX2" fmla="*/ 449515 w 1598486"/>
                <a:gd name="connsiteY2" fmla="*/ 1085711 h 1219662"/>
                <a:gd name="connsiteX3" fmla="*/ 709165 w 1598486"/>
                <a:gd name="connsiteY3" fmla="*/ 993029 h 1219662"/>
                <a:gd name="connsiteX4" fmla="*/ 197175 w 1598486"/>
                <a:gd name="connsiteY4" fmla="*/ 831248 h 1219662"/>
                <a:gd name="connsiteX5" fmla="*/ 471683 w 1598486"/>
                <a:gd name="connsiteY5" fmla="*/ 662628 h 1219662"/>
                <a:gd name="connsiteX6" fmla="*/ 5679 w 1598486"/>
                <a:gd name="connsiteY6" fmla="*/ 216671 h 1219662"/>
                <a:gd name="connsiteX7" fmla="*/ 519557 w 1598486"/>
                <a:gd name="connsiteY7" fmla="*/ 386234 h 1219662"/>
                <a:gd name="connsiteX8" fmla="*/ 470504 w 1598486"/>
                <a:gd name="connsiteY8" fmla="*/ 3715 h 1219662"/>
                <a:gd name="connsiteX9" fmla="*/ 854909 w 1598486"/>
                <a:gd name="connsiteY9" fmla="*/ 444720 h 1219662"/>
                <a:gd name="connsiteX10" fmla="*/ 1007493 w 1598486"/>
                <a:gd name="connsiteY10" fmla="*/ 167854 h 1219662"/>
                <a:gd name="connsiteX11" fmla="*/ 1185781 w 1598486"/>
                <a:gd name="connsiteY11" fmla="*/ 552259 h 1219662"/>
                <a:gd name="connsiteX12" fmla="*/ 1389540 w 1598486"/>
                <a:gd name="connsiteY12" fmla="*/ 392129 h 1219662"/>
                <a:gd name="connsiteX13" fmla="*/ 1482694 w 1598486"/>
                <a:gd name="connsiteY13" fmla="*/ 756254 h 1219662"/>
                <a:gd name="connsiteX14" fmla="*/ 1598487 w 1598486"/>
                <a:gd name="connsiteY14" fmla="*/ 1219663 h 121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8486" h="1219662">
                  <a:moveTo>
                    <a:pt x="1598487" y="1219663"/>
                  </a:moveTo>
                  <a:cubicBezTo>
                    <a:pt x="1346147" y="1206221"/>
                    <a:pt x="981079" y="1226974"/>
                    <a:pt x="768595" y="1212352"/>
                  </a:cubicBezTo>
                  <a:cubicBezTo>
                    <a:pt x="703977" y="1211409"/>
                    <a:pt x="425224" y="1188062"/>
                    <a:pt x="449515" y="1085711"/>
                  </a:cubicBezTo>
                  <a:cubicBezTo>
                    <a:pt x="459891" y="1026988"/>
                    <a:pt x="663414" y="1003641"/>
                    <a:pt x="709165" y="993029"/>
                  </a:cubicBezTo>
                  <a:cubicBezTo>
                    <a:pt x="598560" y="898224"/>
                    <a:pt x="316977" y="931712"/>
                    <a:pt x="197175" y="831248"/>
                  </a:cubicBezTo>
                  <a:cubicBezTo>
                    <a:pt x="8038" y="674420"/>
                    <a:pt x="366738" y="695173"/>
                    <a:pt x="471683" y="662628"/>
                  </a:cubicBezTo>
                  <a:cubicBezTo>
                    <a:pt x="321694" y="536930"/>
                    <a:pt x="54261" y="390243"/>
                    <a:pt x="5679" y="216671"/>
                  </a:cubicBezTo>
                  <a:cubicBezTo>
                    <a:pt x="-53514" y="-2653"/>
                    <a:pt x="366030" y="245206"/>
                    <a:pt x="519557" y="386234"/>
                  </a:cubicBezTo>
                  <a:cubicBezTo>
                    <a:pt x="499983" y="302278"/>
                    <a:pt x="275471" y="-39207"/>
                    <a:pt x="470504" y="3715"/>
                  </a:cubicBezTo>
                  <a:cubicBezTo>
                    <a:pt x="629690" y="30835"/>
                    <a:pt x="743597" y="277751"/>
                    <a:pt x="854909" y="444720"/>
                  </a:cubicBezTo>
                  <a:cubicBezTo>
                    <a:pt x="874012" y="319729"/>
                    <a:pt x="842410" y="-91090"/>
                    <a:pt x="1007493" y="167854"/>
                  </a:cubicBezTo>
                  <a:cubicBezTo>
                    <a:pt x="1091213" y="285062"/>
                    <a:pt x="1121871" y="382460"/>
                    <a:pt x="1185781" y="552259"/>
                  </a:cubicBezTo>
                  <a:cubicBezTo>
                    <a:pt x="1251343" y="488820"/>
                    <a:pt x="1273747" y="274449"/>
                    <a:pt x="1389540" y="392129"/>
                  </a:cubicBezTo>
                  <a:cubicBezTo>
                    <a:pt x="1443781" y="451795"/>
                    <a:pt x="1472317" y="678193"/>
                    <a:pt x="1482694" y="756254"/>
                  </a:cubicBezTo>
                  <a:cubicBezTo>
                    <a:pt x="1508635" y="902941"/>
                    <a:pt x="1543538" y="1087833"/>
                    <a:pt x="1598487" y="1219663"/>
                  </a:cubicBezTo>
                </a:path>
              </a:pathLst>
            </a:custGeom>
            <a:solidFill>
              <a:srgbClr val="CFD690"/>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74" name="Freeform: Shape 73">
              <a:extLst>
                <a:ext uri="{FF2B5EF4-FFF2-40B4-BE49-F238E27FC236}">
                  <a16:creationId xmlns:a16="http://schemas.microsoft.com/office/drawing/2014/main" id="{CFDE5B4E-289A-468C-BCA5-3F4AF664EC54}"/>
                </a:ext>
              </a:extLst>
            </p:cNvPr>
            <p:cNvSpPr/>
            <p:nvPr/>
          </p:nvSpPr>
          <p:spPr>
            <a:xfrm>
              <a:off x="8178631" y="5864164"/>
              <a:ext cx="1434826" cy="980872"/>
            </a:xfrm>
            <a:custGeom>
              <a:avLst/>
              <a:gdLst>
                <a:gd name="connsiteX0" fmla="*/ 1424757 w 1434826"/>
                <a:gd name="connsiteY0" fmla="*/ 940177 h 980872"/>
                <a:gd name="connsiteX1" fmla="*/ 32171 w 1434826"/>
                <a:gd name="connsiteY1" fmla="*/ 2982 h 980872"/>
                <a:gd name="connsiteX2" fmla="*/ 10474 w 1434826"/>
                <a:gd name="connsiteY2" fmla="*/ 40244 h 980872"/>
                <a:gd name="connsiteX3" fmla="*/ 1403061 w 1434826"/>
                <a:gd name="connsiteY3" fmla="*/ 977439 h 980872"/>
                <a:gd name="connsiteX4" fmla="*/ 1424757 w 1434826"/>
                <a:gd name="connsiteY4" fmla="*/ 940177 h 980872"/>
                <a:gd name="connsiteX5" fmla="*/ 1424757 w 1434826"/>
                <a:gd name="connsiteY5" fmla="*/ 940177 h 9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4826" h="980872">
                  <a:moveTo>
                    <a:pt x="1424757" y="940177"/>
                  </a:moveTo>
                  <a:cubicBezTo>
                    <a:pt x="950028" y="643501"/>
                    <a:pt x="518691" y="281499"/>
                    <a:pt x="32171" y="2982"/>
                  </a:cubicBezTo>
                  <a:cubicBezTo>
                    <a:pt x="8116" y="-10696"/>
                    <a:pt x="-13581" y="26329"/>
                    <a:pt x="10474" y="40244"/>
                  </a:cubicBezTo>
                  <a:cubicBezTo>
                    <a:pt x="496995" y="318761"/>
                    <a:pt x="928331" y="680762"/>
                    <a:pt x="1403061" y="977439"/>
                  </a:cubicBezTo>
                  <a:cubicBezTo>
                    <a:pt x="1426644" y="992296"/>
                    <a:pt x="1448104" y="955035"/>
                    <a:pt x="1424757" y="940177"/>
                  </a:cubicBezTo>
                  <a:lnTo>
                    <a:pt x="1424757" y="940177"/>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75" name="Freeform: Shape 74">
              <a:extLst>
                <a:ext uri="{FF2B5EF4-FFF2-40B4-BE49-F238E27FC236}">
                  <a16:creationId xmlns:a16="http://schemas.microsoft.com/office/drawing/2014/main" id="{40E2C9AC-4292-4374-9548-5C30600071D5}"/>
                </a:ext>
              </a:extLst>
            </p:cNvPr>
            <p:cNvSpPr/>
            <p:nvPr/>
          </p:nvSpPr>
          <p:spPr>
            <a:xfrm>
              <a:off x="8349663" y="5784809"/>
              <a:ext cx="528127" cy="613347"/>
            </a:xfrm>
            <a:custGeom>
              <a:avLst/>
              <a:gdLst>
                <a:gd name="connsiteX0" fmla="*/ 26692 w 528127"/>
                <a:gd name="connsiteY0" fmla="*/ 612488 h 613347"/>
                <a:gd name="connsiteX1" fmla="*/ 506138 w 528127"/>
                <a:gd name="connsiteY1" fmla="*/ 556360 h 613347"/>
                <a:gd name="connsiteX2" fmla="*/ 526892 w 528127"/>
                <a:gd name="connsiteY2" fmla="*/ 529003 h 613347"/>
                <a:gd name="connsiteX3" fmla="*/ 211820 w 528127"/>
                <a:gd name="connsiteY3" fmla="*/ 10173 h 613347"/>
                <a:gd name="connsiteX4" fmla="*/ 174559 w 528127"/>
                <a:gd name="connsiteY4" fmla="*/ 31870 h 613347"/>
                <a:gd name="connsiteX5" fmla="*/ 485385 w 528127"/>
                <a:gd name="connsiteY5" fmla="*/ 540559 h 613347"/>
                <a:gd name="connsiteX6" fmla="*/ 506138 w 528127"/>
                <a:gd name="connsiteY6" fmla="*/ 513202 h 613347"/>
                <a:gd name="connsiteX7" fmla="*/ 15373 w 528127"/>
                <a:gd name="connsiteY7" fmla="*/ 570981 h 613347"/>
                <a:gd name="connsiteX8" fmla="*/ 26692 w 528127"/>
                <a:gd name="connsiteY8" fmla="*/ 612488 h 613347"/>
                <a:gd name="connsiteX9" fmla="*/ 26692 w 528127"/>
                <a:gd name="connsiteY9" fmla="*/ 612488 h 6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127" h="613347">
                  <a:moveTo>
                    <a:pt x="26692" y="612488"/>
                  </a:moveTo>
                  <a:cubicBezTo>
                    <a:pt x="183049" y="570038"/>
                    <a:pt x="344830" y="560133"/>
                    <a:pt x="506138" y="556360"/>
                  </a:cubicBezTo>
                  <a:cubicBezTo>
                    <a:pt x="518873" y="556124"/>
                    <a:pt x="532316" y="542681"/>
                    <a:pt x="526892" y="529003"/>
                  </a:cubicBezTo>
                  <a:cubicBezTo>
                    <a:pt x="451897" y="343168"/>
                    <a:pt x="317001" y="179736"/>
                    <a:pt x="211820" y="10173"/>
                  </a:cubicBezTo>
                  <a:cubicBezTo>
                    <a:pt x="197199" y="-13410"/>
                    <a:pt x="159937" y="8287"/>
                    <a:pt x="174559" y="31870"/>
                  </a:cubicBezTo>
                  <a:cubicBezTo>
                    <a:pt x="277382" y="197895"/>
                    <a:pt x="411806" y="358497"/>
                    <a:pt x="485385" y="540559"/>
                  </a:cubicBezTo>
                  <a:cubicBezTo>
                    <a:pt x="492224" y="531361"/>
                    <a:pt x="499299" y="522400"/>
                    <a:pt x="506138" y="513202"/>
                  </a:cubicBezTo>
                  <a:cubicBezTo>
                    <a:pt x="341056" y="517212"/>
                    <a:pt x="175266" y="527588"/>
                    <a:pt x="15373" y="570981"/>
                  </a:cubicBezTo>
                  <a:cubicBezTo>
                    <a:pt x="-11512" y="578292"/>
                    <a:pt x="-192" y="619798"/>
                    <a:pt x="26692" y="612488"/>
                  </a:cubicBezTo>
                  <a:lnTo>
                    <a:pt x="26692" y="612488"/>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76" name="Freeform: Shape 75">
              <a:extLst>
                <a:ext uri="{FF2B5EF4-FFF2-40B4-BE49-F238E27FC236}">
                  <a16:creationId xmlns:a16="http://schemas.microsoft.com/office/drawing/2014/main" id="{648EA499-0577-43DE-8CAC-5E8939B47749}"/>
                </a:ext>
              </a:extLst>
            </p:cNvPr>
            <p:cNvSpPr/>
            <p:nvPr/>
          </p:nvSpPr>
          <p:spPr>
            <a:xfrm>
              <a:off x="8710163" y="5950838"/>
              <a:ext cx="396569" cy="579954"/>
            </a:xfrm>
            <a:custGeom>
              <a:avLst/>
              <a:gdLst>
                <a:gd name="connsiteX0" fmla="*/ 27015 w 396569"/>
                <a:gd name="connsiteY0" fmla="*/ 579467 h 579954"/>
                <a:gd name="connsiteX1" fmla="*/ 380763 w 396569"/>
                <a:gd name="connsiteY1" fmla="*/ 545036 h 579954"/>
                <a:gd name="connsiteX2" fmla="*/ 396564 w 396569"/>
                <a:gd name="connsiteY2" fmla="*/ 524282 h 579954"/>
                <a:gd name="connsiteX3" fmla="*/ 278412 w 396569"/>
                <a:gd name="connsiteY3" fmla="*/ 15358 h 579954"/>
                <a:gd name="connsiteX4" fmla="*/ 236906 w 396569"/>
                <a:gd name="connsiteY4" fmla="*/ 26913 h 579954"/>
                <a:gd name="connsiteX5" fmla="*/ 339021 w 396569"/>
                <a:gd name="connsiteY5" fmla="*/ 405187 h 579954"/>
                <a:gd name="connsiteX6" fmla="*/ 352935 w 396569"/>
                <a:gd name="connsiteY6" fmla="*/ 501171 h 579954"/>
                <a:gd name="connsiteX7" fmla="*/ 213794 w 396569"/>
                <a:gd name="connsiteY7" fmla="*/ 516500 h 579954"/>
                <a:gd name="connsiteX8" fmla="*/ 15460 w 396569"/>
                <a:gd name="connsiteY8" fmla="*/ 538197 h 579954"/>
                <a:gd name="connsiteX9" fmla="*/ 27015 w 396569"/>
                <a:gd name="connsiteY9" fmla="*/ 579467 h 579954"/>
                <a:gd name="connsiteX10" fmla="*/ 27015 w 396569"/>
                <a:gd name="connsiteY10" fmla="*/ 579467 h 57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569" h="579954">
                  <a:moveTo>
                    <a:pt x="27015" y="579467"/>
                  </a:moveTo>
                  <a:cubicBezTo>
                    <a:pt x="143752" y="555884"/>
                    <a:pt x="263319" y="561780"/>
                    <a:pt x="380763" y="545036"/>
                  </a:cubicBezTo>
                  <a:cubicBezTo>
                    <a:pt x="389960" y="543856"/>
                    <a:pt x="396800" y="533008"/>
                    <a:pt x="396564" y="524282"/>
                  </a:cubicBezTo>
                  <a:cubicBezTo>
                    <a:pt x="391611" y="350003"/>
                    <a:pt x="318975" y="183034"/>
                    <a:pt x="278412" y="15358"/>
                  </a:cubicBezTo>
                  <a:cubicBezTo>
                    <a:pt x="271809" y="-11527"/>
                    <a:pt x="230302" y="-207"/>
                    <a:pt x="236906" y="26913"/>
                  </a:cubicBezTo>
                  <a:cubicBezTo>
                    <a:pt x="267800" y="153791"/>
                    <a:pt x="310721" y="277602"/>
                    <a:pt x="339021" y="405187"/>
                  </a:cubicBezTo>
                  <a:cubicBezTo>
                    <a:pt x="346096" y="436789"/>
                    <a:pt x="350105" y="468862"/>
                    <a:pt x="352935" y="501171"/>
                  </a:cubicBezTo>
                  <a:cubicBezTo>
                    <a:pt x="353878" y="512255"/>
                    <a:pt x="225821" y="516028"/>
                    <a:pt x="213794" y="516500"/>
                  </a:cubicBezTo>
                  <a:cubicBezTo>
                    <a:pt x="146818" y="519566"/>
                    <a:pt x="81257" y="524754"/>
                    <a:pt x="15460" y="538197"/>
                  </a:cubicBezTo>
                  <a:cubicBezTo>
                    <a:pt x="-11661" y="543385"/>
                    <a:pt x="-105" y="584891"/>
                    <a:pt x="27015" y="579467"/>
                  </a:cubicBezTo>
                  <a:lnTo>
                    <a:pt x="27015" y="579467"/>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77" name="Freeform: Shape 76">
              <a:extLst>
                <a:ext uri="{FF2B5EF4-FFF2-40B4-BE49-F238E27FC236}">
                  <a16:creationId xmlns:a16="http://schemas.microsoft.com/office/drawing/2014/main" id="{883D7761-F95E-4171-B931-9777D7CDA1D9}"/>
                </a:ext>
              </a:extLst>
            </p:cNvPr>
            <p:cNvSpPr/>
            <p:nvPr/>
          </p:nvSpPr>
          <p:spPr>
            <a:xfrm>
              <a:off x="8916292" y="6173899"/>
              <a:ext cx="458094" cy="550259"/>
            </a:xfrm>
            <a:custGeom>
              <a:avLst/>
              <a:gdLst>
                <a:gd name="connsiteX0" fmla="*/ 20871 w 458094"/>
                <a:gd name="connsiteY0" fmla="*/ 550260 h 550259"/>
                <a:gd name="connsiteX1" fmla="*/ 436878 w 458094"/>
                <a:gd name="connsiteY1" fmla="*/ 541534 h 550259"/>
                <a:gd name="connsiteX2" fmla="*/ 457632 w 458094"/>
                <a:gd name="connsiteY2" fmla="*/ 514177 h 550259"/>
                <a:gd name="connsiteX3" fmla="*/ 389476 w 458094"/>
                <a:gd name="connsiteY3" fmla="*/ 15629 h 550259"/>
                <a:gd name="connsiteX4" fmla="*/ 347970 w 458094"/>
                <a:gd name="connsiteY4" fmla="*/ 27185 h 550259"/>
                <a:gd name="connsiteX5" fmla="*/ 416125 w 458094"/>
                <a:gd name="connsiteY5" fmla="*/ 525733 h 550259"/>
                <a:gd name="connsiteX6" fmla="*/ 436878 w 458094"/>
                <a:gd name="connsiteY6" fmla="*/ 498377 h 550259"/>
                <a:gd name="connsiteX7" fmla="*/ 20871 w 458094"/>
                <a:gd name="connsiteY7" fmla="*/ 507102 h 550259"/>
                <a:gd name="connsiteX8" fmla="*/ 20871 w 458094"/>
                <a:gd name="connsiteY8" fmla="*/ 550260 h 550259"/>
                <a:gd name="connsiteX9" fmla="*/ 20871 w 458094"/>
                <a:gd name="connsiteY9" fmla="*/ 550260 h 5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094" h="550259">
                  <a:moveTo>
                    <a:pt x="20871" y="550260"/>
                  </a:moveTo>
                  <a:cubicBezTo>
                    <a:pt x="159540" y="550260"/>
                    <a:pt x="298209" y="548609"/>
                    <a:pt x="436878" y="541534"/>
                  </a:cubicBezTo>
                  <a:cubicBezTo>
                    <a:pt x="451736" y="540826"/>
                    <a:pt x="460226" y="528327"/>
                    <a:pt x="457632" y="514177"/>
                  </a:cubicBezTo>
                  <a:cubicBezTo>
                    <a:pt x="427209" y="349095"/>
                    <a:pt x="412116" y="181891"/>
                    <a:pt x="389476" y="15629"/>
                  </a:cubicBezTo>
                  <a:cubicBezTo>
                    <a:pt x="385703" y="-11727"/>
                    <a:pt x="344196" y="-172"/>
                    <a:pt x="347970" y="27185"/>
                  </a:cubicBezTo>
                  <a:cubicBezTo>
                    <a:pt x="370610" y="193446"/>
                    <a:pt x="385703" y="360651"/>
                    <a:pt x="416125" y="525733"/>
                  </a:cubicBezTo>
                  <a:cubicBezTo>
                    <a:pt x="422964" y="516536"/>
                    <a:pt x="430039" y="507574"/>
                    <a:pt x="436878" y="498377"/>
                  </a:cubicBezTo>
                  <a:cubicBezTo>
                    <a:pt x="298209" y="505452"/>
                    <a:pt x="159540" y="507102"/>
                    <a:pt x="20871" y="507102"/>
                  </a:cubicBezTo>
                  <a:cubicBezTo>
                    <a:pt x="-6957" y="507102"/>
                    <a:pt x="-6957" y="550260"/>
                    <a:pt x="20871" y="550260"/>
                  </a:cubicBezTo>
                  <a:lnTo>
                    <a:pt x="20871" y="550260"/>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78" name="Graphic 143">
            <a:extLst>
              <a:ext uri="{FF2B5EF4-FFF2-40B4-BE49-F238E27FC236}">
                <a16:creationId xmlns:a16="http://schemas.microsoft.com/office/drawing/2014/main" id="{8B97A4C2-3300-4A68-B6A1-27730643047E}"/>
              </a:ext>
            </a:extLst>
          </p:cNvPr>
          <p:cNvGrpSpPr/>
          <p:nvPr/>
        </p:nvGrpSpPr>
        <p:grpSpPr>
          <a:xfrm flipH="1">
            <a:off x="-614447" y="3386307"/>
            <a:ext cx="1876002" cy="3664187"/>
            <a:chOff x="10445531" y="3270549"/>
            <a:chExt cx="1876002" cy="3664187"/>
          </a:xfrm>
        </p:grpSpPr>
        <p:sp>
          <p:nvSpPr>
            <p:cNvPr id="79" name="Freeform: Shape 78">
              <a:extLst>
                <a:ext uri="{FF2B5EF4-FFF2-40B4-BE49-F238E27FC236}">
                  <a16:creationId xmlns:a16="http://schemas.microsoft.com/office/drawing/2014/main" id="{EA1968D9-6616-4DDD-99D7-AF9045A5B776}"/>
                </a:ext>
              </a:extLst>
            </p:cNvPr>
            <p:cNvSpPr/>
            <p:nvPr/>
          </p:nvSpPr>
          <p:spPr>
            <a:xfrm>
              <a:off x="10445531" y="3270549"/>
              <a:ext cx="1876002" cy="3650892"/>
            </a:xfrm>
            <a:custGeom>
              <a:avLst/>
              <a:gdLst>
                <a:gd name="connsiteX0" fmla="*/ 1562850 w 1876002"/>
                <a:gd name="connsiteY0" fmla="*/ 3650892 h 3650892"/>
                <a:gd name="connsiteX1" fmla="*/ 6436 w 1876002"/>
                <a:gd name="connsiteY1" fmla="*/ 1834145 h 3650892"/>
                <a:gd name="connsiteX2" fmla="*/ 47444 w 1876002"/>
                <a:gd name="connsiteY2" fmla="*/ 9941 h 3650892"/>
                <a:gd name="connsiteX3" fmla="*/ 49100 w 1876002"/>
                <a:gd name="connsiteY3" fmla="*/ 0 h 3650892"/>
                <a:gd name="connsiteX4" fmla="*/ 1624361 w 1876002"/>
                <a:gd name="connsiteY4" fmla="*/ 1400462 h 3650892"/>
                <a:gd name="connsiteX5" fmla="*/ 1674481 w 1876002"/>
                <a:gd name="connsiteY5" fmla="*/ 3352658 h 3650892"/>
                <a:gd name="connsiteX6" fmla="*/ 1562850 w 1876002"/>
                <a:gd name="connsiteY6" fmla="*/ 3650892 h 365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002" h="3650892">
                  <a:moveTo>
                    <a:pt x="1562850" y="3650892"/>
                  </a:moveTo>
                  <a:cubicBezTo>
                    <a:pt x="514885" y="3556451"/>
                    <a:pt x="37088" y="2504345"/>
                    <a:pt x="6436" y="1834145"/>
                  </a:cubicBezTo>
                  <a:cubicBezTo>
                    <a:pt x="-2884" y="1525761"/>
                    <a:pt x="-10547" y="51363"/>
                    <a:pt x="47444" y="9941"/>
                  </a:cubicBezTo>
                  <a:cubicBezTo>
                    <a:pt x="49100" y="0"/>
                    <a:pt x="49100" y="0"/>
                    <a:pt x="49100" y="0"/>
                  </a:cubicBezTo>
                  <a:cubicBezTo>
                    <a:pt x="680572" y="259713"/>
                    <a:pt x="1247011" y="846034"/>
                    <a:pt x="1624361" y="1400462"/>
                  </a:cubicBezTo>
                  <a:cubicBezTo>
                    <a:pt x="2023043" y="2009772"/>
                    <a:pt x="1876204" y="2701097"/>
                    <a:pt x="1674481" y="3352658"/>
                  </a:cubicBezTo>
                  <a:cubicBezTo>
                    <a:pt x="1647764" y="3450412"/>
                    <a:pt x="1612763" y="3536569"/>
                    <a:pt x="1562850" y="3650892"/>
                  </a:cubicBezTo>
                </a:path>
              </a:pathLst>
            </a:custGeom>
            <a:solidFill>
              <a:srgbClr val="459B97"/>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0" name="Freeform: Shape 79">
              <a:extLst>
                <a:ext uri="{FF2B5EF4-FFF2-40B4-BE49-F238E27FC236}">
                  <a16:creationId xmlns:a16="http://schemas.microsoft.com/office/drawing/2014/main" id="{9FEEFF98-DE6B-42BA-A6F6-4F95BCE8806F}"/>
                </a:ext>
              </a:extLst>
            </p:cNvPr>
            <p:cNvSpPr/>
            <p:nvPr/>
          </p:nvSpPr>
          <p:spPr>
            <a:xfrm>
              <a:off x="10625392" y="3521682"/>
              <a:ext cx="1371735" cy="3413054"/>
            </a:xfrm>
            <a:custGeom>
              <a:avLst/>
              <a:gdLst>
                <a:gd name="connsiteX0" fmla="*/ 1788 w 1371735"/>
                <a:gd name="connsiteY0" fmla="*/ 28876 h 3413054"/>
                <a:gd name="connsiteX1" fmla="*/ 431743 w 1371735"/>
                <a:gd name="connsiteY1" fmla="*/ 788961 h 3413054"/>
                <a:gd name="connsiteX2" fmla="*/ 772228 w 1371735"/>
                <a:gd name="connsiteY2" fmla="*/ 1701063 h 3413054"/>
                <a:gd name="connsiteX3" fmla="*/ 1052652 w 1371735"/>
                <a:gd name="connsiteY3" fmla="*/ 2576713 h 3413054"/>
                <a:gd name="connsiteX4" fmla="*/ 1337011 w 1371735"/>
                <a:gd name="connsiteY4" fmla="*/ 3404108 h 3413054"/>
                <a:gd name="connsiteX5" fmla="*/ 1369734 w 1371735"/>
                <a:gd name="connsiteY5" fmla="*/ 3385055 h 3413054"/>
                <a:gd name="connsiteX6" fmla="*/ 1361449 w 1371735"/>
                <a:gd name="connsiteY6" fmla="*/ 3373456 h 3413054"/>
                <a:gd name="connsiteX7" fmla="*/ 1328726 w 1371735"/>
                <a:gd name="connsiteY7" fmla="*/ 3392510 h 3413054"/>
                <a:gd name="connsiteX8" fmla="*/ 1337011 w 1371735"/>
                <a:gd name="connsiteY8" fmla="*/ 3404108 h 3413054"/>
                <a:gd name="connsiteX9" fmla="*/ 1369734 w 1371735"/>
                <a:gd name="connsiteY9" fmla="*/ 3385055 h 3413054"/>
                <a:gd name="connsiteX10" fmla="*/ 1073570 w 1371735"/>
                <a:gd name="connsiteY10" fmla="*/ 2513546 h 3413054"/>
                <a:gd name="connsiteX11" fmla="*/ 790247 w 1371735"/>
                <a:gd name="connsiteY11" fmla="*/ 1635617 h 3413054"/>
                <a:gd name="connsiteX12" fmla="*/ 464673 w 1371735"/>
                <a:gd name="connsiteY12" fmla="*/ 769907 h 3413054"/>
                <a:gd name="connsiteX13" fmla="*/ 34718 w 1371735"/>
                <a:gd name="connsiteY13" fmla="*/ 9822 h 3413054"/>
                <a:gd name="connsiteX14" fmla="*/ 1788 w 1371735"/>
                <a:gd name="connsiteY14" fmla="*/ 28876 h 3413054"/>
                <a:gd name="connsiteX15" fmla="*/ 1788 w 1371735"/>
                <a:gd name="connsiteY15" fmla="*/ 28876 h 341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735" h="3413054">
                  <a:moveTo>
                    <a:pt x="1788" y="28876"/>
                  </a:moveTo>
                  <a:cubicBezTo>
                    <a:pt x="119011" y="296666"/>
                    <a:pt x="297330" y="530284"/>
                    <a:pt x="431743" y="788961"/>
                  </a:cubicBezTo>
                  <a:cubicBezTo>
                    <a:pt x="580861" y="1075805"/>
                    <a:pt x="669296" y="1395786"/>
                    <a:pt x="772228" y="1701063"/>
                  </a:cubicBezTo>
                  <a:cubicBezTo>
                    <a:pt x="870190" y="1992049"/>
                    <a:pt x="966288" y="2281999"/>
                    <a:pt x="1052652" y="2576713"/>
                  </a:cubicBezTo>
                  <a:cubicBezTo>
                    <a:pt x="1134666" y="2856723"/>
                    <a:pt x="1219995" y="3136318"/>
                    <a:pt x="1337011" y="3404108"/>
                  </a:cubicBezTo>
                  <a:cubicBezTo>
                    <a:pt x="1347987" y="3397688"/>
                    <a:pt x="1358757" y="3391475"/>
                    <a:pt x="1369734" y="3385055"/>
                  </a:cubicBezTo>
                  <a:cubicBezTo>
                    <a:pt x="1367041" y="3381120"/>
                    <a:pt x="1364142" y="3377391"/>
                    <a:pt x="1361449" y="3373456"/>
                  </a:cubicBezTo>
                  <a:cubicBezTo>
                    <a:pt x="1347366" y="3353781"/>
                    <a:pt x="1314643" y="3372628"/>
                    <a:pt x="1328726" y="3392510"/>
                  </a:cubicBezTo>
                  <a:cubicBezTo>
                    <a:pt x="1331419" y="3396445"/>
                    <a:pt x="1334318" y="3400173"/>
                    <a:pt x="1337011" y="3404108"/>
                  </a:cubicBezTo>
                  <a:cubicBezTo>
                    <a:pt x="1351301" y="3424198"/>
                    <a:pt x="1379468" y="3407215"/>
                    <a:pt x="1369734" y="3385055"/>
                  </a:cubicBezTo>
                  <a:cubicBezTo>
                    <a:pt x="1246505" y="3103388"/>
                    <a:pt x="1159726" y="2808053"/>
                    <a:pt x="1073570" y="2513546"/>
                  </a:cubicBezTo>
                  <a:cubicBezTo>
                    <a:pt x="986999" y="2217796"/>
                    <a:pt x="888208" y="1927638"/>
                    <a:pt x="790247" y="1635617"/>
                  </a:cubicBezTo>
                  <a:cubicBezTo>
                    <a:pt x="692492" y="1344216"/>
                    <a:pt x="603435" y="1044946"/>
                    <a:pt x="464673" y="769907"/>
                  </a:cubicBezTo>
                  <a:cubicBezTo>
                    <a:pt x="333160" y="509573"/>
                    <a:pt x="152148" y="277819"/>
                    <a:pt x="34718" y="9822"/>
                  </a:cubicBezTo>
                  <a:cubicBezTo>
                    <a:pt x="24777" y="-12338"/>
                    <a:pt x="-7946" y="6923"/>
                    <a:pt x="1788" y="28876"/>
                  </a:cubicBezTo>
                  <a:lnTo>
                    <a:pt x="1788" y="28876"/>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1" name="Freeform: Shape 80">
              <a:extLst>
                <a:ext uri="{FF2B5EF4-FFF2-40B4-BE49-F238E27FC236}">
                  <a16:creationId xmlns:a16="http://schemas.microsoft.com/office/drawing/2014/main" id="{B195D8F4-7CAF-4241-978B-C7D5B91CFDE8}"/>
                </a:ext>
              </a:extLst>
            </p:cNvPr>
            <p:cNvSpPr/>
            <p:nvPr/>
          </p:nvSpPr>
          <p:spPr>
            <a:xfrm>
              <a:off x="10568388" y="3758960"/>
              <a:ext cx="463768" cy="390574"/>
            </a:xfrm>
            <a:custGeom>
              <a:avLst/>
              <a:gdLst>
                <a:gd name="connsiteX0" fmla="*/ 8672 w 463768"/>
                <a:gd name="connsiteY0" fmla="*/ 198150 h 390574"/>
                <a:gd name="connsiteX1" fmla="*/ 410874 w 463768"/>
                <a:gd name="connsiteY1" fmla="*/ 389725 h 390574"/>
                <a:gd name="connsiteX2" fmla="*/ 434899 w 463768"/>
                <a:gd name="connsiteY2" fmla="*/ 371499 h 390574"/>
                <a:gd name="connsiteX3" fmla="*/ 463687 w 463768"/>
                <a:gd name="connsiteY3" fmla="*/ 18174 h 390574"/>
                <a:gd name="connsiteX4" fmla="*/ 425786 w 463768"/>
                <a:gd name="connsiteY4" fmla="*/ 18174 h 390574"/>
                <a:gd name="connsiteX5" fmla="*/ 396998 w 463768"/>
                <a:gd name="connsiteY5" fmla="*/ 371499 h 390574"/>
                <a:gd name="connsiteX6" fmla="*/ 421023 w 463768"/>
                <a:gd name="connsiteY6" fmla="*/ 353274 h 390574"/>
                <a:gd name="connsiteX7" fmla="*/ 27725 w 463768"/>
                <a:gd name="connsiteY7" fmla="*/ 165634 h 390574"/>
                <a:gd name="connsiteX8" fmla="*/ 8672 w 463768"/>
                <a:gd name="connsiteY8" fmla="*/ 198150 h 390574"/>
                <a:gd name="connsiteX9" fmla="*/ 8672 w 463768"/>
                <a:gd name="connsiteY9" fmla="*/ 198150 h 39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768" h="390574">
                  <a:moveTo>
                    <a:pt x="8672" y="198150"/>
                  </a:moveTo>
                  <a:cubicBezTo>
                    <a:pt x="132936" y="280786"/>
                    <a:pt x="269834" y="342090"/>
                    <a:pt x="410874" y="389725"/>
                  </a:cubicBezTo>
                  <a:cubicBezTo>
                    <a:pt x="422680" y="393660"/>
                    <a:pt x="434692" y="383304"/>
                    <a:pt x="434899" y="371499"/>
                  </a:cubicBezTo>
                  <a:cubicBezTo>
                    <a:pt x="435106" y="253034"/>
                    <a:pt x="453746" y="136018"/>
                    <a:pt x="463687" y="18174"/>
                  </a:cubicBezTo>
                  <a:cubicBezTo>
                    <a:pt x="465758" y="-6058"/>
                    <a:pt x="427857" y="-6058"/>
                    <a:pt x="425786" y="18174"/>
                  </a:cubicBezTo>
                  <a:cubicBezTo>
                    <a:pt x="415845" y="136018"/>
                    <a:pt x="397205" y="253034"/>
                    <a:pt x="396998" y="371499"/>
                  </a:cubicBezTo>
                  <a:cubicBezTo>
                    <a:pt x="404868" y="365493"/>
                    <a:pt x="412946" y="359280"/>
                    <a:pt x="421023" y="353274"/>
                  </a:cubicBezTo>
                  <a:cubicBezTo>
                    <a:pt x="282882" y="306675"/>
                    <a:pt x="149505" y="246406"/>
                    <a:pt x="27725" y="165634"/>
                  </a:cubicBezTo>
                  <a:cubicBezTo>
                    <a:pt x="7429" y="151965"/>
                    <a:pt x="-11625" y="184688"/>
                    <a:pt x="8672" y="198150"/>
                  </a:cubicBezTo>
                  <a:lnTo>
                    <a:pt x="8672" y="198150"/>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2" name="Freeform: Shape 81">
              <a:extLst>
                <a:ext uri="{FF2B5EF4-FFF2-40B4-BE49-F238E27FC236}">
                  <a16:creationId xmlns:a16="http://schemas.microsoft.com/office/drawing/2014/main" id="{82C07D56-0FED-499C-B5C6-A5F5ED65B5D8}"/>
                </a:ext>
              </a:extLst>
            </p:cNvPr>
            <p:cNvSpPr/>
            <p:nvPr/>
          </p:nvSpPr>
          <p:spPr>
            <a:xfrm>
              <a:off x="10574138" y="4118909"/>
              <a:ext cx="713804" cy="433172"/>
            </a:xfrm>
            <a:custGeom>
              <a:avLst/>
              <a:gdLst>
                <a:gd name="connsiteX0" fmla="*/ 8928 w 713804"/>
                <a:gd name="connsiteY0" fmla="*/ 166467 h 433172"/>
                <a:gd name="connsiteX1" fmla="*/ 608919 w 713804"/>
                <a:gd name="connsiteY1" fmla="*/ 431150 h 433172"/>
                <a:gd name="connsiteX2" fmla="*/ 636672 w 713804"/>
                <a:gd name="connsiteY2" fmla="*/ 419966 h 433172"/>
                <a:gd name="connsiteX3" fmla="*/ 713508 w 713804"/>
                <a:gd name="connsiteY3" fmla="*/ 23769 h 433172"/>
                <a:gd name="connsiteX4" fmla="*/ 677058 w 713804"/>
                <a:gd name="connsiteY4" fmla="*/ 13828 h 433172"/>
                <a:gd name="connsiteX5" fmla="*/ 600221 w 713804"/>
                <a:gd name="connsiteY5" fmla="*/ 410025 h 433172"/>
                <a:gd name="connsiteX6" fmla="*/ 627973 w 713804"/>
                <a:gd name="connsiteY6" fmla="*/ 398634 h 433172"/>
                <a:gd name="connsiteX7" fmla="*/ 28189 w 713804"/>
                <a:gd name="connsiteY7" fmla="*/ 133951 h 433172"/>
                <a:gd name="connsiteX8" fmla="*/ 8928 w 713804"/>
                <a:gd name="connsiteY8" fmla="*/ 166467 h 433172"/>
                <a:gd name="connsiteX9" fmla="*/ 8928 w 713804"/>
                <a:gd name="connsiteY9" fmla="*/ 166467 h 4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804" h="433172">
                  <a:moveTo>
                    <a:pt x="8928" y="166467"/>
                  </a:moveTo>
                  <a:cubicBezTo>
                    <a:pt x="195947" y="282033"/>
                    <a:pt x="408232" y="344579"/>
                    <a:pt x="608919" y="431150"/>
                  </a:cubicBezTo>
                  <a:cubicBezTo>
                    <a:pt x="619689" y="435706"/>
                    <a:pt x="633565" y="432807"/>
                    <a:pt x="636672" y="419966"/>
                  </a:cubicBezTo>
                  <a:cubicBezTo>
                    <a:pt x="668359" y="289074"/>
                    <a:pt x="691141" y="156525"/>
                    <a:pt x="713508" y="23769"/>
                  </a:cubicBezTo>
                  <a:cubicBezTo>
                    <a:pt x="717443" y="-48"/>
                    <a:pt x="680993" y="-10403"/>
                    <a:pt x="677058" y="13828"/>
                  </a:cubicBezTo>
                  <a:cubicBezTo>
                    <a:pt x="654690" y="146584"/>
                    <a:pt x="631908" y="279133"/>
                    <a:pt x="600221" y="410025"/>
                  </a:cubicBezTo>
                  <a:cubicBezTo>
                    <a:pt x="609540" y="406297"/>
                    <a:pt x="618860" y="402569"/>
                    <a:pt x="627973" y="398634"/>
                  </a:cubicBezTo>
                  <a:cubicBezTo>
                    <a:pt x="427493" y="312063"/>
                    <a:pt x="215000" y="249310"/>
                    <a:pt x="28189" y="133951"/>
                  </a:cubicBezTo>
                  <a:cubicBezTo>
                    <a:pt x="7272" y="120903"/>
                    <a:pt x="-11782" y="153626"/>
                    <a:pt x="8928" y="166467"/>
                  </a:cubicBezTo>
                  <a:lnTo>
                    <a:pt x="8928" y="166467"/>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3" name="Freeform: Shape 82">
              <a:extLst>
                <a:ext uri="{FF2B5EF4-FFF2-40B4-BE49-F238E27FC236}">
                  <a16:creationId xmlns:a16="http://schemas.microsoft.com/office/drawing/2014/main" id="{20B87E71-58DD-4C8B-BD06-45BF40D8744F}"/>
                </a:ext>
              </a:extLst>
            </p:cNvPr>
            <p:cNvSpPr/>
            <p:nvPr/>
          </p:nvSpPr>
          <p:spPr>
            <a:xfrm>
              <a:off x="10548869" y="4399170"/>
              <a:ext cx="1008997" cy="611440"/>
            </a:xfrm>
            <a:custGeom>
              <a:avLst/>
              <a:gdLst>
                <a:gd name="connsiteX0" fmla="*/ 13279 w 1008997"/>
                <a:gd name="connsiteY0" fmla="*/ 282817 h 611440"/>
                <a:gd name="connsiteX1" fmla="*/ 807123 w 1008997"/>
                <a:gd name="connsiteY1" fmla="*/ 610668 h 611440"/>
                <a:gd name="connsiteX2" fmla="*/ 830319 w 1008997"/>
                <a:gd name="connsiteY2" fmla="*/ 597413 h 611440"/>
                <a:gd name="connsiteX3" fmla="*/ 1008638 w 1008997"/>
                <a:gd name="connsiteY3" fmla="*/ 23725 h 611440"/>
                <a:gd name="connsiteX4" fmla="*/ 972187 w 1008997"/>
                <a:gd name="connsiteY4" fmla="*/ 13577 h 611440"/>
                <a:gd name="connsiteX5" fmla="*/ 793868 w 1008997"/>
                <a:gd name="connsiteY5" fmla="*/ 587265 h 611440"/>
                <a:gd name="connsiteX6" fmla="*/ 817064 w 1008997"/>
                <a:gd name="connsiteY6" fmla="*/ 574010 h 611440"/>
                <a:gd name="connsiteX7" fmla="*/ 23427 w 1008997"/>
                <a:gd name="connsiteY7" fmla="*/ 246366 h 611440"/>
                <a:gd name="connsiteX8" fmla="*/ 13279 w 1008997"/>
                <a:gd name="connsiteY8" fmla="*/ 282817 h 611440"/>
                <a:gd name="connsiteX9" fmla="*/ 13279 w 1008997"/>
                <a:gd name="connsiteY9" fmla="*/ 282817 h 61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997" h="611440">
                  <a:moveTo>
                    <a:pt x="13279" y="282817"/>
                  </a:moveTo>
                  <a:cubicBezTo>
                    <a:pt x="289561" y="363381"/>
                    <a:pt x="530841" y="530103"/>
                    <a:pt x="807123" y="610668"/>
                  </a:cubicBezTo>
                  <a:cubicBezTo>
                    <a:pt x="817478" y="613774"/>
                    <a:pt x="827212" y="607147"/>
                    <a:pt x="830319" y="597413"/>
                  </a:cubicBezTo>
                  <a:cubicBezTo>
                    <a:pt x="894729" y="407495"/>
                    <a:pt x="973016" y="222134"/>
                    <a:pt x="1008638" y="23725"/>
                  </a:cubicBezTo>
                  <a:cubicBezTo>
                    <a:pt x="1012988" y="-92"/>
                    <a:pt x="976537" y="-10241"/>
                    <a:pt x="972187" y="13577"/>
                  </a:cubicBezTo>
                  <a:cubicBezTo>
                    <a:pt x="936565" y="211986"/>
                    <a:pt x="858278" y="397347"/>
                    <a:pt x="793868" y="587265"/>
                  </a:cubicBezTo>
                  <a:cubicBezTo>
                    <a:pt x="801531" y="582915"/>
                    <a:pt x="809401" y="578359"/>
                    <a:pt x="817064" y="574010"/>
                  </a:cubicBezTo>
                  <a:cubicBezTo>
                    <a:pt x="540989" y="493652"/>
                    <a:pt x="299709" y="327138"/>
                    <a:pt x="23427" y="246366"/>
                  </a:cubicBezTo>
                  <a:cubicBezTo>
                    <a:pt x="24" y="239531"/>
                    <a:pt x="-10124" y="275982"/>
                    <a:pt x="13279" y="282817"/>
                  </a:cubicBezTo>
                  <a:lnTo>
                    <a:pt x="13279" y="282817"/>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4" name="Freeform: Shape 83">
              <a:extLst>
                <a:ext uri="{FF2B5EF4-FFF2-40B4-BE49-F238E27FC236}">
                  <a16:creationId xmlns:a16="http://schemas.microsoft.com/office/drawing/2014/main" id="{8663C600-602A-4576-8CEA-0CDD0D763A15}"/>
                </a:ext>
              </a:extLst>
            </p:cNvPr>
            <p:cNvSpPr/>
            <p:nvPr/>
          </p:nvSpPr>
          <p:spPr>
            <a:xfrm>
              <a:off x="10645958" y="4782571"/>
              <a:ext cx="1185080" cy="627779"/>
            </a:xfrm>
            <a:custGeom>
              <a:avLst/>
              <a:gdLst>
                <a:gd name="connsiteX0" fmla="*/ 8975 w 1185080"/>
                <a:gd name="connsiteY0" fmla="*/ 292506 h 627779"/>
                <a:gd name="connsiteX1" fmla="*/ 438309 w 1185080"/>
                <a:gd name="connsiteY1" fmla="*/ 490294 h 627779"/>
                <a:gd name="connsiteX2" fmla="*/ 780243 w 1185080"/>
                <a:gd name="connsiteY2" fmla="*/ 626778 h 627779"/>
                <a:gd name="connsiteX3" fmla="*/ 968297 w 1185080"/>
                <a:gd name="connsiteY3" fmla="*/ 462334 h 627779"/>
                <a:gd name="connsiteX4" fmla="*/ 1182860 w 1185080"/>
                <a:gd name="connsiteY4" fmla="*/ 28651 h 627779"/>
                <a:gd name="connsiteX5" fmla="*/ 1150137 w 1185080"/>
                <a:gd name="connsiteY5" fmla="*/ 9597 h 627779"/>
                <a:gd name="connsiteX6" fmla="*/ 964155 w 1185080"/>
                <a:gd name="connsiteY6" fmla="*/ 372657 h 627779"/>
                <a:gd name="connsiteX7" fmla="*/ 729916 w 1185080"/>
                <a:gd name="connsiteY7" fmla="*/ 579143 h 627779"/>
                <a:gd name="connsiteX8" fmla="*/ 418633 w 1185080"/>
                <a:gd name="connsiteY8" fmla="*/ 440588 h 627779"/>
                <a:gd name="connsiteX9" fmla="*/ 28028 w 1185080"/>
                <a:gd name="connsiteY9" fmla="*/ 259783 h 627779"/>
                <a:gd name="connsiteX10" fmla="*/ 8975 w 1185080"/>
                <a:gd name="connsiteY10" fmla="*/ 292506 h 627779"/>
                <a:gd name="connsiteX11" fmla="*/ 8975 w 1185080"/>
                <a:gd name="connsiteY11" fmla="*/ 292506 h 62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5080" h="627779">
                  <a:moveTo>
                    <a:pt x="8975" y="292506"/>
                  </a:moveTo>
                  <a:cubicBezTo>
                    <a:pt x="144630" y="375349"/>
                    <a:pt x="294369" y="424641"/>
                    <a:pt x="438309" y="490294"/>
                  </a:cubicBezTo>
                  <a:cubicBezTo>
                    <a:pt x="548904" y="540621"/>
                    <a:pt x="657221" y="612280"/>
                    <a:pt x="780243" y="626778"/>
                  </a:cubicBezTo>
                  <a:cubicBezTo>
                    <a:pt x="881519" y="638790"/>
                    <a:pt x="934745" y="540414"/>
                    <a:pt x="968297" y="462334"/>
                  </a:cubicBezTo>
                  <a:cubicBezTo>
                    <a:pt x="1032500" y="313010"/>
                    <a:pt x="1109959" y="173626"/>
                    <a:pt x="1182860" y="28651"/>
                  </a:cubicBezTo>
                  <a:cubicBezTo>
                    <a:pt x="1193837" y="6905"/>
                    <a:pt x="1161114" y="-12149"/>
                    <a:pt x="1150137" y="9597"/>
                  </a:cubicBezTo>
                  <a:cubicBezTo>
                    <a:pt x="1089041" y="131169"/>
                    <a:pt x="1016346" y="246942"/>
                    <a:pt x="964155" y="372657"/>
                  </a:cubicBezTo>
                  <a:cubicBezTo>
                    <a:pt x="917348" y="485323"/>
                    <a:pt x="879862" y="617872"/>
                    <a:pt x="729916" y="579143"/>
                  </a:cubicBezTo>
                  <a:cubicBezTo>
                    <a:pt x="619735" y="550562"/>
                    <a:pt x="523637" y="482631"/>
                    <a:pt x="418633" y="440588"/>
                  </a:cubicBezTo>
                  <a:cubicBezTo>
                    <a:pt x="285670" y="387361"/>
                    <a:pt x="150636" y="334549"/>
                    <a:pt x="28028" y="259783"/>
                  </a:cubicBezTo>
                  <a:cubicBezTo>
                    <a:pt x="7111" y="246942"/>
                    <a:pt x="-11736" y="279665"/>
                    <a:pt x="8975" y="292506"/>
                  </a:cubicBezTo>
                  <a:lnTo>
                    <a:pt x="8975" y="292506"/>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5" name="Freeform: Shape 84">
              <a:extLst>
                <a:ext uri="{FF2B5EF4-FFF2-40B4-BE49-F238E27FC236}">
                  <a16:creationId xmlns:a16="http://schemas.microsoft.com/office/drawing/2014/main" id="{43BC640B-F686-4A2F-8662-1FBD082228FD}"/>
                </a:ext>
              </a:extLst>
            </p:cNvPr>
            <p:cNvSpPr/>
            <p:nvPr/>
          </p:nvSpPr>
          <p:spPr>
            <a:xfrm>
              <a:off x="10705272" y="5222868"/>
              <a:ext cx="1308052" cy="693850"/>
            </a:xfrm>
            <a:custGeom>
              <a:avLst/>
              <a:gdLst>
                <a:gd name="connsiteX0" fmla="*/ 6408 w 1308052"/>
                <a:gd name="connsiteY0" fmla="*/ 340154 h 693850"/>
                <a:gd name="connsiteX1" fmla="*/ 390385 w 1308052"/>
                <a:gd name="connsiteY1" fmla="*/ 497556 h 693850"/>
                <a:gd name="connsiteX2" fmla="*/ 928037 w 1308052"/>
                <a:gd name="connsiteY2" fmla="*/ 693065 h 693850"/>
                <a:gd name="connsiteX3" fmla="*/ 949369 w 1308052"/>
                <a:gd name="connsiteY3" fmla="*/ 684367 h 693850"/>
                <a:gd name="connsiteX4" fmla="*/ 1307251 w 1308052"/>
                <a:gd name="connsiteY4" fmla="*/ 23486 h 693850"/>
                <a:gd name="connsiteX5" fmla="*/ 1270800 w 1308052"/>
                <a:gd name="connsiteY5" fmla="*/ 13338 h 693850"/>
                <a:gd name="connsiteX6" fmla="*/ 1101178 w 1308052"/>
                <a:gd name="connsiteY6" fmla="*/ 380540 h 693850"/>
                <a:gd name="connsiteX7" fmla="*/ 987684 w 1308052"/>
                <a:gd name="connsiteY7" fmla="*/ 561138 h 693850"/>
                <a:gd name="connsiteX8" fmla="*/ 939427 w 1308052"/>
                <a:gd name="connsiteY8" fmla="*/ 632383 h 693850"/>
                <a:gd name="connsiteX9" fmla="*/ 834838 w 1308052"/>
                <a:gd name="connsiteY9" fmla="*/ 621406 h 693850"/>
                <a:gd name="connsiteX10" fmla="*/ 420002 w 1308052"/>
                <a:gd name="connsiteY10" fmla="*/ 466904 h 693850"/>
                <a:gd name="connsiteX11" fmla="*/ 33125 w 1308052"/>
                <a:gd name="connsiteY11" fmla="*/ 313230 h 693850"/>
                <a:gd name="connsiteX12" fmla="*/ 6408 w 1308052"/>
                <a:gd name="connsiteY12" fmla="*/ 340154 h 693850"/>
                <a:gd name="connsiteX13" fmla="*/ 6408 w 1308052"/>
                <a:gd name="connsiteY13" fmla="*/ 340154 h 69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052" h="693850">
                  <a:moveTo>
                    <a:pt x="6408" y="340154"/>
                  </a:moveTo>
                  <a:cubicBezTo>
                    <a:pt x="116175" y="430039"/>
                    <a:pt x="257422" y="458205"/>
                    <a:pt x="390385" y="497556"/>
                  </a:cubicBezTo>
                  <a:cubicBezTo>
                    <a:pt x="573468" y="551818"/>
                    <a:pt x="745782" y="636525"/>
                    <a:pt x="928037" y="693065"/>
                  </a:cubicBezTo>
                  <a:cubicBezTo>
                    <a:pt x="936528" y="695758"/>
                    <a:pt x="944605" y="691201"/>
                    <a:pt x="949369" y="684367"/>
                  </a:cubicBezTo>
                  <a:cubicBezTo>
                    <a:pt x="1090409" y="481401"/>
                    <a:pt x="1239112" y="263938"/>
                    <a:pt x="1307251" y="23486"/>
                  </a:cubicBezTo>
                  <a:cubicBezTo>
                    <a:pt x="1313878" y="-124"/>
                    <a:pt x="1277427" y="-10065"/>
                    <a:pt x="1270800" y="13338"/>
                  </a:cubicBezTo>
                  <a:cubicBezTo>
                    <a:pt x="1233935" y="143609"/>
                    <a:pt x="1169317" y="264145"/>
                    <a:pt x="1101178" y="380540"/>
                  </a:cubicBezTo>
                  <a:cubicBezTo>
                    <a:pt x="1065349" y="441844"/>
                    <a:pt x="1026827" y="501698"/>
                    <a:pt x="987684" y="561138"/>
                  </a:cubicBezTo>
                  <a:cubicBezTo>
                    <a:pt x="971943" y="585162"/>
                    <a:pt x="955789" y="608773"/>
                    <a:pt x="939427" y="632383"/>
                  </a:cubicBezTo>
                  <a:cubicBezTo>
                    <a:pt x="915817" y="666763"/>
                    <a:pt x="867768" y="633418"/>
                    <a:pt x="834838" y="621406"/>
                  </a:cubicBezTo>
                  <a:cubicBezTo>
                    <a:pt x="695869" y="570872"/>
                    <a:pt x="560628" y="512882"/>
                    <a:pt x="420002" y="466904"/>
                  </a:cubicBezTo>
                  <a:cubicBezTo>
                    <a:pt x="288488" y="423825"/>
                    <a:pt x="143099" y="403529"/>
                    <a:pt x="33125" y="313230"/>
                  </a:cubicBezTo>
                  <a:cubicBezTo>
                    <a:pt x="14485" y="298111"/>
                    <a:pt x="-12439" y="324621"/>
                    <a:pt x="6408" y="340154"/>
                  </a:cubicBezTo>
                  <a:lnTo>
                    <a:pt x="6408" y="340154"/>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6" name="Freeform: Shape 85">
              <a:extLst>
                <a:ext uri="{FF2B5EF4-FFF2-40B4-BE49-F238E27FC236}">
                  <a16:creationId xmlns:a16="http://schemas.microsoft.com/office/drawing/2014/main" id="{EDE7EB07-A54A-4EF2-B6EF-67A6B0A83F99}"/>
                </a:ext>
              </a:extLst>
            </p:cNvPr>
            <p:cNvSpPr/>
            <p:nvPr/>
          </p:nvSpPr>
          <p:spPr>
            <a:xfrm>
              <a:off x="10850062" y="5765432"/>
              <a:ext cx="1225541" cy="680327"/>
            </a:xfrm>
            <a:custGeom>
              <a:avLst/>
              <a:gdLst>
                <a:gd name="connsiteX0" fmla="*/ 13428 w 1225541"/>
                <a:gd name="connsiteY0" fmla="*/ 348289 h 680327"/>
                <a:gd name="connsiteX1" fmla="*/ 949968 w 1225541"/>
                <a:gd name="connsiteY1" fmla="*/ 679662 h 680327"/>
                <a:gd name="connsiteX2" fmla="*/ 971300 w 1225541"/>
                <a:gd name="connsiteY2" fmla="*/ 670963 h 680327"/>
                <a:gd name="connsiteX3" fmla="*/ 1224593 w 1225541"/>
                <a:gd name="connsiteY3" fmla="*/ 23338 h 680327"/>
                <a:gd name="connsiteX4" fmla="*/ 1188142 w 1225541"/>
                <a:gd name="connsiteY4" fmla="*/ 13189 h 680327"/>
                <a:gd name="connsiteX5" fmla="*/ 1057250 w 1225541"/>
                <a:gd name="connsiteY5" fmla="*/ 391368 h 680327"/>
                <a:gd name="connsiteX6" fmla="*/ 973993 w 1225541"/>
                <a:gd name="connsiteY6" fmla="*/ 582321 h 680327"/>
                <a:gd name="connsiteX7" fmla="*/ 908133 w 1225541"/>
                <a:gd name="connsiteY7" fmla="*/ 627056 h 680327"/>
                <a:gd name="connsiteX8" fmla="*/ 804372 w 1225541"/>
                <a:gd name="connsiteY8" fmla="*/ 591434 h 680327"/>
                <a:gd name="connsiteX9" fmla="*/ 23576 w 1225541"/>
                <a:gd name="connsiteY9" fmla="*/ 311839 h 680327"/>
                <a:gd name="connsiteX10" fmla="*/ 13428 w 1225541"/>
                <a:gd name="connsiteY10" fmla="*/ 348289 h 680327"/>
                <a:gd name="connsiteX11" fmla="*/ 13428 w 1225541"/>
                <a:gd name="connsiteY11" fmla="*/ 348289 h 6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41" h="680327">
                  <a:moveTo>
                    <a:pt x="13428" y="348289"/>
                  </a:moveTo>
                  <a:cubicBezTo>
                    <a:pt x="336516" y="426162"/>
                    <a:pt x="632887" y="582735"/>
                    <a:pt x="949968" y="679662"/>
                  </a:cubicBezTo>
                  <a:cubicBezTo>
                    <a:pt x="957838" y="681940"/>
                    <a:pt x="967572" y="678212"/>
                    <a:pt x="971300" y="670963"/>
                  </a:cubicBezTo>
                  <a:cubicBezTo>
                    <a:pt x="1078996" y="464891"/>
                    <a:pt x="1155212" y="244736"/>
                    <a:pt x="1224593" y="23338"/>
                  </a:cubicBezTo>
                  <a:cubicBezTo>
                    <a:pt x="1231842" y="-65"/>
                    <a:pt x="1195391" y="-10007"/>
                    <a:pt x="1188142" y="13189"/>
                  </a:cubicBezTo>
                  <a:cubicBezTo>
                    <a:pt x="1148170" y="140561"/>
                    <a:pt x="1105920" y="266896"/>
                    <a:pt x="1057250" y="391368"/>
                  </a:cubicBezTo>
                  <a:cubicBezTo>
                    <a:pt x="1031983" y="455985"/>
                    <a:pt x="1003816" y="519568"/>
                    <a:pt x="973993" y="582321"/>
                  </a:cubicBezTo>
                  <a:cubicBezTo>
                    <a:pt x="955560" y="620843"/>
                    <a:pt x="953489" y="641347"/>
                    <a:pt x="908133" y="627056"/>
                  </a:cubicBezTo>
                  <a:cubicBezTo>
                    <a:pt x="873339" y="615872"/>
                    <a:pt x="838752" y="603653"/>
                    <a:pt x="804372" y="591434"/>
                  </a:cubicBezTo>
                  <a:cubicBezTo>
                    <a:pt x="543830" y="498235"/>
                    <a:pt x="293644" y="376870"/>
                    <a:pt x="23576" y="311839"/>
                  </a:cubicBezTo>
                  <a:cubicBezTo>
                    <a:pt x="-34" y="306040"/>
                    <a:pt x="-10182" y="342697"/>
                    <a:pt x="13428" y="348289"/>
                  </a:cubicBezTo>
                  <a:lnTo>
                    <a:pt x="13428" y="348289"/>
                  </a:lnTo>
                  <a:close/>
                </a:path>
              </a:pathLst>
            </a:custGeom>
            <a:solidFill>
              <a:srgbClr val="11564F"/>
            </a:solidFill>
            <a:ln w="20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87" name="Graphic 153">
            <a:extLst>
              <a:ext uri="{FF2B5EF4-FFF2-40B4-BE49-F238E27FC236}">
                <a16:creationId xmlns:a16="http://schemas.microsoft.com/office/drawing/2014/main" id="{5F17B979-F944-4C43-B265-915CA6ABACC9}"/>
              </a:ext>
            </a:extLst>
          </p:cNvPr>
          <p:cNvGrpSpPr/>
          <p:nvPr/>
        </p:nvGrpSpPr>
        <p:grpSpPr>
          <a:xfrm flipH="1">
            <a:off x="-75591" y="3124096"/>
            <a:ext cx="1068908" cy="1281260"/>
            <a:chOff x="11161825" y="3187825"/>
            <a:chExt cx="1068908" cy="1281260"/>
          </a:xfrm>
        </p:grpSpPr>
        <p:sp>
          <p:nvSpPr>
            <p:cNvPr id="88" name="Freeform: Shape 87">
              <a:extLst>
                <a:ext uri="{FF2B5EF4-FFF2-40B4-BE49-F238E27FC236}">
                  <a16:creationId xmlns:a16="http://schemas.microsoft.com/office/drawing/2014/main" id="{36E7316A-8A89-4CE8-B339-665DA0B64835}"/>
                </a:ext>
              </a:extLst>
            </p:cNvPr>
            <p:cNvSpPr/>
            <p:nvPr/>
          </p:nvSpPr>
          <p:spPr>
            <a:xfrm>
              <a:off x="11161825" y="3187825"/>
              <a:ext cx="1065500" cy="1267823"/>
            </a:xfrm>
            <a:custGeom>
              <a:avLst/>
              <a:gdLst>
                <a:gd name="connsiteX0" fmla="*/ 996210 w 1065500"/>
                <a:gd name="connsiteY0" fmla="*/ 1267823 h 1267823"/>
                <a:gd name="connsiteX1" fmla="*/ 199371 w 1065500"/>
                <a:gd name="connsiteY1" fmla="*/ 961111 h 1267823"/>
                <a:gd name="connsiteX2" fmla="*/ 59 w 1065500"/>
                <a:gd name="connsiteY2" fmla="*/ 814786 h 1267823"/>
                <a:gd name="connsiteX3" fmla="*/ 163096 w 1065500"/>
                <a:gd name="connsiteY3" fmla="*/ 788701 h 1267823"/>
                <a:gd name="connsiteX4" fmla="*/ 576188 w 1065500"/>
                <a:gd name="connsiteY4" fmla="*/ 936656 h 1267823"/>
                <a:gd name="connsiteX5" fmla="*/ 95232 w 1065500"/>
                <a:gd name="connsiteY5" fmla="*/ 448566 h 1267823"/>
                <a:gd name="connsiteX6" fmla="*/ 362407 w 1065500"/>
                <a:gd name="connsiteY6" fmla="*/ 547407 h 1267823"/>
                <a:gd name="connsiteX7" fmla="*/ 674010 w 1065500"/>
                <a:gd name="connsiteY7" fmla="*/ 768729 h 1267823"/>
                <a:gd name="connsiteX8" fmla="*/ 451466 w 1065500"/>
                <a:gd name="connsiteY8" fmla="*/ 409845 h 1267823"/>
                <a:gd name="connsiteX9" fmla="*/ 346511 w 1065500"/>
                <a:gd name="connsiteY9" fmla="*/ 135741 h 1267823"/>
                <a:gd name="connsiteX10" fmla="*/ 574966 w 1065500"/>
                <a:gd name="connsiteY10" fmla="*/ 260871 h 1267823"/>
                <a:gd name="connsiteX11" fmla="*/ 808311 w 1065500"/>
                <a:gd name="connsiteY11" fmla="*/ 639319 h 1267823"/>
                <a:gd name="connsiteX12" fmla="*/ 705598 w 1065500"/>
                <a:gd name="connsiteY12" fmla="*/ 166514 h 1267823"/>
                <a:gd name="connsiteX13" fmla="*/ 912451 w 1065500"/>
                <a:gd name="connsiteY13" fmla="*/ 133703 h 1267823"/>
                <a:gd name="connsiteX14" fmla="*/ 1050827 w 1065500"/>
                <a:gd name="connsiteY14" fmla="*/ 883262 h 1267823"/>
                <a:gd name="connsiteX15" fmla="*/ 1065501 w 1065500"/>
                <a:gd name="connsiteY15" fmla="*/ 1260283 h 12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5500" h="1267823">
                  <a:moveTo>
                    <a:pt x="996210" y="1267823"/>
                  </a:moveTo>
                  <a:cubicBezTo>
                    <a:pt x="733518" y="1153902"/>
                    <a:pt x="462063" y="1069938"/>
                    <a:pt x="199371" y="961111"/>
                  </a:cubicBezTo>
                  <a:cubicBezTo>
                    <a:pt x="149034" y="938286"/>
                    <a:pt x="2913" y="889172"/>
                    <a:pt x="59" y="814786"/>
                  </a:cubicBezTo>
                  <a:cubicBezTo>
                    <a:pt x="-2998" y="735510"/>
                    <a:pt x="112758" y="775658"/>
                    <a:pt x="163096" y="788701"/>
                  </a:cubicBezTo>
                  <a:cubicBezTo>
                    <a:pt x="293932" y="833332"/>
                    <a:pt x="429456" y="867773"/>
                    <a:pt x="576188" y="936656"/>
                  </a:cubicBezTo>
                  <a:cubicBezTo>
                    <a:pt x="481627" y="806227"/>
                    <a:pt x="16159" y="585924"/>
                    <a:pt x="95232" y="448566"/>
                  </a:cubicBezTo>
                  <a:cubicBezTo>
                    <a:pt x="156574" y="342185"/>
                    <a:pt x="305956" y="505018"/>
                    <a:pt x="362407" y="547407"/>
                  </a:cubicBezTo>
                  <a:cubicBezTo>
                    <a:pt x="464712" y="623015"/>
                    <a:pt x="576392" y="688230"/>
                    <a:pt x="674010" y="768729"/>
                  </a:cubicBezTo>
                  <a:cubicBezTo>
                    <a:pt x="630194" y="661125"/>
                    <a:pt x="510159" y="516838"/>
                    <a:pt x="451466" y="409845"/>
                  </a:cubicBezTo>
                  <a:cubicBezTo>
                    <a:pt x="403574" y="327308"/>
                    <a:pt x="320425" y="231117"/>
                    <a:pt x="346511" y="135741"/>
                  </a:cubicBezTo>
                  <a:cubicBezTo>
                    <a:pt x="384825" y="-29741"/>
                    <a:pt x="532984" y="202993"/>
                    <a:pt x="574966" y="260871"/>
                  </a:cubicBezTo>
                  <a:cubicBezTo>
                    <a:pt x="638346" y="357674"/>
                    <a:pt x="743301" y="502776"/>
                    <a:pt x="808311" y="639319"/>
                  </a:cubicBezTo>
                  <a:cubicBezTo>
                    <a:pt x="823188" y="509501"/>
                    <a:pt x="715788" y="300203"/>
                    <a:pt x="705598" y="166514"/>
                  </a:cubicBezTo>
                  <a:cubicBezTo>
                    <a:pt x="692148" y="-41561"/>
                    <a:pt x="835620" y="-57050"/>
                    <a:pt x="912451" y="133703"/>
                  </a:cubicBezTo>
                  <a:cubicBezTo>
                    <a:pt x="1011087" y="373162"/>
                    <a:pt x="1030652" y="620977"/>
                    <a:pt x="1050827" y="883262"/>
                  </a:cubicBezTo>
                  <a:cubicBezTo>
                    <a:pt x="1060202" y="997183"/>
                    <a:pt x="1061017" y="1146158"/>
                    <a:pt x="1065501" y="1260283"/>
                  </a:cubicBezTo>
                </a:path>
              </a:pathLst>
            </a:custGeom>
            <a:solidFill>
              <a:srgbClr val="FFDB69"/>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89" name="Freeform: Shape 88">
              <a:extLst>
                <a:ext uri="{FF2B5EF4-FFF2-40B4-BE49-F238E27FC236}">
                  <a16:creationId xmlns:a16="http://schemas.microsoft.com/office/drawing/2014/main" id="{6D3C2E5A-6747-4A4B-B46B-0C5F0488471F}"/>
                </a:ext>
              </a:extLst>
            </p:cNvPr>
            <p:cNvSpPr/>
            <p:nvPr/>
          </p:nvSpPr>
          <p:spPr>
            <a:xfrm>
              <a:off x="11581671" y="3386307"/>
              <a:ext cx="649062" cy="1076344"/>
            </a:xfrm>
            <a:custGeom>
              <a:avLst/>
              <a:gdLst>
                <a:gd name="connsiteX0" fmla="*/ 2885 w 649062"/>
                <a:gd name="connsiteY0" fmla="*/ 27541 h 1076344"/>
                <a:gd name="connsiteX1" fmla="*/ 362583 w 649062"/>
                <a:gd name="connsiteY1" fmla="*/ 612433 h 1076344"/>
                <a:gd name="connsiteX2" fmla="*/ 517264 w 649062"/>
                <a:gd name="connsiteY2" fmla="*/ 884907 h 1076344"/>
                <a:gd name="connsiteX3" fmla="*/ 617531 w 649062"/>
                <a:gd name="connsiteY3" fmla="*/ 1070565 h 1076344"/>
                <a:gd name="connsiteX4" fmla="*/ 643821 w 649062"/>
                <a:gd name="connsiteY4" fmla="*/ 1044275 h 1076344"/>
                <a:gd name="connsiteX5" fmla="*/ 541719 w 649062"/>
                <a:gd name="connsiteY5" fmla="*/ 849243 h 1076344"/>
                <a:gd name="connsiteX6" fmla="*/ 379702 w 649062"/>
                <a:gd name="connsiteY6" fmla="*/ 570451 h 1076344"/>
                <a:gd name="connsiteX7" fmla="*/ 35288 w 649062"/>
                <a:gd name="connsiteY7" fmla="*/ 8791 h 1076344"/>
                <a:gd name="connsiteX8" fmla="*/ 2885 w 649062"/>
                <a:gd name="connsiteY8" fmla="*/ 27541 h 1076344"/>
                <a:gd name="connsiteX9" fmla="*/ 2885 w 649062"/>
                <a:gd name="connsiteY9" fmla="*/ 27541 h 107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062" h="1076344">
                  <a:moveTo>
                    <a:pt x="2885" y="27541"/>
                  </a:moveTo>
                  <a:cubicBezTo>
                    <a:pt x="123124" y="222573"/>
                    <a:pt x="237249" y="420662"/>
                    <a:pt x="362583" y="612433"/>
                  </a:cubicBezTo>
                  <a:cubicBezTo>
                    <a:pt x="419238" y="699046"/>
                    <a:pt x="473855" y="790957"/>
                    <a:pt x="517264" y="884907"/>
                  </a:cubicBezTo>
                  <a:cubicBezTo>
                    <a:pt x="546406" y="948084"/>
                    <a:pt x="569028" y="1019004"/>
                    <a:pt x="617531" y="1070565"/>
                  </a:cubicBezTo>
                  <a:cubicBezTo>
                    <a:pt x="634038" y="1088091"/>
                    <a:pt x="660328" y="1061801"/>
                    <a:pt x="643821" y="1044275"/>
                  </a:cubicBezTo>
                  <a:cubicBezTo>
                    <a:pt x="594298" y="991696"/>
                    <a:pt x="571473" y="913846"/>
                    <a:pt x="541719" y="849243"/>
                  </a:cubicBezTo>
                  <a:cubicBezTo>
                    <a:pt x="497088" y="752644"/>
                    <a:pt x="437784" y="659306"/>
                    <a:pt x="379702" y="570451"/>
                  </a:cubicBezTo>
                  <a:cubicBezTo>
                    <a:pt x="259463" y="386424"/>
                    <a:pt x="150636" y="195875"/>
                    <a:pt x="35288" y="8791"/>
                  </a:cubicBezTo>
                  <a:cubicBezTo>
                    <a:pt x="22449" y="-11588"/>
                    <a:pt x="-9751" y="7161"/>
                    <a:pt x="2885" y="27541"/>
                  </a:cubicBezTo>
                  <a:lnTo>
                    <a:pt x="2885" y="27541"/>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0" name="Freeform: Shape 89">
              <a:extLst>
                <a:ext uri="{FF2B5EF4-FFF2-40B4-BE49-F238E27FC236}">
                  <a16:creationId xmlns:a16="http://schemas.microsoft.com/office/drawing/2014/main" id="{72CD143B-EC84-4B79-9FE6-4113761BE560}"/>
                </a:ext>
              </a:extLst>
            </p:cNvPr>
            <p:cNvSpPr/>
            <p:nvPr/>
          </p:nvSpPr>
          <p:spPr>
            <a:xfrm>
              <a:off x="11345328" y="3703811"/>
              <a:ext cx="879995" cy="764358"/>
            </a:xfrm>
            <a:custGeom>
              <a:avLst/>
              <a:gdLst>
                <a:gd name="connsiteX0" fmla="*/ 6086 w 879995"/>
                <a:gd name="connsiteY0" fmla="*/ 31014 h 764358"/>
                <a:gd name="connsiteX1" fmla="*/ 445469 w 879995"/>
                <a:gd name="connsiteY1" fmla="*/ 375428 h 764358"/>
                <a:gd name="connsiteX2" fmla="*/ 848779 w 879995"/>
                <a:gd name="connsiteY2" fmla="*/ 758359 h 764358"/>
                <a:gd name="connsiteX3" fmla="*/ 875069 w 879995"/>
                <a:gd name="connsiteY3" fmla="*/ 732070 h 764358"/>
                <a:gd name="connsiteX4" fmla="*/ 531266 w 879995"/>
                <a:gd name="connsiteY4" fmla="*/ 390509 h 764358"/>
                <a:gd name="connsiteX5" fmla="*/ 32172 w 879995"/>
                <a:gd name="connsiteY5" fmla="*/ 4928 h 764358"/>
                <a:gd name="connsiteX6" fmla="*/ 6086 w 879995"/>
                <a:gd name="connsiteY6" fmla="*/ 31014 h 764358"/>
                <a:gd name="connsiteX7" fmla="*/ 6086 w 879995"/>
                <a:gd name="connsiteY7" fmla="*/ 31014 h 76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995" h="764358">
                  <a:moveTo>
                    <a:pt x="6086" y="31014"/>
                  </a:moveTo>
                  <a:cubicBezTo>
                    <a:pt x="147316" y="152476"/>
                    <a:pt x="294049" y="267009"/>
                    <a:pt x="445469" y="375428"/>
                  </a:cubicBezTo>
                  <a:cubicBezTo>
                    <a:pt x="601576" y="487108"/>
                    <a:pt x="722426" y="615295"/>
                    <a:pt x="848779" y="758359"/>
                  </a:cubicBezTo>
                  <a:cubicBezTo>
                    <a:pt x="864675" y="776293"/>
                    <a:pt x="890965" y="750004"/>
                    <a:pt x="875069" y="732070"/>
                  </a:cubicBezTo>
                  <a:cubicBezTo>
                    <a:pt x="767261" y="609996"/>
                    <a:pt x="663733" y="486904"/>
                    <a:pt x="531266" y="390509"/>
                  </a:cubicBezTo>
                  <a:cubicBezTo>
                    <a:pt x="360894" y="266398"/>
                    <a:pt x="192355" y="142490"/>
                    <a:pt x="32172" y="4928"/>
                  </a:cubicBezTo>
                  <a:cubicBezTo>
                    <a:pt x="14442" y="-10968"/>
                    <a:pt x="-12052" y="15322"/>
                    <a:pt x="6086" y="31014"/>
                  </a:cubicBezTo>
                  <a:lnTo>
                    <a:pt x="6086" y="31014"/>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1" name="Freeform: Shape 90">
              <a:extLst>
                <a:ext uri="{FF2B5EF4-FFF2-40B4-BE49-F238E27FC236}">
                  <a16:creationId xmlns:a16="http://schemas.microsoft.com/office/drawing/2014/main" id="{40ACB969-9B37-4021-9A02-6231D650FCF1}"/>
                </a:ext>
              </a:extLst>
            </p:cNvPr>
            <p:cNvSpPr/>
            <p:nvPr/>
          </p:nvSpPr>
          <p:spPr>
            <a:xfrm>
              <a:off x="11239302" y="4015204"/>
              <a:ext cx="970593" cy="453881"/>
            </a:xfrm>
            <a:custGeom>
              <a:avLst/>
              <a:gdLst>
                <a:gd name="connsiteX0" fmla="*/ 13271 w 970593"/>
                <a:gd name="connsiteY0" fmla="*/ 36523 h 453881"/>
                <a:gd name="connsiteX1" fmla="*/ 478332 w 970593"/>
                <a:gd name="connsiteY1" fmla="*/ 217086 h 453881"/>
                <a:gd name="connsiteX2" fmla="*/ 944004 w 970593"/>
                <a:gd name="connsiteY2" fmla="*/ 450227 h 453881"/>
                <a:gd name="connsiteX3" fmla="*/ 962753 w 970593"/>
                <a:gd name="connsiteY3" fmla="*/ 418028 h 453881"/>
                <a:gd name="connsiteX4" fmla="*/ 536414 w 970593"/>
                <a:gd name="connsiteY4" fmla="*/ 198744 h 453881"/>
                <a:gd name="connsiteX5" fmla="*/ 23257 w 970593"/>
                <a:gd name="connsiteY5" fmla="*/ 655 h 453881"/>
                <a:gd name="connsiteX6" fmla="*/ 13271 w 970593"/>
                <a:gd name="connsiteY6" fmla="*/ 36523 h 453881"/>
                <a:gd name="connsiteX7" fmla="*/ 13271 w 970593"/>
                <a:gd name="connsiteY7" fmla="*/ 36523 h 45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93" h="453881">
                  <a:moveTo>
                    <a:pt x="13271" y="36523"/>
                  </a:moveTo>
                  <a:cubicBezTo>
                    <a:pt x="175492" y="76671"/>
                    <a:pt x="323244" y="156762"/>
                    <a:pt x="478332" y="217086"/>
                  </a:cubicBezTo>
                  <a:cubicBezTo>
                    <a:pt x="642591" y="281281"/>
                    <a:pt x="802366" y="342420"/>
                    <a:pt x="944004" y="450227"/>
                  </a:cubicBezTo>
                  <a:cubicBezTo>
                    <a:pt x="963161" y="464697"/>
                    <a:pt x="981502" y="432497"/>
                    <a:pt x="962753" y="418028"/>
                  </a:cubicBezTo>
                  <a:cubicBezTo>
                    <a:pt x="833751" y="319798"/>
                    <a:pt x="687630" y="254992"/>
                    <a:pt x="536414" y="198744"/>
                  </a:cubicBezTo>
                  <a:cubicBezTo>
                    <a:pt x="364818" y="135160"/>
                    <a:pt x="201782" y="44879"/>
                    <a:pt x="23257" y="655"/>
                  </a:cubicBezTo>
                  <a:cubicBezTo>
                    <a:pt x="-179" y="-5255"/>
                    <a:pt x="-9961" y="30613"/>
                    <a:pt x="13271" y="36523"/>
                  </a:cubicBezTo>
                  <a:lnTo>
                    <a:pt x="13271" y="36523"/>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2" name="Freeform: Shape 91">
              <a:extLst>
                <a:ext uri="{FF2B5EF4-FFF2-40B4-BE49-F238E27FC236}">
                  <a16:creationId xmlns:a16="http://schemas.microsoft.com/office/drawing/2014/main" id="{0A37A2C6-40A3-47AA-A027-C5D2B5F0AD21}"/>
                </a:ext>
              </a:extLst>
            </p:cNvPr>
            <p:cNvSpPr/>
            <p:nvPr/>
          </p:nvSpPr>
          <p:spPr>
            <a:xfrm>
              <a:off x="11926029" y="3314013"/>
              <a:ext cx="284246" cy="1128593"/>
            </a:xfrm>
            <a:custGeom>
              <a:avLst/>
              <a:gdLst>
                <a:gd name="connsiteX0" fmla="*/ 284178 w 284246"/>
                <a:gd name="connsiteY0" fmla="*/ 1110659 h 1128593"/>
                <a:gd name="connsiteX1" fmla="*/ 234452 w 284246"/>
                <a:gd name="connsiteY1" fmla="*/ 872626 h 1128593"/>
                <a:gd name="connsiteX2" fmla="*/ 173517 w 284246"/>
                <a:gd name="connsiteY2" fmla="*/ 585479 h 1128593"/>
                <a:gd name="connsiteX3" fmla="*/ 110340 w 284246"/>
                <a:gd name="connsiteY3" fmla="*/ 299758 h 1128593"/>
                <a:gd name="connsiteX4" fmla="*/ 37178 w 284246"/>
                <a:gd name="connsiteY4" fmla="*/ 12610 h 1128593"/>
                <a:gd name="connsiteX5" fmla="*/ 1310 w 284246"/>
                <a:gd name="connsiteY5" fmla="*/ 22392 h 1128593"/>
                <a:gd name="connsiteX6" fmla="*/ 126032 w 284246"/>
                <a:gd name="connsiteY6" fmla="*/ 540440 h 1128593"/>
                <a:gd name="connsiteX7" fmla="*/ 185948 w 284246"/>
                <a:gd name="connsiteY7" fmla="*/ 836962 h 1128593"/>
                <a:gd name="connsiteX8" fmla="*/ 246679 w 284246"/>
                <a:gd name="connsiteY8" fmla="*/ 1110455 h 1128593"/>
                <a:gd name="connsiteX9" fmla="*/ 284178 w 284246"/>
                <a:gd name="connsiteY9" fmla="*/ 1110659 h 1128593"/>
                <a:gd name="connsiteX10" fmla="*/ 284178 w 284246"/>
                <a:gd name="connsiteY10" fmla="*/ 1110659 h 112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246" h="1128593">
                  <a:moveTo>
                    <a:pt x="284178" y="1110659"/>
                  </a:moveTo>
                  <a:cubicBezTo>
                    <a:pt x="285808" y="1027918"/>
                    <a:pt x="258296" y="950680"/>
                    <a:pt x="234452" y="872626"/>
                  </a:cubicBezTo>
                  <a:cubicBezTo>
                    <a:pt x="206124" y="779492"/>
                    <a:pt x="193081" y="680855"/>
                    <a:pt x="173517" y="585479"/>
                  </a:cubicBezTo>
                  <a:cubicBezTo>
                    <a:pt x="153952" y="489899"/>
                    <a:pt x="129905" y="395338"/>
                    <a:pt x="110340" y="299758"/>
                  </a:cubicBezTo>
                  <a:cubicBezTo>
                    <a:pt x="90572" y="202547"/>
                    <a:pt x="72842" y="105337"/>
                    <a:pt x="37178" y="12610"/>
                  </a:cubicBezTo>
                  <a:cubicBezTo>
                    <a:pt x="28618" y="-9603"/>
                    <a:pt x="-7250" y="-25"/>
                    <a:pt x="1310" y="22392"/>
                  </a:cubicBezTo>
                  <a:cubicBezTo>
                    <a:pt x="64079" y="186244"/>
                    <a:pt x="89146" y="369252"/>
                    <a:pt x="126032" y="540440"/>
                  </a:cubicBezTo>
                  <a:cubicBezTo>
                    <a:pt x="147227" y="639077"/>
                    <a:pt x="164142" y="738529"/>
                    <a:pt x="185948" y="836962"/>
                  </a:cubicBezTo>
                  <a:cubicBezTo>
                    <a:pt x="206328" y="929078"/>
                    <a:pt x="248513" y="1014264"/>
                    <a:pt x="246679" y="1110455"/>
                  </a:cubicBezTo>
                  <a:cubicBezTo>
                    <a:pt x="246475" y="1134707"/>
                    <a:pt x="283770" y="1134503"/>
                    <a:pt x="284178" y="1110659"/>
                  </a:cubicBezTo>
                  <a:lnTo>
                    <a:pt x="284178" y="1110659"/>
                  </a:lnTo>
                  <a:close/>
                </a:path>
              </a:pathLst>
            </a:custGeom>
            <a:solidFill>
              <a:srgbClr val="FFA522"/>
            </a:solidFill>
            <a:ln w="203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nvGrpSpPr>
          <p:cNvPr id="93" name="Graphic 154">
            <a:extLst>
              <a:ext uri="{FF2B5EF4-FFF2-40B4-BE49-F238E27FC236}">
                <a16:creationId xmlns:a16="http://schemas.microsoft.com/office/drawing/2014/main" id="{0EB511D1-DA50-49F6-91B9-35F9726D9131}"/>
              </a:ext>
            </a:extLst>
          </p:cNvPr>
          <p:cNvGrpSpPr/>
          <p:nvPr/>
        </p:nvGrpSpPr>
        <p:grpSpPr>
          <a:xfrm flipH="1">
            <a:off x="267398" y="4109338"/>
            <a:ext cx="1734183" cy="1380521"/>
            <a:chOff x="9167261" y="3475651"/>
            <a:chExt cx="1734183" cy="1380521"/>
          </a:xfrm>
        </p:grpSpPr>
        <p:sp>
          <p:nvSpPr>
            <p:cNvPr id="94" name="Freeform: Shape 93">
              <a:extLst>
                <a:ext uri="{FF2B5EF4-FFF2-40B4-BE49-F238E27FC236}">
                  <a16:creationId xmlns:a16="http://schemas.microsoft.com/office/drawing/2014/main" id="{D7150E9D-DF79-45CE-A609-BD5CE035BB35}"/>
                </a:ext>
              </a:extLst>
            </p:cNvPr>
            <p:cNvSpPr/>
            <p:nvPr/>
          </p:nvSpPr>
          <p:spPr>
            <a:xfrm>
              <a:off x="9167261" y="3475651"/>
              <a:ext cx="1726833" cy="1380521"/>
            </a:xfrm>
            <a:custGeom>
              <a:avLst/>
              <a:gdLst>
                <a:gd name="connsiteX0" fmla="*/ 1726834 w 1726833"/>
                <a:gd name="connsiteY0" fmla="*/ 1380521 h 1380521"/>
                <a:gd name="connsiteX1" fmla="*/ 695820 w 1726833"/>
                <a:gd name="connsiteY1" fmla="*/ 1058460 h 1380521"/>
                <a:gd name="connsiteX2" fmla="*/ 287875 w 1726833"/>
                <a:gd name="connsiteY2" fmla="*/ 488963 h 1380521"/>
                <a:gd name="connsiteX3" fmla="*/ 0 w 1726833"/>
                <a:gd name="connsiteY3" fmla="*/ 14730 h 1380521"/>
                <a:gd name="connsiteX4" fmla="*/ 1726834 w 1726833"/>
                <a:gd name="connsiteY4" fmla="*/ 1380521 h 1380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833" h="1380521">
                  <a:moveTo>
                    <a:pt x="1726834" y="1380521"/>
                  </a:moveTo>
                  <a:cubicBezTo>
                    <a:pt x="1402271" y="1347794"/>
                    <a:pt x="956387" y="1275252"/>
                    <a:pt x="695820" y="1058460"/>
                  </a:cubicBezTo>
                  <a:cubicBezTo>
                    <a:pt x="515090" y="905037"/>
                    <a:pt x="392728" y="691164"/>
                    <a:pt x="287875" y="488963"/>
                  </a:cubicBezTo>
                  <a:cubicBezTo>
                    <a:pt x="200116" y="326160"/>
                    <a:pt x="87759" y="177533"/>
                    <a:pt x="0" y="14730"/>
                  </a:cubicBezTo>
                  <a:cubicBezTo>
                    <a:pt x="796086" y="-102421"/>
                    <a:pt x="1725583" y="490839"/>
                    <a:pt x="1726834" y="1380521"/>
                  </a:cubicBezTo>
                </a:path>
              </a:pathLst>
            </a:custGeom>
            <a:solidFill>
              <a:srgbClr val="11564F"/>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5" name="Freeform: Shape 94">
              <a:extLst>
                <a:ext uri="{FF2B5EF4-FFF2-40B4-BE49-F238E27FC236}">
                  <a16:creationId xmlns:a16="http://schemas.microsoft.com/office/drawing/2014/main" id="{44AD6995-D7E9-41A0-AC92-F88E29A4D19C}"/>
                </a:ext>
              </a:extLst>
            </p:cNvPr>
            <p:cNvSpPr/>
            <p:nvPr/>
          </p:nvSpPr>
          <p:spPr>
            <a:xfrm>
              <a:off x="9470928" y="3641271"/>
              <a:ext cx="1430516" cy="1197398"/>
            </a:xfrm>
            <a:custGeom>
              <a:avLst/>
              <a:gdLst>
                <a:gd name="connsiteX0" fmla="*/ 1426084 w 1430516"/>
                <a:gd name="connsiteY0" fmla="*/ 1163829 h 1197398"/>
                <a:gd name="connsiteX1" fmla="*/ 783629 w 1430516"/>
                <a:gd name="connsiteY1" fmla="*/ 612051 h 1197398"/>
                <a:gd name="connsiteX2" fmla="*/ 27774 w 1430516"/>
                <a:gd name="connsiteY2" fmla="*/ 3365 h 1197398"/>
                <a:gd name="connsiteX3" fmla="*/ 8596 w 1430516"/>
                <a:gd name="connsiteY3" fmla="*/ 36301 h 1197398"/>
                <a:gd name="connsiteX4" fmla="*/ 725887 w 1430516"/>
                <a:gd name="connsiteY4" fmla="*/ 616012 h 1197398"/>
                <a:gd name="connsiteX5" fmla="*/ 1399194 w 1430516"/>
                <a:gd name="connsiteY5" fmla="*/ 1190720 h 1197398"/>
                <a:gd name="connsiteX6" fmla="*/ 1426084 w 1430516"/>
                <a:gd name="connsiteY6" fmla="*/ 1163829 h 1197398"/>
                <a:gd name="connsiteX7" fmla="*/ 1426084 w 1430516"/>
                <a:gd name="connsiteY7" fmla="*/ 1163829 h 119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516" h="1197398">
                  <a:moveTo>
                    <a:pt x="1426084" y="1163829"/>
                  </a:moveTo>
                  <a:cubicBezTo>
                    <a:pt x="1250149" y="940784"/>
                    <a:pt x="1009384" y="780065"/>
                    <a:pt x="783629" y="612051"/>
                  </a:cubicBezTo>
                  <a:cubicBezTo>
                    <a:pt x="523895" y="418814"/>
                    <a:pt x="295221" y="186805"/>
                    <a:pt x="27774" y="3365"/>
                  </a:cubicBezTo>
                  <a:cubicBezTo>
                    <a:pt x="7554" y="-10601"/>
                    <a:pt x="-11624" y="22543"/>
                    <a:pt x="8596" y="36301"/>
                  </a:cubicBezTo>
                  <a:cubicBezTo>
                    <a:pt x="262910" y="210569"/>
                    <a:pt x="480953" y="429863"/>
                    <a:pt x="725887" y="616012"/>
                  </a:cubicBezTo>
                  <a:cubicBezTo>
                    <a:pt x="960398" y="794240"/>
                    <a:pt x="1214712" y="956834"/>
                    <a:pt x="1399194" y="1190720"/>
                  </a:cubicBezTo>
                  <a:cubicBezTo>
                    <a:pt x="1414411" y="1210106"/>
                    <a:pt x="1441093" y="1183007"/>
                    <a:pt x="1426084" y="1163829"/>
                  </a:cubicBezTo>
                  <a:lnTo>
                    <a:pt x="1426084" y="1163829"/>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6" name="Freeform: Shape 95">
              <a:extLst>
                <a:ext uri="{FF2B5EF4-FFF2-40B4-BE49-F238E27FC236}">
                  <a16:creationId xmlns:a16="http://schemas.microsoft.com/office/drawing/2014/main" id="{6E941C6F-5643-4BC8-9B9E-6B51EE7FA646}"/>
                </a:ext>
              </a:extLst>
            </p:cNvPr>
            <p:cNvSpPr/>
            <p:nvPr/>
          </p:nvSpPr>
          <p:spPr>
            <a:xfrm>
              <a:off x="10419392" y="4372509"/>
              <a:ext cx="354555" cy="325891"/>
            </a:xfrm>
            <a:custGeom>
              <a:avLst/>
              <a:gdLst>
                <a:gd name="connsiteX0" fmla="*/ 18396 w 354555"/>
                <a:gd name="connsiteY0" fmla="*/ 316066 h 325891"/>
                <a:gd name="connsiteX1" fmla="*/ 335455 w 354555"/>
                <a:gd name="connsiteY1" fmla="*/ 325863 h 325891"/>
                <a:gd name="connsiteX2" fmla="*/ 354424 w 354555"/>
                <a:gd name="connsiteY2" fmla="*/ 306894 h 325891"/>
                <a:gd name="connsiteX3" fmla="*/ 312108 w 354555"/>
                <a:gd name="connsiteY3" fmla="*/ 8596 h 325891"/>
                <a:gd name="connsiteX4" fmla="*/ 279172 w 354555"/>
                <a:gd name="connsiteY4" fmla="*/ 27774 h 325891"/>
                <a:gd name="connsiteX5" fmla="*/ 316277 w 354555"/>
                <a:gd name="connsiteY5" fmla="*/ 306894 h 325891"/>
                <a:gd name="connsiteX6" fmla="*/ 335247 w 354555"/>
                <a:gd name="connsiteY6" fmla="*/ 287925 h 325891"/>
                <a:gd name="connsiteX7" fmla="*/ 18188 w 354555"/>
                <a:gd name="connsiteY7" fmla="*/ 278127 h 325891"/>
                <a:gd name="connsiteX8" fmla="*/ 18396 w 354555"/>
                <a:gd name="connsiteY8" fmla="*/ 316066 h 325891"/>
                <a:gd name="connsiteX9" fmla="*/ 18396 w 354555"/>
                <a:gd name="connsiteY9" fmla="*/ 316066 h 32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555" h="325891">
                  <a:moveTo>
                    <a:pt x="18396" y="316066"/>
                  </a:moveTo>
                  <a:cubicBezTo>
                    <a:pt x="123874" y="323570"/>
                    <a:pt x="229769" y="319610"/>
                    <a:pt x="335455" y="325863"/>
                  </a:cubicBezTo>
                  <a:cubicBezTo>
                    <a:pt x="344836" y="326489"/>
                    <a:pt x="355884" y="316691"/>
                    <a:pt x="354424" y="306894"/>
                  </a:cubicBezTo>
                  <a:cubicBezTo>
                    <a:pt x="340875" y="206211"/>
                    <a:pt x="373394" y="98023"/>
                    <a:pt x="312108" y="8596"/>
                  </a:cubicBezTo>
                  <a:cubicBezTo>
                    <a:pt x="298350" y="-11624"/>
                    <a:pt x="265206" y="7554"/>
                    <a:pt x="279172" y="27774"/>
                  </a:cubicBezTo>
                  <a:cubicBezTo>
                    <a:pt x="335455" y="110113"/>
                    <a:pt x="303770" y="213924"/>
                    <a:pt x="316277" y="306894"/>
                  </a:cubicBezTo>
                  <a:cubicBezTo>
                    <a:pt x="322531" y="300640"/>
                    <a:pt x="328993" y="294178"/>
                    <a:pt x="335247" y="287925"/>
                  </a:cubicBezTo>
                  <a:cubicBezTo>
                    <a:pt x="229560" y="281671"/>
                    <a:pt x="123874" y="285632"/>
                    <a:pt x="18188" y="278127"/>
                  </a:cubicBezTo>
                  <a:cubicBezTo>
                    <a:pt x="-6201" y="276251"/>
                    <a:pt x="-5993" y="314398"/>
                    <a:pt x="18396" y="316066"/>
                  </a:cubicBezTo>
                  <a:lnTo>
                    <a:pt x="18396" y="31606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7" name="Freeform: Shape 96">
              <a:extLst>
                <a:ext uri="{FF2B5EF4-FFF2-40B4-BE49-F238E27FC236}">
                  <a16:creationId xmlns:a16="http://schemas.microsoft.com/office/drawing/2014/main" id="{568BFA23-4DB3-45CF-A730-A0F91DE4902B}"/>
                </a:ext>
              </a:extLst>
            </p:cNvPr>
            <p:cNvSpPr/>
            <p:nvPr/>
          </p:nvSpPr>
          <p:spPr>
            <a:xfrm>
              <a:off x="10118723" y="4162542"/>
              <a:ext cx="490559" cy="400638"/>
            </a:xfrm>
            <a:custGeom>
              <a:avLst/>
              <a:gdLst>
                <a:gd name="connsiteX0" fmla="*/ 18266 w 490559"/>
                <a:gd name="connsiteY0" fmla="*/ 354058 h 400638"/>
                <a:gd name="connsiteX1" fmla="*/ 466025 w 490559"/>
                <a:gd name="connsiteY1" fmla="*/ 400127 h 400638"/>
                <a:gd name="connsiteX2" fmla="*/ 490206 w 490559"/>
                <a:gd name="connsiteY2" fmla="*/ 381783 h 400638"/>
                <a:gd name="connsiteX3" fmla="*/ 405574 w 490559"/>
                <a:gd name="connsiteY3" fmla="*/ 9484 h 400638"/>
                <a:gd name="connsiteX4" fmla="*/ 372638 w 490559"/>
                <a:gd name="connsiteY4" fmla="*/ 28662 h 400638"/>
                <a:gd name="connsiteX5" fmla="*/ 452059 w 490559"/>
                <a:gd name="connsiteY5" fmla="*/ 381783 h 400638"/>
                <a:gd name="connsiteX6" fmla="*/ 476240 w 490559"/>
                <a:gd name="connsiteY6" fmla="*/ 363439 h 400638"/>
                <a:gd name="connsiteX7" fmla="*/ 18474 w 490559"/>
                <a:gd name="connsiteY7" fmla="*/ 316120 h 400638"/>
                <a:gd name="connsiteX8" fmla="*/ 18266 w 490559"/>
                <a:gd name="connsiteY8" fmla="*/ 354058 h 400638"/>
                <a:gd name="connsiteX9" fmla="*/ 18266 w 490559"/>
                <a:gd name="connsiteY9" fmla="*/ 354058 h 40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59" h="400638">
                  <a:moveTo>
                    <a:pt x="18266" y="354058"/>
                  </a:moveTo>
                  <a:cubicBezTo>
                    <a:pt x="169187" y="347596"/>
                    <a:pt x="318648" y="368233"/>
                    <a:pt x="466025" y="400127"/>
                  </a:cubicBezTo>
                  <a:cubicBezTo>
                    <a:pt x="478324" y="402837"/>
                    <a:pt x="489789" y="394499"/>
                    <a:pt x="490206" y="381783"/>
                  </a:cubicBezTo>
                  <a:cubicBezTo>
                    <a:pt x="494167" y="256919"/>
                    <a:pt x="464775" y="119548"/>
                    <a:pt x="405574" y="9484"/>
                  </a:cubicBezTo>
                  <a:cubicBezTo>
                    <a:pt x="393900" y="-12195"/>
                    <a:pt x="361173" y="7191"/>
                    <a:pt x="372638" y="28662"/>
                  </a:cubicBezTo>
                  <a:cubicBezTo>
                    <a:pt x="428504" y="132680"/>
                    <a:pt x="455811" y="264215"/>
                    <a:pt x="452059" y="381783"/>
                  </a:cubicBezTo>
                  <a:cubicBezTo>
                    <a:pt x="459980" y="375738"/>
                    <a:pt x="468110" y="369484"/>
                    <a:pt x="476240" y="363439"/>
                  </a:cubicBezTo>
                  <a:cubicBezTo>
                    <a:pt x="325736" y="330920"/>
                    <a:pt x="172730" y="309449"/>
                    <a:pt x="18474" y="316120"/>
                  </a:cubicBezTo>
                  <a:cubicBezTo>
                    <a:pt x="-6123" y="316954"/>
                    <a:pt x="-6123" y="355101"/>
                    <a:pt x="18266" y="354058"/>
                  </a:cubicBezTo>
                  <a:lnTo>
                    <a:pt x="18266" y="354058"/>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8" name="Freeform: Shape 97">
              <a:extLst>
                <a:ext uri="{FF2B5EF4-FFF2-40B4-BE49-F238E27FC236}">
                  <a16:creationId xmlns:a16="http://schemas.microsoft.com/office/drawing/2014/main" id="{2CFF75EE-30F1-4BA2-A495-2FF639EAA5E1}"/>
                </a:ext>
              </a:extLst>
            </p:cNvPr>
            <p:cNvSpPr/>
            <p:nvPr/>
          </p:nvSpPr>
          <p:spPr>
            <a:xfrm>
              <a:off x="9921004" y="3898954"/>
              <a:ext cx="376821" cy="424839"/>
            </a:xfrm>
            <a:custGeom>
              <a:avLst/>
              <a:gdLst>
                <a:gd name="connsiteX0" fmla="*/ 18370 w 376821"/>
                <a:gd name="connsiteY0" fmla="*/ 424826 h 424839"/>
                <a:gd name="connsiteX1" fmla="*/ 353564 w 376821"/>
                <a:gd name="connsiteY1" fmla="*/ 418781 h 424839"/>
                <a:gd name="connsiteX2" fmla="*/ 371908 w 376821"/>
                <a:gd name="connsiteY2" fmla="*/ 404814 h 424839"/>
                <a:gd name="connsiteX3" fmla="*/ 299783 w 376821"/>
                <a:gd name="connsiteY3" fmla="*/ 9794 h 424839"/>
                <a:gd name="connsiteX4" fmla="*/ 266847 w 376821"/>
                <a:gd name="connsiteY4" fmla="*/ 28972 h 424839"/>
                <a:gd name="connsiteX5" fmla="*/ 336888 w 376821"/>
                <a:gd name="connsiteY5" fmla="*/ 324351 h 424839"/>
                <a:gd name="connsiteX6" fmla="*/ 337513 w 376821"/>
                <a:gd name="connsiteY6" fmla="*/ 373338 h 424839"/>
                <a:gd name="connsiteX7" fmla="*/ 242458 w 376821"/>
                <a:gd name="connsiteY7" fmla="*/ 380425 h 424839"/>
                <a:gd name="connsiteX8" fmla="*/ 18370 w 376821"/>
                <a:gd name="connsiteY8" fmla="*/ 386887 h 424839"/>
                <a:gd name="connsiteX9" fmla="*/ 18370 w 376821"/>
                <a:gd name="connsiteY9" fmla="*/ 424826 h 424839"/>
                <a:gd name="connsiteX10" fmla="*/ 18370 w 376821"/>
                <a:gd name="connsiteY10" fmla="*/ 424826 h 4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821" h="424839">
                  <a:moveTo>
                    <a:pt x="18370" y="424826"/>
                  </a:moveTo>
                  <a:cubicBezTo>
                    <a:pt x="130102" y="420657"/>
                    <a:pt x="241833" y="416905"/>
                    <a:pt x="353564" y="418781"/>
                  </a:cubicBezTo>
                  <a:cubicBezTo>
                    <a:pt x="361277" y="418989"/>
                    <a:pt x="370658" y="412944"/>
                    <a:pt x="371908" y="404814"/>
                  </a:cubicBezTo>
                  <a:cubicBezTo>
                    <a:pt x="390669" y="278908"/>
                    <a:pt x="353356" y="123401"/>
                    <a:pt x="299783" y="9794"/>
                  </a:cubicBezTo>
                  <a:cubicBezTo>
                    <a:pt x="289360" y="-12302"/>
                    <a:pt x="256425" y="6875"/>
                    <a:pt x="266847" y="28972"/>
                  </a:cubicBezTo>
                  <a:cubicBezTo>
                    <a:pt x="309372" y="119232"/>
                    <a:pt x="328967" y="225752"/>
                    <a:pt x="336888" y="324351"/>
                  </a:cubicBezTo>
                  <a:cubicBezTo>
                    <a:pt x="338139" y="340610"/>
                    <a:pt x="337930" y="356870"/>
                    <a:pt x="337513" y="373338"/>
                  </a:cubicBezTo>
                  <a:cubicBezTo>
                    <a:pt x="337096" y="386679"/>
                    <a:pt x="252464" y="380217"/>
                    <a:pt x="242458" y="380425"/>
                  </a:cubicBezTo>
                  <a:cubicBezTo>
                    <a:pt x="167623" y="381050"/>
                    <a:pt x="92997" y="384177"/>
                    <a:pt x="18370" y="386887"/>
                  </a:cubicBezTo>
                  <a:cubicBezTo>
                    <a:pt x="-6019" y="387721"/>
                    <a:pt x="-6227" y="425660"/>
                    <a:pt x="18370" y="424826"/>
                  </a:cubicBezTo>
                  <a:lnTo>
                    <a:pt x="18370" y="42482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99" name="Freeform: Shape 98">
              <a:extLst>
                <a:ext uri="{FF2B5EF4-FFF2-40B4-BE49-F238E27FC236}">
                  <a16:creationId xmlns:a16="http://schemas.microsoft.com/office/drawing/2014/main" id="{85C4F285-99B6-4544-917E-382A558B3FA8}"/>
                </a:ext>
              </a:extLst>
            </p:cNvPr>
            <p:cNvSpPr/>
            <p:nvPr/>
          </p:nvSpPr>
          <p:spPr>
            <a:xfrm>
              <a:off x="9713697" y="3805537"/>
              <a:ext cx="344546" cy="309163"/>
            </a:xfrm>
            <a:custGeom>
              <a:avLst/>
              <a:gdLst>
                <a:gd name="connsiteX0" fmla="*/ 18474 w 344546"/>
                <a:gd name="connsiteY0" fmla="*/ 309164 h 309163"/>
                <a:gd name="connsiteX1" fmla="*/ 324277 w 344546"/>
                <a:gd name="connsiteY1" fmla="*/ 308955 h 309163"/>
                <a:gd name="connsiteX2" fmla="*/ 343246 w 344546"/>
                <a:gd name="connsiteY2" fmla="*/ 289986 h 309163"/>
                <a:gd name="connsiteX3" fmla="*/ 340744 w 344546"/>
                <a:gd name="connsiteY3" fmla="*/ 18370 h 309163"/>
                <a:gd name="connsiteX4" fmla="*/ 302597 w 344546"/>
                <a:gd name="connsiteY4" fmla="*/ 18370 h 309163"/>
                <a:gd name="connsiteX5" fmla="*/ 305099 w 344546"/>
                <a:gd name="connsiteY5" fmla="*/ 289986 h 309163"/>
                <a:gd name="connsiteX6" fmla="*/ 324068 w 344546"/>
                <a:gd name="connsiteY6" fmla="*/ 271016 h 309163"/>
                <a:gd name="connsiteX7" fmla="*/ 18266 w 344546"/>
                <a:gd name="connsiteY7" fmla="*/ 271225 h 309163"/>
                <a:gd name="connsiteX8" fmla="*/ 18474 w 344546"/>
                <a:gd name="connsiteY8" fmla="*/ 309164 h 309163"/>
                <a:gd name="connsiteX9" fmla="*/ 18474 w 344546"/>
                <a:gd name="connsiteY9" fmla="*/ 309164 h 30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546" h="309163">
                  <a:moveTo>
                    <a:pt x="18474" y="309164"/>
                  </a:moveTo>
                  <a:cubicBezTo>
                    <a:pt x="120408" y="309164"/>
                    <a:pt x="222342" y="303118"/>
                    <a:pt x="324277" y="308955"/>
                  </a:cubicBezTo>
                  <a:cubicBezTo>
                    <a:pt x="334908" y="309580"/>
                    <a:pt x="343037" y="299783"/>
                    <a:pt x="343246" y="289986"/>
                  </a:cubicBezTo>
                  <a:cubicBezTo>
                    <a:pt x="346164" y="199308"/>
                    <a:pt x="343663" y="108839"/>
                    <a:pt x="340744" y="18370"/>
                  </a:cubicBezTo>
                  <a:cubicBezTo>
                    <a:pt x="339911" y="-6019"/>
                    <a:pt x="301763" y="-6227"/>
                    <a:pt x="302597" y="18370"/>
                  </a:cubicBezTo>
                  <a:cubicBezTo>
                    <a:pt x="305516" y="109048"/>
                    <a:pt x="308017" y="199517"/>
                    <a:pt x="305099" y="289986"/>
                  </a:cubicBezTo>
                  <a:cubicBezTo>
                    <a:pt x="311352" y="283524"/>
                    <a:pt x="317814" y="277270"/>
                    <a:pt x="324068" y="271016"/>
                  </a:cubicBezTo>
                  <a:cubicBezTo>
                    <a:pt x="222134" y="265180"/>
                    <a:pt x="120200" y="271225"/>
                    <a:pt x="18266" y="271225"/>
                  </a:cubicBezTo>
                  <a:cubicBezTo>
                    <a:pt x="-6123" y="271016"/>
                    <a:pt x="-6123" y="309164"/>
                    <a:pt x="18474" y="309164"/>
                  </a:cubicBezTo>
                  <a:lnTo>
                    <a:pt x="18474" y="309164"/>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0" name="Freeform: Shape 99">
              <a:extLst>
                <a:ext uri="{FF2B5EF4-FFF2-40B4-BE49-F238E27FC236}">
                  <a16:creationId xmlns:a16="http://schemas.microsoft.com/office/drawing/2014/main" id="{59EA8A71-921E-4592-ACF4-75E72E1FF52E}"/>
                </a:ext>
              </a:extLst>
            </p:cNvPr>
            <p:cNvSpPr/>
            <p:nvPr/>
          </p:nvSpPr>
          <p:spPr>
            <a:xfrm>
              <a:off x="9518610" y="3595780"/>
              <a:ext cx="260260" cy="296175"/>
            </a:xfrm>
            <a:custGeom>
              <a:avLst/>
              <a:gdLst>
                <a:gd name="connsiteX0" fmla="*/ 18240 w 260260"/>
                <a:gd name="connsiteY0" fmla="*/ 291914 h 296175"/>
                <a:gd name="connsiteX1" fmla="*/ 234198 w 260260"/>
                <a:gd name="connsiteY1" fmla="*/ 295875 h 296175"/>
                <a:gd name="connsiteX2" fmla="*/ 257545 w 260260"/>
                <a:gd name="connsiteY2" fmla="*/ 282534 h 296175"/>
                <a:gd name="connsiteX3" fmla="*/ 224609 w 260260"/>
                <a:gd name="connsiteY3" fmla="*/ 18214 h 296175"/>
                <a:gd name="connsiteX4" fmla="*/ 186462 w 260260"/>
                <a:gd name="connsiteY4" fmla="*/ 18214 h 296175"/>
                <a:gd name="connsiteX5" fmla="*/ 220857 w 260260"/>
                <a:gd name="connsiteY5" fmla="*/ 272528 h 296175"/>
                <a:gd name="connsiteX6" fmla="*/ 244204 w 260260"/>
                <a:gd name="connsiteY6" fmla="*/ 259187 h 296175"/>
                <a:gd name="connsiteX7" fmla="*/ 18031 w 260260"/>
                <a:gd name="connsiteY7" fmla="*/ 253975 h 296175"/>
                <a:gd name="connsiteX8" fmla="*/ 18240 w 260260"/>
                <a:gd name="connsiteY8" fmla="*/ 291914 h 296175"/>
                <a:gd name="connsiteX9" fmla="*/ 18240 w 260260"/>
                <a:gd name="connsiteY9" fmla="*/ 291914 h 29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260" h="296175">
                  <a:moveTo>
                    <a:pt x="18240" y="291914"/>
                  </a:moveTo>
                  <a:cubicBezTo>
                    <a:pt x="90573" y="284410"/>
                    <a:pt x="162282" y="284201"/>
                    <a:pt x="234198" y="295875"/>
                  </a:cubicBezTo>
                  <a:cubicBezTo>
                    <a:pt x="243370" y="297334"/>
                    <a:pt x="256086" y="293582"/>
                    <a:pt x="257545" y="282534"/>
                  </a:cubicBezTo>
                  <a:cubicBezTo>
                    <a:pt x="270678" y="190814"/>
                    <a:pt x="232322" y="108266"/>
                    <a:pt x="224609" y="18214"/>
                  </a:cubicBezTo>
                  <a:cubicBezTo>
                    <a:pt x="222525" y="-5967"/>
                    <a:pt x="184378" y="-6175"/>
                    <a:pt x="186462" y="18214"/>
                  </a:cubicBezTo>
                  <a:cubicBezTo>
                    <a:pt x="193758" y="103263"/>
                    <a:pt x="233364" y="186436"/>
                    <a:pt x="220857" y="272528"/>
                  </a:cubicBezTo>
                  <a:cubicBezTo>
                    <a:pt x="228778" y="268150"/>
                    <a:pt x="236491" y="263564"/>
                    <a:pt x="244204" y="259187"/>
                  </a:cubicBezTo>
                  <a:cubicBezTo>
                    <a:pt x="168744" y="246888"/>
                    <a:pt x="93909" y="245846"/>
                    <a:pt x="18031" y="253975"/>
                  </a:cubicBezTo>
                  <a:cubicBezTo>
                    <a:pt x="-5941" y="256477"/>
                    <a:pt x="-6149" y="294624"/>
                    <a:pt x="18240" y="291914"/>
                  </a:cubicBezTo>
                  <a:lnTo>
                    <a:pt x="18240" y="291914"/>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1" name="Freeform: Shape 100">
              <a:extLst>
                <a:ext uri="{FF2B5EF4-FFF2-40B4-BE49-F238E27FC236}">
                  <a16:creationId xmlns:a16="http://schemas.microsoft.com/office/drawing/2014/main" id="{EF5E80ED-BB26-417B-9774-D119A0D8D0B1}"/>
                </a:ext>
              </a:extLst>
            </p:cNvPr>
            <p:cNvSpPr/>
            <p:nvPr/>
          </p:nvSpPr>
          <p:spPr>
            <a:xfrm>
              <a:off x="9909618" y="374761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2" name="Freeform: Shape 101">
              <a:extLst>
                <a:ext uri="{FF2B5EF4-FFF2-40B4-BE49-F238E27FC236}">
                  <a16:creationId xmlns:a16="http://schemas.microsoft.com/office/drawing/2014/main" id="{7F1D21ED-6E95-4570-944F-8EABF74BEEEE}"/>
                </a:ext>
              </a:extLst>
            </p:cNvPr>
            <p:cNvSpPr/>
            <p:nvPr/>
          </p:nvSpPr>
          <p:spPr>
            <a:xfrm>
              <a:off x="9842495" y="368757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3" name="Freeform: Shape 102">
              <a:extLst>
                <a:ext uri="{FF2B5EF4-FFF2-40B4-BE49-F238E27FC236}">
                  <a16:creationId xmlns:a16="http://schemas.microsoft.com/office/drawing/2014/main" id="{982BD992-15BF-4B90-9F6A-FBBDD4266D32}"/>
                </a:ext>
              </a:extLst>
            </p:cNvPr>
            <p:cNvSpPr/>
            <p:nvPr/>
          </p:nvSpPr>
          <p:spPr>
            <a:xfrm>
              <a:off x="9924209" y="3668192"/>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4" name="Freeform: Shape 103">
              <a:extLst>
                <a:ext uri="{FF2B5EF4-FFF2-40B4-BE49-F238E27FC236}">
                  <a16:creationId xmlns:a16="http://schemas.microsoft.com/office/drawing/2014/main" id="{9FD3495E-061D-48D7-A8ED-B0B3E0C90DAA}"/>
                </a:ext>
              </a:extLst>
            </p:cNvPr>
            <p:cNvSpPr/>
            <p:nvPr/>
          </p:nvSpPr>
          <p:spPr>
            <a:xfrm>
              <a:off x="9786421" y="427687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5" name="Freeform: Shape 104">
              <a:extLst>
                <a:ext uri="{FF2B5EF4-FFF2-40B4-BE49-F238E27FC236}">
                  <a16:creationId xmlns:a16="http://schemas.microsoft.com/office/drawing/2014/main" id="{6756C804-AA5A-4E99-B89B-A4E06B22D3D9}"/>
                </a:ext>
              </a:extLst>
            </p:cNvPr>
            <p:cNvSpPr/>
            <p:nvPr/>
          </p:nvSpPr>
          <p:spPr>
            <a:xfrm>
              <a:off x="9711169" y="422163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6" name="Freeform: Shape 105">
              <a:extLst>
                <a:ext uri="{FF2B5EF4-FFF2-40B4-BE49-F238E27FC236}">
                  <a16:creationId xmlns:a16="http://schemas.microsoft.com/office/drawing/2014/main" id="{9EB7525D-81F0-4A62-9220-9EE91CE546FD}"/>
                </a:ext>
              </a:extLst>
            </p:cNvPr>
            <p:cNvSpPr/>
            <p:nvPr/>
          </p:nvSpPr>
          <p:spPr>
            <a:xfrm>
              <a:off x="9809351" y="419266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208"/>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7" name="Freeform: Shape 106">
              <a:extLst>
                <a:ext uri="{FF2B5EF4-FFF2-40B4-BE49-F238E27FC236}">
                  <a16:creationId xmlns:a16="http://schemas.microsoft.com/office/drawing/2014/main" id="{AA1E8B70-F6CE-4CA6-896B-18C217FE17E8}"/>
                </a:ext>
              </a:extLst>
            </p:cNvPr>
            <p:cNvSpPr/>
            <p:nvPr/>
          </p:nvSpPr>
          <p:spPr>
            <a:xfrm>
              <a:off x="9351378" y="3602737"/>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8" name="Freeform: Shape 107">
              <a:extLst>
                <a:ext uri="{FF2B5EF4-FFF2-40B4-BE49-F238E27FC236}">
                  <a16:creationId xmlns:a16="http://schemas.microsoft.com/office/drawing/2014/main" id="{14BA0F80-914D-4DA6-A244-D0F9DD4BCB1F}"/>
                </a:ext>
              </a:extLst>
            </p:cNvPr>
            <p:cNvSpPr/>
            <p:nvPr/>
          </p:nvSpPr>
          <p:spPr>
            <a:xfrm>
              <a:off x="9397863" y="3559796"/>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09" name="Freeform: Shape 108">
              <a:extLst>
                <a:ext uri="{FF2B5EF4-FFF2-40B4-BE49-F238E27FC236}">
                  <a16:creationId xmlns:a16="http://schemas.microsoft.com/office/drawing/2014/main" id="{745C77CA-D2DB-49D9-86E1-95B0B5BAF4E0}"/>
                </a:ext>
              </a:extLst>
            </p:cNvPr>
            <p:cNvSpPr/>
            <p:nvPr/>
          </p:nvSpPr>
          <p:spPr>
            <a:xfrm>
              <a:off x="10271911" y="384600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10" name="Freeform: Shape 109">
              <a:extLst>
                <a:ext uri="{FF2B5EF4-FFF2-40B4-BE49-F238E27FC236}">
                  <a16:creationId xmlns:a16="http://schemas.microsoft.com/office/drawing/2014/main" id="{81B74302-069F-438B-A4B6-183980C549AA}"/>
                </a:ext>
              </a:extLst>
            </p:cNvPr>
            <p:cNvSpPr/>
            <p:nvPr/>
          </p:nvSpPr>
          <p:spPr>
            <a:xfrm>
              <a:off x="10209583" y="3794307"/>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11" name="Freeform: Shape 110">
              <a:extLst>
                <a:ext uri="{FF2B5EF4-FFF2-40B4-BE49-F238E27FC236}">
                  <a16:creationId xmlns:a16="http://schemas.microsoft.com/office/drawing/2014/main" id="{CEF07532-9B69-4F63-B2F1-DD623EE22710}"/>
                </a:ext>
              </a:extLst>
            </p:cNvPr>
            <p:cNvSpPr/>
            <p:nvPr/>
          </p:nvSpPr>
          <p:spPr>
            <a:xfrm>
              <a:off x="10067209" y="4547660"/>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12" name="Freeform: Shape 111">
              <a:extLst>
                <a:ext uri="{FF2B5EF4-FFF2-40B4-BE49-F238E27FC236}">
                  <a16:creationId xmlns:a16="http://schemas.microsoft.com/office/drawing/2014/main" id="{1A19C230-E8F0-41DD-A58D-40DE6094D70D}"/>
                </a:ext>
              </a:extLst>
            </p:cNvPr>
            <p:cNvSpPr/>
            <p:nvPr/>
          </p:nvSpPr>
          <p:spPr>
            <a:xfrm>
              <a:off x="9991332" y="4520144"/>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pic>
        <p:nvPicPr>
          <p:cNvPr id="139" name="Graphic 138">
            <a:extLst>
              <a:ext uri="{FF2B5EF4-FFF2-40B4-BE49-F238E27FC236}">
                <a16:creationId xmlns:a16="http://schemas.microsoft.com/office/drawing/2014/main" id="{D9426C2D-08C4-461C-B4CE-A005BBCBED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24287" y="2542099"/>
            <a:ext cx="1433328" cy="961600"/>
          </a:xfrm>
          <a:prstGeom prst="rect">
            <a:avLst/>
          </a:prstGeom>
        </p:spPr>
      </p:pic>
      <p:grpSp>
        <p:nvGrpSpPr>
          <p:cNvPr id="140" name="Graphic 243">
            <a:extLst>
              <a:ext uri="{FF2B5EF4-FFF2-40B4-BE49-F238E27FC236}">
                <a16:creationId xmlns:a16="http://schemas.microsoft.com/office/drawing/2014/main" id="{7BDF3D80-AC3E-4B02-9E67-E51808F94685}"/>
              </a:ext>
            </a:extLst>
          </p:cNvPr>
          <p:cNvGrpSpPr/>
          <p:nvPr/>
        </p:nvGrpSpPr>
        <p:grpSpPr>
          <a:xfrm flipH="1">
            <a:off x="355560" y="5449273"/>
            <a:ext cx="1630724" cy="1255169"/>
            <a:chOff x="7982733" y="5589867"/>
            <a:chExt cx="1630724" cy="1255169"/>
          </a:xfrm>
        </p:grpSpPr>
        <p:sp>
          <p:nvSpPr>
            <p:cNvPr id="141" name="Freeform: Shape 140">
              <a:extLst>
                <a:ext uri="{FF2B5EF4-FFF2-40B4-BE49-F238E27FC236}">
                  <a16:creationId xmlns:a16="http://schemas.microsoft.com/office/drawing/2014/main" id="{6028789C-DC36-492C-8451-03C0E1275DC9}"/>
                </a:ext>
              </a:extLst>
            </p:cNvPr>
            <p:cNvSpPr/>
            <p:nvPr/>
          </p:nvSpPr>
          <p:spPr>
            <a:xfrm>
              <a:off x="7982733" y="5589867"/>
              <a:ext cx="1598486" cy="1219662"/>
            </a:xfrm>
            <a:custGeom>
              <a:avLst/>
              <a:gdLst>
                <a:gd name="connsiteX0" fmla="*/ 1598487 w 1598486"/>
                <a:gd name="connsiteY0" fmla="*/ 1219663 h 1219662"/>
                <a:gd name="connsiteX1" fmla="*/ 768595 w 1598486"/>
                <a:gd name="connsiteY1" fmla="*/ 1212352 h 1219662"/>
                <a:gd name="connsiteX2" fmla="*/ 449515 w 1598486"/>
                <a:gd name="connsiteY2" fmla="*/ 1085711 h 1219662"/>
                <a:gd name="connsiteX3" fmla="*/ 709165 w 1598486"/>
                <a:gd name="connsiteY3" fmla="*/ 993029 h 1219662"/>
                <a:gd name="connsiteX4" fmla="*/ 197175 w 1598486"/>
                <a:gd name="connsiteY4" fmla="*/ 831248 h 1219662"/>
                <a:gd name="connsiteX5" fmla="*/ 471683 w 1598486"/>
                <a:gd name="connsiteY5" fmla="*/ 662628 h 1219662"/>
                <a:gd name="connsiteX6" fmla="*/ 5679 w 1598486"/>
                <a:gd name="connsiteY6" fmla="*/ 216671 h 1219662"/>
                <a:gd name="connsiteX7" fmla="*/ 519557 w 1598486"/>
                <a:gd name="connsiteY7" fmla="*/ 386234 h 1219662"/>
                <a:gd name="connsiteX8" fmla="*/ 470504 w 1598486"/>
                <a:gd name="connsiteY8" fmla="*/ 3715 h 1219662"/>
                <a:gd name="connsiteX9" fmla="*/ 854909 w 1598486"/>
                <a:gd name="connsiteY9" fmla="*/ 444720 h 1219662"/>
                <a:gd name="connsiteX10" fmla="*/ 1007493 w 1598486"/>
                <a:gd name="connsiteY10" fmla="*/ 167854 h 1219662"/>
                <a:gd name="connsiteX11" fmla="*/ 1185781 w 1598486"/>
                <a:gd name="connsiteY11" fmla="*/ 552259 h 1219662"/>
                <a:gd name="connsiteX12" fmla="*/ 1389540 w 1598486"/>
                <a:gd name="connsiteY12" fmla="*/ 392129 h 1219662"/>
                <a:gd name="connsiteX13" fmla="*/ 1482694 w 1598486"/>
                <a:gd name="connsiteY13" fmla="*/ 756254 h 1219662"/>
                <a:gd name="connsiteX14" fmla="*/ 1598487 w 1598486"/>
                <a:gd name="connsiteY14" fmla="*/ 1219663 h 121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8486" h="1219662">
                  <a:moveTo>
                    <a:pt x="1598487" y="1219663"/>
                  </a:moveTo>
                  <a:cubicBezTo>
                    <a:pt x="1346147" y="1206221"/>
                    <a:pt x="981079" y="1226974"/>
                    <a:pt x="768595" y="1212352"/>
                  </a:cubicBezTo>
                  <a:cubicBezTo>
                    <a:pt x="703977" y="1211409"/>
                    <a:pt x="425224" y="1188062"/>
                    <a:pt x="449515" y="1085711"/>
                  </a:cubicBezTo>
                  <a:cubicBezTo>
                    <a:pt x="459891" y="1026988"/>
                    <a:pt x="663414" y="1003641"/>
                    <a:pt x="709165" y="993029"/>
                  </a:cubicBezTo>
                  <a:cubicBezTo>
                    <a:pt x="598560" y="898224"/>
                    <a:pt x="316977" y="931712"/>
                    <a:pt x="197175" y="831248"/>
                  </a:cubicBezTo>
                  <a:cubicBezTo>
                    <a:pt x="8038" y="674420"/>
                    <a:pt x="366738" y="695173"/>
                    <a:pt x="471683" y="662628"/>
                  </a:cubicBezTo>
                  <a:cubicBezTo>
                    <a:pt x="321694" y="536930"/>
                    <a:pt x="54261" y="390243"/>
                    <a:pt x="5679" y="216671"/>
                  </a:cubicBezTo>
                  <a:cubicBezTo>
                    <a:pt x="-53514" y="-2653"/>
                    <a:pt x="366030" y="245206"/>
                    <a:pt x="519557" y="386234"/>
                  </a:cubicBezTo>
                  <a:cubicBezTo>
                    <a:pt x="499983" y="302278"/>
                    <a:pt x="275471" y="-39207"/>
                    <a:pt x="470504" y="3715"/>
                  </a:cubicBezTo>
                  <a:cubicBezTo>
                    <a:pt x="629690" y="30835"/>
                    <a:pt x="743597" y="277751"/>
                    <a:pt x="854909" y="444720"/>
                  </a:cubicBezTo>
                  <a:cubicBezTo>
                    <a:pt x="874012" y="319729"/>
                    <a:pt x="842410" y="-91090"/>
                    <a:pt x="1007493" y="167854"/>
                  </a:cubicBezTo>
                  <a:cubicBezTo>
                    <a:pt x="1091213" y="285062"/>
                    <a:pt x="1121871" y="382460"/>
                    <a:pt x="1185781" y="552259"/>
                  </a:cubicBezTo>
                  <a:cubicBezTo>
                    <a:pt x="1251343" y="488820"/>
                    <a:pt x="1273747" y="274449"/>
                    <a:pt x="1389540" y="392129"/>
                  </a:cubicBezTo>
                  <a:cubicBezTo>
                    <a:pt x="1443781" y="451795"/>
                    <a:pt x="1472317" y="678193"/>
                    <a:pt x="1482694" y="756254"/>
                  </a:cubicBezTo>
                  <a:cubicBezTo>
                    <a:pt x="1508635" y="902941"/>
                    <a:pt x="1543538" y="1087833"/>
                    <a:pt x="1598487" y="1219663"/>
                  </a:cubicBezTo>
                </a:path>
              </a:pathLst>
            </a:custGeom>
            <a:solidFill>
              <a:srgbClr val="CFD690"/>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42" name="Freeform: Shape 141">
              <a:extLst>
                <a:ext uri="{FF2B5EF4-FFF2-40B4-BE49-F238E27FC236}">
                  <a16:creationId xmlns:a16="http://schemas.microsoft.com/office/drawing/2014/main" id="{B7E6FEF5-651A-49FF-8CC2-FFC8A6C0B3D2}"/>
                </a:ext>
              </a:extLst>
            </p:cNvPr>
            <p:cNvSpPr/>
            <p:nvPr/>
          </p:nvSpPr>
          <p:spPr>
            <a:xfrm>
              <a:off x="8178631" y="5864164"/>
              <a:ext cx="1434826" cy="980872"/>
            </a:xfrm>
            <a:custGeom>
              <a:avLst/>
              <a:gdLst>
                <a:gd name="connsiteX0" fmla="*/ 1424757 w 1434826"/>
                <a:gd name="connsiteY0" fmla="*/ 940177 h 980872"/>
                <a:gd name="connsiteX1" fmla="*/ 32171 w 1434826"/>
                <a:gd name="connsiteY1" fmla="*/ 2982 h 980872"/>
                <a:gd name="connsiteX2" fmla="*/ 10474 w 1434826"/>
                <a:gd name="connsiteY2" fmla="*/ 40244 h 980872"/>
                <a:gd name="connsiteX3" fmla="*/ 1403061 w 1434826"/>
                <a:gd name="connsiteY3" fmla="*/ 977439 h 980872"/>
                <a:gd name="connsiteX4" fmla="*/ 1424757 w 1434826"/>
                <a:gd name="connsiteY4" fmla="*/ 940177 h 980872"/>
                <a:gd name="connsiteX5" fmla="*/ 1424757 w 1434826"/>
                <a:gd name="connsiteY5" fmla="*/ 940177 h 9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4826" h="980872">
                  <a:moveTo>
                    <a:pt x="1424757" y="940177"/>
                  </a:moveTo>
                  <a:cubicBezTo>
                    <a:pt x="950028" y="643501"/>
                    <a:pt x="518691" y="281499"/>
                    <a:pt x="32171" y="2982"/>
                  </a:cubicBezTo>
                  <a:cubicBezTo>
                    <a:pt x="8116" y="-10696"/>
                    <a:pt x="-13581" y="26329"/>
                    <a:pt x="10474" y="40244"/>
                  </a:cubicBezTo>
                  <a:cubicBezTo>
                    <a:pt x="496995" y="318761"/>
                    <a:pt x="928331" y="680762"/>
                    <a:pt x="1403061" y="977439"/>
                  </a:cubicBezTo>
                  <a:cubicBezTo>
                    <a:pt x="1426644" y="992296"/>
                    <a:pt x="1448104" y="955035"/>
                    <a:pt x="1424757" y="940177"/>
                  </a:cubicBezTo>
                  <a:lnTo>
                    <a:pt x="1424757" y="940177"/>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43" name="Freeform: Shape 142">
              <a:extLst>
                <a:ext uri="{FF2B5EF4-FFF2-40B4-BE49-F238E27FC236}">
                  <a16:creationId xmlns:a16="http://schemas.microsoft.com/office/drawing/2014/main" id="{4320D53C-566D-47CE-AFC2-948D58E91E90}"/>
                </a:ext>
              </a:extLst>
            </p:cNvPr>
            <p:cNvSpPr/>
            <p:nvPr/>
          </p:nvSpPr>
          <p:spPr>
            <a:xfrm>
              <a:off x="8349663" y="5784809"/>
              <a:ext cx="528127" cy="613347"/>
            </a:xfrm>
            <a:custGeom>
              <a:avLst/>
              <a:gdLst>
                <a:gd name="connsiteX0" fmla="*/ 26692 w 528127"/>
                <a:gd name="connsiteY0" fmla="*/ 612488 h 613347"/>
                <a:gd name="connsiteX1" fmla="*/ 506138 w 528127"/>
                <a:gd name="connsiteY1" fmla="*/ 556360 h 613347"/>
                <a:gd name="connsiteX2" fmla="*/ 526892 w 528127"/>
                <a:gd name="connsiteY2" fmla="*/ 529003 h 613347"/>
                <a:gd name="connsiteX3" fmla="*/ 211820 w 528127"/>
                <a:gd name="connsiteY3" fmla="*/ 10173 h 613347"/>
                <a:gd name="connsiteX4" fmla="*/ 174559 w 528127"/>
                <a:gd name="connsiteY4" fmla="*/ 31870 h 613347"/>
                <a:gd name="connsiteX5" fmla="*/ 485385 w 528127"/>
                <a:gd name="connsiteY5" fmla="*/ 540559 h 613347"/>
                <a:gd name="connsiteX6" fmla="*/ 506138 w 528127"/>
                <a:gd name="connsiteY6" fmla="*/ 513202 h 613347"/>
                <a:gd name="connsiteX7" fmla="*/ 15373 w 528127"/>
                <a:gd name="connsiteY7" fmla="*/ 570981 h 613347"/>
                <a:gd name="connsiteX8" fmla="*/ 26692 w 528127"/>
                <a:gd name="connsiteY8" fmla="*/ 612488 h 613347"/>
                <a:gd name="connsiteX9" fmla="*/ 26692 w 528127"/>
                <a:gd name="connsiteY9" fmla="*/ 612488 h 6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127" h="613347">
                  <a:moveTo>
                    <a:pt x="26692" y="612488"/>
                  </a:moveTo>
                  <a:cubicBezTo>
                    <a:pt x="183049" y="570038"/>
                    <a:pt x="344830" y="560133"/>
                    <a:pt x="506138" y="556360"/>
                  </a:cubicBezTo>
                  <a:cubicBezTo>
                    <a:pt x="518873" y="556124"/>
                    <a:pt x="532316" y="542681"/>
                    <a:pt x="526892" y="529003"/>
                  </a:cubicBezTo>
                  <a:cubicBezTo>
                    <a:pt x="451897" y="343168"/>
                    <a:pt x="317001" y="179736"/>
                    <a:pt x="211820" y="10173"/>
                  </a:cubicBezTo>
                  <a:cubicBezTo>
                    <a:pt x="197199" y="-13410"/>
                    <a:pt x="159937" y="8287"/>
                    <a:pt x="174559" y="31870"/>
                  </a:cubicBezTo>
                  <a:cubicBezTo>
                    <a:pt x="277382" y="197895"/>
                    <a:pt x="411806" y="358497"/>
                    <a:pt x="485385" y="540559"/>
                  </a:cubicBezTo>
                  <a:cubicBezTo>
                    <a:pt x="492224" y="531361"/>
                    <a:pt x="499299" y="522400"/>
                    <a:pt x="506138" y="513202"/>
                  </a:cubicBezTo>
                  <a:cubicBezTo>
                    <a:pt x="341056" y="517212"/>
                    <a:pt x="175266" y="527588"/>
                    <a:pt x="15373" y="570981"/>
                  </a:cubicBezTo>
                  <a:cubicBezTo>
                    <a:pt x="-11512" y="578292"/>
                    <a:pt x="-192" y="619798"/>
                    <a:pt x="26692" y="612488"/>
                  </a:cubicBezTo>
                  <a:lnTo>
                    <a:pt x="26692" y="612488"/>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44" name="Freeform: Shape 143">
              <a:extLst>
                <a:ext uri="{FF2B5EF4-FFF2-40B4-BE49-F238E27FC236}">
                  <a16:creationId xmlns:a16="http://schemas.microsoft.com/office/drawing/2014/main" id="{581D1EC4-8332-43D4-8FA9-FED0B8130EA4}"/>
                </a:ext>
              </a:extLst>
            </p:cNvPr>
            <p:cNvSpPr/>
            <p:nvPr/>
          </p:nvSpPr>
          <p:spPr>
            <a:xfrm>
              <a:off x="8710163" y="5950838"/>
              <a:ext cx="396569" cy="579954"/>
            </a:xfrm>
            <a:custGeom>
              <a:avLst/>
              <a:gdLst>
                <a:gd name="connsiteX0" fmla="*/ 27015 w 396569"/>
                <a:gd name="connsiteY0" fmla="*/ 579467 h 579954"/>
                <a:gd name="connsiteX1" fmla="*/ 380763 w 396569"/>
                <a:gd name="connsiteY1" fmla="*/ 545036 h 579954"/>
                <a:gd name="connsiteX2" fmla="*/ 396564 w 396569"/>
                <a:gd name="connsiteY2" fmla="*/ 524282 h 579954"/>
                <a:gd name="connsiteX3" fmla="*/ 278412 w 396569"/>
                <a:gd name="connsiteY3" fmla="*/ 15358 h 579954"/>
                <a:gd name="connsiteX4" fmla="*/ 236906 w 396569"/>
                <a:gd name="connsiteY4" fmla="*/ 26913 h 579954"/>
                <a:gd name="connsiteX5" fmla="*/ 339021 w 396569"/>
                <a:gd name="connsiteY5" fmla="*/ 405187 h 579954"/>
                <a:gd name="connsiteX6" fmla="*/ 352935 w 396569"/>
                <a:gd name="connsiteY6" fmla="*/ 501171 h 579954"/>
                <a:gd name="connsiteX7" fmla="*/ 213794 w 396569"/>
                <a:gd name="connsiteY7" fmla="*/ 516500 h 579954"/>
                <a:gd name="connsiteX8" fmla="*/ 15460 w 396569"/>
                <a:gd name="connsiteY8" fmla="*/ 538197 h 579954"/>
                <a:gd name="connsiteX9" fmla="*/ 27015 w 396569"/>
                <a:gd name="connsiteY9" fmla="*/ 579467 h 579954"/>
                <a:gd name="connsiteX10" fmla="*/ 27015 w 396569"/>
                <a:gd name="connsiteY10" fmla="*/ 579467 h 57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569" h="579954">
                  <a:moveTo>
                    <a:pt x="27015" y="579467"/>
                  </a:moveTo>
                  <a:cubicBezTo>
                    <a:pt x="143752" y="555884"/>
                    <a:pt x="263319" y="561780"/>
                    <a:pt x="380763" y="545036"/>
                  </a:cubicBezTo>
                  <a:cubicBezTo>
                    <a:pt x="389960" y="543856"/>
                    <a:pt x="396800" y="533008"/>
                    <a:pt x="396564" y="524282"/>
                  </a:cubicBezTo>
                  <a:cubicBezTo>
                    <a:pt x="391611" y="350003"/>
                    <a:pt x="318975" y="183034"/>
                    <a:pt x="278412" y="15358"/>
                  </a:cubicBezTo>
                  <a:cubicBezTo>
                    <a:pt x="271809" y="-11527"/>
                    <a:pt x="230302" y="-207"/>
                    <a:pt x="236906" y="26913"/>
                  </a:cubicBezTo>
                  <a:cubicBezTo>
                    <a:pt x="267800" y="153791"/>
                    <a:pt x="310721" y="277602"/>
                    <a:pt x="339021" y="405187"/>
                  </a:cubicBezTo>
                  <a:cubicBezTo>
                    <a:pt x="346096" y="436789"/>
                    <a:pt x="350105" y="468862"/>
                    <a:pt x="352935" y="501171"/>
                  </a:cubicBezTo>
                  <a:cubicBezTo>
                    <a:pt x="353878" y="512255"/>
                    <a:pt x="225821" y="516028"/>
                    <a:pt x="213794" y="516500"/>
                  </a:cubicBezTo>
                  <a:cubicBezTo>
                    <a:pt x="146818" y="519566"/>
                    <a:pt x="81257" y="524754"/>
                    <a:pt x="15460" y="538197"/>
                  </a:cubicBezTo>
                  <a:cubicBezTo>
                    <a:pt x="-11661" y="543385"/>
                    <a:pt x="-105" y="584891"/>
                    <a:pt x="27015" y="579467"/>
                  </a:cubicBezTo>
                  <a:lnTo>
                    <a:pt x="27015" y="579467"/>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145" name="Freeform: Shape 144">
              <a:extLst>
                <a:ext uri="{FF2B5EF4-FFF2-40B4-BE49-F238E27FC236}">
                  <a16:creationId xmlns:a16="http://schemas.microsoft.com/office/drawing/2014/main" id="{7F7A3021-AC94-4378-9EF3-F7F7652BCC55}"/>
                </a:ext>
              </a:extLst>
            </p:cNvPr>
            <p:cNvSpPr/>
            <p:nvPr/>
          </p:nvSpPr>
          <p:spPr>
            <a:xfrm>
              <a:off x="8916292" y="6173899"/>
              <a:ext cx="458094" cy="550259"/>
            </a:xfrm>
            <a:custGeom>
              <a:avLst/>
              <a:gdLst>
                <a:gd name="connsiteX0" fmla="*/ 20871 w 458094"/>
                <a:gd name="connsiteY0" fmla="*/ 550260 h 550259"/>
                <a:gd name="connsiteX1" fmla="*/ 436878 w 458094"/>
                <a:gd name="connsiteY1" fmla="*/ 541534 h 550259"/>
                <a:gd name="connsiteX2" fmla="*/ 457632 w 458094"/>
                <a:gd name="connsiteY2" fmla="*/ 514177 h 550259"/>
                <a:gd name="connsiteX3" fmla="*/ 389476 w 458094"/>
                <a:gd name="connsiteY3" fmla="*/ 15629 h 550259"/>
                <a:gd name="connsiteX4" fmla="*/ 347970 w 458094"/>
                <a:gd name="connsiteY4" fmla="*/ 27185 h 550259"/>
                <a:gd name="connsiteX5" fmla="*/ 416125 w 458094"/>
                <a:gd name="connsiteY5" fmla="*/ 525733 h 550259"/>
                <a:gd name="connsiteX6" fmla="*/ 436878 w 458094"/>
                <a:gd name="connsiteY6" fmla="*/ 498377 h 550259"/>
                <a:gd name="connsiteX7" fmla="*/ 20871 w 458094"/>
                <a:gd name="connsiteY7" fmla="*/ 507102 h 550259"/>
                <a:gd name="connsiteX8" fmla="*/ 20871 w 458094"/>
                <a:gd name="connsiteY8" fmla="*/ 550260 h 550259"/>
                <a:gd name="connsiteX9" fmla="*/ 20871 w 458094"/>
                <a:gd name="connsiteY9" fmla="*/ 550260 h 5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094" h="550259">
                  <a:moveTo>
                    <a:pt x="20871" y="550260"/>
                  </a:moveTo>
                  <a:cubicBezTo>
                    <a:pt x="159540" y="550260"/>
                    <a:pt x="298209" y="548609"/>
                    <a:pt x="436878" y="541534"/>
                  </a:cubicBezTo>
                  <a:cubicBezTo>
                    <a:pt x="451736" y="540826"/>
                    <a:pt x="460226" y="528327"/>
                    <a:pt x="457632" y="514177"/>
                  </a:cubicBezTo>
                  <a:cubicBezTo>
                    <a:pt x="427209" y="349095"/>
                    <a:pt x="412116" y="181891"/>
                    <a:pt x="389476" y="15629"/>
                  </a:cubicBezTo>
                  <a:cubicBezTo>
                    <a:pt x="385703" y="-11727"/>
                    <a:pt x="344196" y="-172"/>
                    <a:pt x="347970" y="27185"/>
                  </a:cubicBezTo>
                  <a:cubicBezTo>
                    <a:pt x="370610" y="193446"/>
                    <a:pt x="385703" y="360651"/>
                    <a:pt x="416125" y="525733"/>
                  </a:cubicBezTo>
                  <a:cubicBezTo>
                    <a:pt x="422964" y="516536"/>
                    <a:pt x="430039" y="507574"/>
                    <a:pt x="436878" y="498377"/>
                  </a:cubicBezTo>
                  <a:cubicBezTo>
                    <a:pt x="298209" y="505452"/>
                    <a:pt x="159540" y="507102"/>
                    <a:pt x="20871" y="507102"/>
                  </a:cubicBezTo>
                  <a:cubicBezTo>
                    <a:pt x="-6957" y="507102"/>
                    <a:pt x="-6957" y="550260"/>
                    <a:pt x="20871" y="550260"/>
                  </a:cubicBezTo>
                  <a:lnTo>
                    <a:pt x="20871" y="550260"/>
                  </a:lnTo>
                  <a:close/>
                </a:path>
              </a:pathLst>
            </a:custGeom>
            <a:solidFill>
              <a:srgbClr val="0E514A"/>
            </a:solidFill>
            <a:ln w="23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pic>
        <p:nvPicPr>
          <p:cNvPr id="148" name="Graphic 147">
            <a:extLst>
              <a:ext uri="{FF2B5EF4-FFF2-40B4-BE49-F238E27FC236}">
                <a16:creationId xmlns:a16="http://schemas.microsoft.com/office/drawing/2014/main" id="{A13F9806-5E01-4D31-99CE-634A01FFFC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45958" y="717127"/>
            <a:ext cx="1460633" cy="684352"/>
          </a:xfrm>
          <a:prstGeom prst="rect">
            <a:avLst/>
          </a:prstGeom>
        </p:spPr>
      </p:pic>
      <p:pic>
        <p:nvPicPr>
          <p:cNvPr id="150" name="Graphic 149">
            <a:extLst>
              <a:ext uri="{FF2B5EF4-FFF2-40B4-BE49-F238E27FC236}">
                <a16:creationId xmlns:a16="http://schemas.microsoft.com/office/drawing/2014/main" id="{C8FEB1EA-94CD-44BB-9380-9A56DEFD2B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57413" y="5463713"/>
            <a:ext cx="2444487" cy="1145318"/>
          </a:xfrm>
          <a:prstGeom prst="rect">
            <a:avLst/>
          </a:prstGeom>
        </p:spPr>
      </p:pic>
      <p:pic>
        <p:nvPicPr>
          <p:cNvPr id="152" name="Graphic 151">
            <a:extLst>
              <a:ext uri="{FF2B5EF4-FFF2-40B4-BE49-F238E27FC236}">
                <a16:creationId xmlns:a16="http://schemas.microsoft.com/office/drawing/2014/main" id="{1FF44AEB-FC35-4ACB-B187-BDA1B909BC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54392" y="1864201"/>
            <a:ext cx="1090936" cy="511137"/>
          </a:xfrm>
          <a:prstGeom prst="rect">
            <a:avLst/>
          </a:prstGeom>
        </p:spPr>
      </p:pic>
      <p:pic>
        <p:nvPicPr>
          <p:cNvPr id="154" name="Graphic 153">
            <a:extLst>
              <a:ext uri="{FF2B5EF4-FFF2-40B4-BE49-F238E27FC236}">
                <a16:creationId xmlns:a16="http://schemas.microsoft.com/office/drawing/2014/main" id="{4E125F4B-7A9D-4C42-B965-30BF58A305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19354" y="313264"/>
            <a:ext cx="1460633" cy="684352"/>
          </a:xfrm>
          <a:prstGeom prst="rect">
            <a:avLst/>
          </a:prstGeom>
        </p:spPr>
      </p:pic>
      <p:pic>
        <p:nvPicPr>
          <p:cNvPr id="156" name="Graphic 155">
            <a:extLst>
              <a:ext uri="{FF2B5EF4-FFF2-40B4-BE49-F238E27FC236}">
                <a16:creationId xmlns:a16="http://schemas.microsoft.com/office/drawing/2014/main" id="{7967F9D1-D364-43AC-B561-F29775D4C7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3348" y="817618"/>
            <a:ext cx="2444487" cy="1145318"/>
          </a:xfrm>
          <a:prstGeom prst="rect">
            <a:avLst/>
          </a:prstGeom>
        </p:spPr>
      </p:pic>
      <p:pic>
        <p:nvPicPr>
          <p:cNvPr id="158" name="Graphic 157">
            <a:extLst>
              <a:ext uri="{FF2B5EF4-FFF2-40B4-BE49-F238E27FC236}">
                <a16:creationId xmlns:a16="http://schemas.microsoft.com/office/drawing/2014/main" id="{91C03452-DE87-41E8-8D3C-117CDB3F39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35202" y="4449321"/>
            <a:ext cx="1090936" cy="511137"/>
          </a:xfrm>
          <a:prstGeom prst="rect">
            <a:avLst/>
          </a:prstGeom>
        </p:spPr>
      </p:pic>
      <p:sp>
        <p:nvSpPr>
          <p:cNvPr id="114" name="Rectangles 77828">
            <a:extLst>
              <a:ext uri="{FF2B5EF4-FFF2-40B4-BE49-F238E27FC236}">
                <a16:creationId xmlns:a16="http://schemas.microsoft.com/office/drawing/2014/main" id="{3D737733-7F78-45C6-9A09-9CE878241082}"/>
              </a:ext>
            </a:extLst>
          </p:cNvPr>
          <p:cNvSpPr/>
          <p:nvPr/>
        </p:nvSpPr>
        <p:spPr>
          <a:xfrm>
            <a:off x="1123950" y="1822400"/>
            <a:ext cx="9744075" cy="1446550"/>
          </a:xfrm>
          <a:custGeom>
            <a:avLst/>
            <a:gdLst>
              <a:gd name="connsiteX0" fmla="*/ 0 w 9744075"/>
              <a:gd name="connsiteY0" fmla="*/ 0 h 1446550"/>
              <a:gd name="connsiteX1" fmla="*/ 280859 w 9744075"/>
              <a:gd name="connsiteY1" fmla="*/ 0 h 1446550"/>
              <a:gd name="connsiteX2" fmla="*/ 561717 w 9744075"/>
              <a:gd name="connsiteY2" fmla="*/ 0 h 1446550"/>
              <a:gd name="connsiteX3" fmla="*/ 1232339 w 9744075"/>
              <a:gd name="connsiteY3" fmla="*/ 0 h 1446550"/>
              <a:gd name="connsiteX4" fmla="*/ 1513198 w 9744075"/>
              <a:gd name="connsiteY4" fmla="*/ 0 h 1446550"/>
              <a:gd name="connsiteX5" fmla="*/ 1794056 w 9744075"/>
              <a:gd name="connsiteY5" fmla="*/ 0 h 1446550"/>
              <a:gd name="connsiteX6" fmla="*/ 2074915 w 9744075"/>
              <a:gd name="connsiteY6" fmla="*/ 0 h 1446550"/>
              <a:gd name="connsiteX7" fmla="*/ 2550655 w 9744075"/>
              <a:gd name="connsiteY7" fmla="*/ 0 h 1446550"/>
              <a:gd name="connsiteX8" fmla="*/ 3318717 w 9744075"/>
              <a:gd name="connsiteY8" fmla="*/ 0 h 1446550"/>
              <a:gd name="connsiteX9" fmla="*/ 3989339 w 9744075"/>
              <a:gd name="connsiteY9" fmla="*/ 0 h 1446550"/>
              <a:gd name="connsiteX10" fmla="*/ 4270198 w 9744075"/>
              <a:gd name="connsiteY10" fmla="*/ 0 h 1446550"/>
              <a:gd name="connsiteX11" fmla="*/ 4843378 w 9744075"/>
              <a:gd name="connsiteY11" fmla="*/ 0 h 1446550"/>
              <a:gd name="connsiteX12" fmla="*/ 5124237 w 9744075"/>
              <a:gd name="connsiteY12" fmla="*/ 0 h 1446550"/>
              <a:gd name="connsiteX13" fmla="*/ 5794859 w 9744075"/>
              <a:gd name="connsiteY13" fmla="*/ 0 h 1446550"/>
              <a:gd name="connsiteX14" fmla="*/ 6368040 w 9744075"/>
              <a:gd name="connsiteY14" fmla="*/ 0 h 1446550"/>
              <a:gd name="connsiteX15" fmla="*/ 6746339 w 9744075"/>
              <a:gd name="connsiteY15" fmla="*/ 0 h 1446550"/>
              <a:gd name="connsiteX16" fmla="*/ 7222079 w 9744075"/>
              <a:gd name="connsiteY16" fmla="*/ 0 h 1446550"/>
              <a:gd name="connsiteX17" fmla="*/ 7697819 w 9744075"/>
              <a:gd name="connsiteY17" fmla="*/ 0 h 1446550"/>
              <a:gd name="connsiteX18" fmla="*/ 8076119 w 9744075"/>
              <a:gd name="connsiteY18" fmla="*/ 0 h 1446550"/>
              <a:gd name="connsiteX19" fmla="*/ 8746740 w 9744075"/>
              <a:gd name="connsiteY19" fmla="*/ 0 h 1446550"/>
              <a:gd name="connsiteX20" fmla="*/ 9744075 w 9744075"/>
              <a:gd name="connsiteY20" fmla="*/ 0 h 1446550"/>
              <a:gd name="connsiteX21" fmla="*/ 9744075 w 9744075"/>
              <a:gd name="connsiteY21" fmla="*/ 467718 h 1446550"/>
              <a:gd name="connsiteX22" fmla="*/ 9744075 w 9744075"/>
              <a:gd name="connsiteY22" fmla="*/ 949901 h 1446550"/>
              <a:gd name="connsiteX23" fmla="*/ 9744075 w 9744075"/>
              <a:gd name="connsiteY23" fmla="*/ 1446550 h 1446550"/>
              <a:gd name="connsiteX24" fmla="*/ 9170894 w 9744075"/>
              <a:gd name="connsiteY24" fmla="*/ 1446550 h 1446550"/>
              <a:gd name="connsiteX25" fmla="*/ 8792595 w 9744075"/>
              <a:gd name="connsiteY25" fmla="*/ 1446550 h 1446550"/>
              <a:gd name="connsiteX26" fmla="*/ 8219414 w 9744075"/>
              <a:gd name="connsiteY26" fmla="*/ 1446550 h 1446550"/>
              <a:gd name="connsiteX27" fmla="*/ 7646233 w 9744075"/>
              <a:gd name="connsiteY27" fmla="*/ 1446550 h 1446550"/>
              <a:gd name="connsiteX28" fmla="*/ 7170493 w 9744075"/>
              <a:gd name="connsiteY28" fmla="*/ 1446550 h 1446550"/>
              <a:gd name="connsiteX29" fmla="*/ 6499871 w 9744075"/>
              <a:gd name="connsiteY29" fmla="*/ 1446550 h 1446550"/>
              <a:gd name="connsiteX30" fmla="*/ 6024131 w 9744075"/>
              <a:gd name="connsiteY30" fmla="*/ 1446550 h 1446550"/>
              <a:gd name="connsiteX31" fmla="*/ 5548391 w 9744075"/>
              <a:gd name="connsiteY31" fmla="*/ 1446550 h 1446550"/>
              <a:gd name="connsiteX32" fmla="*/ 5267532 w 9744075"/>
              <a:gd name="connsiteY32" fmla="*/ 1446550 h 1446550"/>
              <a:gd name="connsiteX33" fmla="*/ 4694351 w 9744075"/>
              <a:gd name="connsiteY33" fmla="*/ 1446550 h 1446550"/>
              <a:gd name="connsiteX34" fmla="*/ 3926289 w 9744075"/>
              <a:gd name="connsiteY34" fmla="*/ 1446550 h 1446550"/>
              <a:gd name="connsiteX35" fmla="*/ 3255667 w 9744075"/>
              <a:gd name="connsiteY35" fmla="*/ 1446550 h 1446550"/>
              <a:gd name="connsiteX36" fmla="*/ 2877368 w 9744075"/>
              <a:gd name="connsiteY36" fmla="*/ 1446550 h 1446550"/>
              <a:gd name="connsiteX37" fmla="*/ 2401628 w 9744075"/>
              <a:gd name="connsiteY37" fmla="*/ 1446550 h 1446550"/>
              <a:gd name="connsiteX38" fmla="*/ 1633566 w 9744075"/>
              <a:gd name="connsiteY38" fmla="*/ 1446550 h 1446550"/>
              <a:gd name="connsiteX39" fmla="*/ 962944 w 9744075"/>
              <a:gd name="connsiteY39" fmla="*/ 1446550 h 1446550"/>
              <a:gd name="connsiteX40" fmla="*/ 0 w 9744075"/>
              <a:gd name="connsiteY40" fmla="*/ 1446550 h 1446550"/>
              <a:gd name="connsiteX41" fmla="*/ 0 w 9744075"/>
              <a:gd name="connsiteY41" fmla="*/ 978832 h 1446550"/>
              <a:gd name="connsiteX42" fmla="*/ 0 w 9744075"/>
              <a:gd name="connsiteY42" fmla="*/ 540045 h 1446550"/>
              <a:gd name="connsiteX43" fmla="*/ 0 w 9744075"/>
              <a:gd name="connsiteY43" fmla="*/ 0 h 14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744075" h="1446550" fill="none" extrusionOk="0">
                <a:moveTo>
                  <a:pt x="0" y="0"/>
                </a:moveTo>
                <a:cubicBezTo>
                  <a:pt x="105889" y="-21767"/>
                  <a:pt x="150806" y="1329"/>
                  <a:pt x="280859" y="0"/>
                </a:cubicBezTo>
                <a:cubicBezTo>
                  <a:pt x="410912" y="-1329"/>
                  <a:pt x="455667" y="15271"/>
                  <a:pt x="561717" y="0"/>
                </a:cubicBezTo>
                <a:cubicBezTo>
                  <a:pt x="667767" y="-15271"/>
                  <a:pt x="1053839" y="47866"/>
                  <a:pt x="1232339" y="0"/>
                </a:cubicBezTo>
                <a:cubicBezTo>
                  <a:pt x="1410839" y="-47866"/>
                  <a:pt x="1400442" y="15236"/>
                  <a:pt x="1513198" y="0"/>
                </a:cubicBezTo>
                <a:cubicBezTo>
                  <a:pt x="1625954" y="-15236"/>
                  <a:pt x="1710963" y="18522"/>
                  <a:pt x="1794056" y="0"/>
                </a:cubicBezTo>
                <a:cubicBezTo>
                  <a:pt x="1877149" y="-18522"/>
                  <a:pt x="1947777" y="20082"/>
                  <a:pt x="2074915" y="0"/>
                </a:cubicBezTo>
                <a:cubicBezTo>
                  <a:pt x="2202053" y="-20082"/>
                  <a:pt x="2386859" y="41025"/>
                  <a:pt x="2550655" y="0"/>
                </a:cubicBezTo>
                <a:cubicBezTo>
                  <a:pt x="2714451" y="-41025"/>
                  <a:pt x="3092981" y="28083"/>
                  <a:pt x="3318717" y="0"/>
                </a:cubicBezTo>
                <a:cubicBezTo>
                  <a:pt x="3544453" y="-28083"/>
                  <a:pt x="3655944" y="74355"/>
                  <a:pt x="3989339" y="0"/>
                </a:cubicBezTo>
                <a:cubicBezTo>
                  <a:pt x="4322734" y="-74355"/>
                  <a:pt x="4184993" y="27009"/>
                  <a:pt x="4270198" y="0"/>
                </a:cubicBezTo>
                <a:cubicBezTo>
                  <a:pt x="4355403" y="-27009"/>
                  <a:pt x="4564371" y="55053"/>
                  <a:pt x="4843378" y="0"/>
                </a:cubicBezTo>
                <a:cubicBezTo>
                  <a:pt x="5122385" y="-55053"/>
                  <a:pt x="4998204" y="12407"/>
                  <a:pt x="5124237" y="0"/>
                </a:cubicBezTo>
                <a:cubicBezTo>
                  <a:pt x="5250270" y="-12407"/>
                  <a:pt x="5604390" y="44226"/>
                  <a:pt x="5794859" y="0"/>
                </a:cubicBezTo>
                <a:cubicBezTo>
                  <a:pt x="5985328" y="-44226"/>
                  <a:pt x="6246684" y="35104"/>
                  <a:pt x="6368040" y="0"/>
                </a:cubicBezTo>
                <a:cubicBezTo>
                  <a:pt x="6489396" y="-35104"/>
                  <a:pt x="6614095" y="18728"/>
                  <a:pt x="6746339" y="0"/>
                </a:cubicBezTo>
                <a:cubicBezTo>
                  <a:pt x="6878583" y="-18728"/>
                  <a:pt x="7049657" y="14656"/>
                  <a:pt x="7222079" y="0"/>
                </a:cubicBezTo>
                <a:cubicBezTo>
                  <a:pt x="7394501" y="-14656"/>
                  <a:pt x="7470378" y="31264"/>
                  <a:pt x="7697819" y="0"/>
                </a:cubicBezTo>
                <a:cubicBezTo>
                  <a:pt x="7925260" y="-31264"/>
                  <a:pt x="7969155" y="31819"/>
                  <a:pt x="8076119" y="0"/>
                </a:cubicBezTo>
                <a:cubicBezTo>
                  <a:pt x="8183083" y="-31819"/>
                  <a:pt x="8413814" y="40324"/>
                  <a:pt x="8746740" y="0"/>
                </a:cubicBezTo>
                <a:cubicBezTo>
                  <a:pt x="9079666" y="-40324"/>
                  <a:pt x="9280340" y="71361"/>
                  <a:pt x="9744075" y="0"/>
                </a:cubicBezTo>
                <a:cubicBezTo>
                  <a:pt x="9753208" y="133322"/>
                  <a:pt x="9735802" y="280292"/>
                  <a:pt x="9744075" y="467718"/>
                </a:cubicBezTo>
                <a:cubicBezTo>
                  <a:pt x="9752348" y="655144"/>
                  <a:pt x="9725740" y="742693"/>
                  <a:pt x="9744075" y="949901"/>
                </a:cubicBezTo>
                <a:cubicBezTo>
                  <a:pt x="9762410" y="1157109"/>
                  <a:pt x="9718099" y="1223654"/>
                  <a:pt x="9744075" y="1446550"/>
                </a:cubicBezTo>
                <a:cubicBezTo>
                  <a:pt x="9523360" y="1506259"/>
                  <a:pt x="9328238" y="1421917"/>
                  <a:pt x="9170894" y="1446550"/>
                </a:cubicBezTo>
                <a:cubicBezTo>
                  <a:pt x="9013550" y="1471183"/>
                  <a:pt x="8891966" y="1424605"/>
                  <a:pt x="8792595" y="1446550"/>
                </a:cubicBezTo>
                <a:cubicBezTo>
                  <a:pt x="8693224" y="1468495"/>
                  <a:pt x="8347535" y="1432361"/>
                  <a:pt x="8219414" y="1446550"/>
                </a:cubicBezTo>
                <a:cubicBezTo>
                  <a:pt x="8091293" y="1460739"/>
                  <a:pt x="7826896" y="1433795"/>
                  <a:pt x="7646233" y="1446550"/>
                </a:cubicBezTo>
                <a:cubicBezTo>
                  <a:pt x="7465570" y="1459305"/>
                  <a:pt x="7385329" y="1406802"/>
                  <a:pt x="7170493" y="1446550"/>
                </a:cubicBezTo>
                <a:cubicBezTo>
                  <a:pt x="6955657" y="1486298"/>
                  <a:pt x="6726589" y="1372225"/>
                  <a:pt x="6499871" y="1446550"/>
                </a:cubicBezTo>
                <a:cubicBezTo>
                  <a:pt x="6273153" y="1520875"/>
                  <a:pt x="6242432" y="1436924"/>
                  <a:pt x="6024131" y="1446550"/>
                </a:cubicBezTo>
                <a:cubicBezTo>
                  <a:pt x="5805830" y="1456176"/>
                  <a:pt x="5745052" y="1405308"/>
                  <a:pt x="5548391" y="1446550"/>
                </a:cubicBezTo>
                <a:cubicBezTo>
                  <a:pt x="5351730" y="1487792"/>
                  <a:pt x="5381588" y="1424725"/>
                  <a:pt x="5267532" y="1446550"/>
                </a:cubicBezTo>
                <a:cubicBezTo>
                  <a:pt x="5153476" y="1468375"/>
                  <a:pt x="4829199" y="1445454"/>
                  <a:pt x="4694351" y="1446550"/>
                </a:cubicBezTo>
                <a:cubicBezTo>
                  <a:pt x="4559503" y="1447646"/>
                  <a:pt x="4158146" y="1407705"/>
                  <a:pt x="3926289" y="1446550"/>
                </a:cubicBezTo>
                <a:cubicBezTo>
                  <a:pt x="3694432" y="1485395"/>
                  <a:pt x="3441378" y="1388016"/>
                  <a:pt x="3255667" y="1446550"/>
                </a:cubicBezTo>
                <a:cubicBezTo>
                  <a:pt x="3069956" y="1505084"/>
                  <a:pt x="3020822" y="1434905"/>
                  <a:pt x="2877368" y="1446550"/>
                </a:cubicBezTo>
                <a:cubicBezTo>
                  <a:pt x="2733914" y="1458195"/>
                  <a:pt x="2501800" y="1422115"/>
                  <a:pt x="2401628" y="1446550"/>
                </a:cubicBezTo>
                <a:cubicBezTo>
                  <a:pt x="2301456" y="1470985"/>
                  <a:pt x="1922109" y="1413014"/>
                  <a:pt x="1633566" y="1446550"/>
                </a:cubicBezTo>
                <a:cubicBezTo>
                  <a:pt x="1345023" y="1480086"/>
                  <a:pt x="1121135" y="1420758"/>
                  <a:pt x="962944" y="1446550"/>
                </a:cubicBezTo>
                <a:cubicBezTo>
                  <a:pt x="804753" y="1472342"/>
                  <a:pt x="269191" y="1356133"/>
                  <a:pt x="0" y="1446550"/>
                </a:cubicBezTo>
                <a:cubicBezTo>
                  <a:pt x="-20695" y="1251495"/>
                  <a:pt x="47083" y="1134759"/>
                  <a:pt x="0" y="978832"/>
                </a:cubicBezTo>
                <a:cubicBezTo>
                  <a:pt x="-47083" y="822905"/>
                  <a:pt x="29604" y="681673"/>
                  <a:pt x="0" y="540045"/>
                </a:cubicBezTo>
                <a:cubicBezTo>
                  <a:pt x="-29604" y="398417"/>
                  <a:pt x="49025" y="116735"/>
                  <a:pt x="0" y="0"/>
                </a:cubicBezTo>
                <a:close/>
              </a:path>
              <a:path w="9744075" h="1446550" stroke="0" extrusionOk="0">
                <a:moveTo>
                  <a:pt x="0" y="0"/>
                </a:moveTo>
                <a:cubicBezTo>
                  <a:pt x="187991" y="-50176"/>
                  <a:pt x="263162" y="6352"/>
                  <a:pt x="475740" y="0"/>
                </a:cubicBezTo>
                <a:cubicBezTo>
                  <a:pt x="688318" y="-6352"/>
                  <a:pt x="754978" y="13014"/>
                  <a:pt x="854040" y="0"/>
                </a:cubicBezTo>
                <a:cubicBezTo>
                  <a:pt x="953102" y="-13014"/>
                  <a:pt x="1141866" y="20055"/>
                  <a:pt x="1232339" y="0"/>
                </a:cubicBezTo>
                <a:cubicBezTo>
                  <a:pt x="1322812" y="-20055"/>
                  <a:pt x="1507283" y="37240"/>
                  <a:pt x="1610638" y="0"/>
                </a:cubicBezTo>
                <a:cubicBezTo>
                  <a:pt x="1713993" y="-37240"/>
                  <a:pt x="1775533" y="28901"/>
                  <a:pt x="1891497" y="0"/>
                </a:cubicBezTo>
                <a:cubicBezTo>
                  <a:pt x="2007461" y="-28901"/>
                  <a:pt x="2245742" y="46723"/>
                  <a:pt x="2464678" y="0"/>
                </a:cubicBezTo>
                <a:cubicBezTo>
                  <a:pt x="2683614" y="-46723"/>
                  <a:pt x="2876811" y="28334"/>
                  <a:pt x="3135299" y="0"/>
                </a:cubicBezTo>
                <a:cubicBezTo>
                  <a:pt x="3393787" y="-28334"/>
                  <a:pt x="3498510" y="14561"/>
                  <a:pt x="3708480" y="0"/>
                </a:cubicBezTo>
                <a:cubicBezTo>
                  <a:pt x="3918450" y="-14561"/>
                  <a:pt x="4055191" y="63999"/>
                  <a:pt x="4379102" y="0"/>
                </a:cubicBezTo>
                <a:cubicBezTo>
                  <a:pt x="4703013" y="-63999"/>
                  <a:pt x="4695395" y="28873"/>
                  <a:pt x="4952283" y="0"/>
                </a:cubicBezTo>
                <a:cubicBezTo>
                  <a:pt x="5209171" y="-28873"/>
                  <a:pt x="5559422" y="71316"/>
                  <a:pt x="5720345" y="0"/>
                </a:cubicBezTo>
                <a:cubicBezTo>
                  <a:pt x="5881268" y="-71316"/>
                  <a:pt x="6288088" y="45397"/>
                  <a:pt x="6488408" y="0"/>
                </a:cubicBezTo>
                <a:cubicBezTo>
                  <a:pt x="6688728" y="-45397"/>
                  <a:pt x="7051750" y="75901"/>
                  <a:pt x="7256470" y="0"/>
                </a:cubicBezTo>
                <a:cubicBezTo>
                  <a:pt x="7461190" y="-75901"/>
                  <a:pt x="7732578" y="78871"/>
                  <a:pt x="7927092" y="0"/>
                </a:cubicBezTo>
                <a:cubicBezTo>
                  <a:pt x="8121606" y="-78871"/>
                  <a:pt x="8299097" y="51375"/>
                  <a:pt x="8500272" y="0"/>
                </a:cubicBezTo>
                <a:cubicBezTo>
                  <a:pt x="8701447" y="-51375"/>
                  <a:pt x="8830449" y="30513"/>
                  <a:pt x="8976013" y="0"/>
                </a:cubicBezTo>
                <a:cubicBezTo>
                  <a:pt x="9121577" y="-30513"/>
                  <a:pt x="9418273" y="35936"/>
                  <a:pt x="9744075" y="0"/>
                </a:cubicBezTo>
                <a:cubicBezTo>
                  <a:pt x="9747608" y="99052"/>
                  <a:pt x="9729881" y="318050"/>
                  <a:pt x="9744075" y="453252"/>
                </a:cubicBezTo>
                <a:cubicBezTo>
                  <a:pt x="9758269" y="588454"/>
                  <a:pt x="9735934" y="716740"/>
                  <a:pt x="9744075" y="892039"/>
                </a:cubicBezTo>
                <a:cubicBezTo>
                  <a:pt x="9752216" y="1067338"/>
                  <a:pt x="9693346" y="1223737"/>
                  <a:pt x="9744075" y="1446550"/>
                </a:cubicBezTo>
                <a:cubicBezTo>
                  <a:pt x="9513118" y="1498623"/>
                  <a:pt x="9428230" y="1414412"/>
                  <a:pt x="9268335" y="1446550"/>
                </a:cubicBezTo>
                <a:cubicBezTo>
                  <a:pt x="9108440" y="1478688"/>
                  <a:pt x="8833022" y="1440716"/>
                  <a:pt x="8695154" y="1446550"/>
                </a:cubicBezTo>
                <a:cubicBezTo>
                  <a:pt x="8557286" y="1452384"/>
                  <a:pt x="8285762" y="1399965"/>
                  <a:pt x="7927092" y="1446550"/>
                </a:cubicBezTo>
                <a:cubicBezTo>
                  <a:pt x="7568422" y="1493135"/>
                  <a:pt x="7609954" y="1443598"/>
                  <a:pt x="7451351" y="1446550"/>
                </a:cubicBezTo>
                <a:cubicBezTo>
                  <a:pt x="7292748" y="1449502"/>
                  <a:pt x="7110266" y="1442273"/>
                  <a:pt x="6975611" y="1446550"/>
                </a:cubicBezTo>
                <a:cubicBezTo>
                  <a:pt x="6840956" y="1450827"/>
                  <a:pt x="6513255" y="1426904"/>
                  <a:pt x="6304990" y="1446550"/>
                </a:cubicBezTo>
                <a:cubicBezTo>
                  <a:pt x="6096725" y="1466196"/>
                  <a:pt x="5883870" y="1388116"/>
                  <a:pt x="5536927" y="1446550"/>
                </a:cubicBezTo>
                <a:cubicBezTo>
                  <a:pt x="5189984" y="1504984"/>
                  <a:pt x="4983453" y="1422828"/>
                  <a:pt x="4768865" y="1446550"/>
                </a:cubicBezTo>
                <a:cubicBezTo>
                  <a:pt x="4554277" y="1470272"/>
                  <a:pt x="4476310" y="1442542"/>
                  <a:pt x="4293125" y="1446550"/>
                </a:cubicBezTo>
                <a:cubicBezTo>
                  <a:pt x="4109940" y="1450558"/>
                  <a:pt x="3966443" y="1417328"/>
                  <a:pt x="3719944" y="1446550"/>
                </a:cubicBezTo>
                <a:cubicBezTo>
                  <a:pt x="3473445" y="1475772"/>
                  <a:pt x="3530331" y="1413028"/>
                  <a:pt x="3439085" y="1446550"/>
                </a:cubicBezTo>
                <a:cubicBezTo>
                  <a:pt x="3347839" y="1480072"/>
                  <a:pt x="3188038" y="1409002"/>
                  <a:pt x="3060786" y="1446550"/>
                </a:cubicBezTo>
                <a:cubicBezTo>
                  <a:pt x="2933534" y="1484098"/>
                  <a:pt x="2702205" y="1391821"/>
                  <a:pt x="2390164" y="1446550"/>
                </a:cubicBezTo>
                <a:cubicBezTo>
                  <a:pt x="2078123" y="1501279"/>
                  <a:pt x="2081274" y="1440175"/>
                  <a:pt x="1914424" y="1446550"/>
                </a:cubicBezTo>
                <a:cubicBezTo>
                  <a:pt x="1747574" y="1452925"/>
                  <a:pt x="1716823" y="1441275"/>
                  <a:pt x="1536125" y="1446550"/>
                </a:cubicBezTo>
                <a:cubicBezTo>
                  <a:pt x="1355427" y="1451825"/>
                  <a:pt x="1143927" y="1427803"/>
                  <a:pt x="962944" y="1446550"/>
                </a:cubicBezTo>
                <a:cubicBezTo>
                  <a:pt x="781961" y="1465297"/>
                  <a:pt x="758851" y="1439701"/>
                  <a:pt x="682085" y="1446550"/>
                </a:cubicBezTo>
                <a:cubicBezTo>
                  <a:pt x="605319" y="1453399"/>
                  <a:pt x="167557" y="1402243"/>
                  <a:pt x="0" y="1446550"/>
                </a:cubicBezTo>
                <a:cubicBezTo>
                  <a:pt x="-8328" y="1205881"/>
                  <a:pt x="59518" y="1183743"/>
                  <a:pt x="0" y="935436"/>
                </a:cubicBezTo>
                <a:cubicBezTo>
                  <a:pt x="-59518" y="687129"/>
                  <a:pt x="17513" y="595977"/>
                  <a:pt x="0" y="424321"/>
                </a:cubicBezTo>
                <a:cubicBezTo>
                  <a:pt x="-17513" y="252666"/>
                  <a:pt x="16839" y="206292"/>
                  <a:pt x="0" y="0"/>
                </a:cubicBezTo>
                <a:close/>
              </a:path>
            </a:pathLst>
          </a:custGeom>
          <a:solidFill>
            <a:schemeClr val="bg1">
              <a:lumMod val="20000"/>
              <a:lumOff val="80000"/>
              <a:alpha val="62000"/>
            </a:schemeClr>
          </a:solidFill>
          <a:ln w="38100">
            <a:solidFill>
              <a:schemeClr val="bg1">
                <a:lumMod val="50000"/>
              </a:schemeClr>
            </a:solidFill>
            <a:extLst>
              <a:ext uri="{C807C97D-BFC1-408E-A445-0C87EB9F89A2}">
                <ask:lineSketchStyleProps xmlns:ask="http://schemas.microsoft.com/office/drawing/2018/sketchyshapes" sd="4000302496">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accent1"/>
          </a:fontRef>
        </p:style>
        <p:txBody>
          <a:bodyPr wrap="square">
            <a:spAutoFit/>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pPr lvl="0" algn="ctr"/>
            <a:r>
              <a:rPr lang="en-US" sz="4400" b="1" dirty="0" err="1">
                <a:solidFill>
                  <a:srgbClr val="121212"/>
                </a:solidFill>
              </a:rPr>
              <a:t>Hoạt</a:t>
            </a:r>
            <a:r>
              <a:rPr lang="en-US" sz="4400" b="1" dirty="0">
                <a:solidFill>
                  <a:srgbClr val="121212"/>
                </a:solidFill>
              </a:rPr>
              <a:t> </a:t>
            </a:r>
            <a:r>
              <a:rPr lang="en-US" sz="4400" b="1" dirty="0" err="1">
                <a:solidFill>
                  <a:srgbClr val="121212"/>
                </a:solidFill>
              </a:rPr>
              <a:t>động</a:t>
            </a:r>
            <a:r>
              <a:rPr lang="en-US" sz="4400" b="1" dirty="0">
                <a:solidFill>
                  <a:srgbClr val="121212"/>
                </a:solidFill>
              </a:rPr>
              <a:t> 2: </a:t>
            </a:r>
            <a:r>
              <a:rPr lang="en-US" sz="4400" b="1" dirty="0" err="1">
                <a:solidFill>
                  <a:srgbClr val="121212"/>
                </a:solidFill>
              </a:rPr>
              <a:t>Tìm</a:t>
            </a:r>
            <a:r>
              <a:rPr lang="en-US" sz="4400" b="1" dirty="0">
                <a:solidFill>
                  <a:srgbClr val="121212"/>
                </a:solidFill>
              </a:rPr>
              <a:t> </a:t>
            </a:r>
            <a:r>
              <a:rPr lang="en-US" sz="4400" b="1" dirty="0" err="1">
                <a:solidFill>
                  <a:srgbClr val="121212"/>
                </a:solidFill>
              </a:rPr>
              <a:t>hiểu</a:t>
            </a:r>
            <a:r>
              <a:rPr lang="en-US" sz="4400" b="1" dirty="0">
                <a:solidFill>
                  <a:srgbClr val="121212"/>
                </a:solidFill>
              </a:rPr>
              <a:t> </a:t>
            </a:r>
            <a:r>
              <a:rPr lang="en-US" sz="4400" b="1" dirty="0" err="1">
                <a:solidFill>
                  <a:srgbClr val="121212"/>
                </a:solidFill>
              </a:rPr>
              <a:t>cách</a:t>
            </a:r>
            <a:r>
              <a:rPr lang="en-US" sz="4400" b="1" dirty="0">
                <a:solidFill>
                  <a:srgbClr val="121212"/>
                </a:solidFill>
              </a:rPr>
              <a:t> </a:t>
            </a:r>
            <a:r>
              <a:rPr lang="en-US" sz="4400" b="1" dirty="0" err="1">
                <a:solidFill>
                  <a:srgbClr val="121212"/>
                </a:solidFill>
              </a:rPr>
              <a:t>làm</a:t>
            </a:r>
            <a:r>
              <a:rPr lang="en-US" sz="4400" b="1" dirty="0">
                <a:solidFill>
                  <a:srgbClr val="121212"/>
                </a:solidFill>
              </a:rPr>
              <a:t> </a:t>
            </a:r>
            <a:r>
              <a:rPr lang="en-US" sz="4400" b="1" dirty="0" err="1">
                <a:solidFill>
                  <a:srgbClr val="121212"/>
                </a:solidFill>
              </a:rPr>
              <a:t>một</a:t>
            </a:r>
            <a:r>
              <a:rPr lang="en-US" sz="4400" b="1" dirty="0">
                <a:solidFill>
                  <a:srgbClr val="121212"/>
                </a:solidFill>
              </a:rPr>
              <a:t> </a:t>
            </a:r>
            <a:r>
              <a:rPr lang="en-US" sz="4400" b="1" dirty="0" err="1">
                <a:solidFill>
                  <a:srgbClr val="121212"/>
                </a:solidFill>
              </a:rPr>
              <a:t>số</a:t>
            </a:r>
            <a:r>
              <a:rPr lang="en-US" sz="4400" b="1" dirty="0">
                <a:solidFill>
                  <a:srgbClr val="121212"/>
                </a:solidFill>
              </a:rPr>
              <a:t> </a:t>
            </a:r>
            <a:r>
              <a:rPr lang="en-US" sz="4400" b="1" dirty="0" err="1">
                <a:solidFill>
                  <a:srgbClr val="121212"/>
                </a:solidFill>
              </a:rPr>
              <a:t>nhạc</a:t>
            </a:r>
            <a:r>
              <a:rPr lang="en-US" sz="4400" b="1" dirty="0">
                <a:solidFill>
                  <a:srgbClr val="121212"/>
                </a:solidFill>
              </a:rPr>
              <a:t> </a:t>
            </a:r>
            <a:r>
              <a:rPr lang="en-US" sz="4400" b="1" dirty="0" err="1">
                <a:solidFill>
                  <a:srgbClr val="121212"/>
                </a:solidFill>
              </a:rPr>
              <a:t>cụ</a:t>
            </a:r>
            <a:r>
              <a:rPr lang="en-US" sz="4400" b="1" dirty="0">
                <a:solidFill>
                  <a:srgbClr val="121212"/>
                </a:solidFill>
              </a:rPr>
              <a:t> </a:t>
            </a:r>
            <a:r>
              <a:rPr lang="en-US" sz="4400" b="1" dirty="0" err="1">
                <a:solidFill>
                  <a:srgbClr val="121212"/>
                </a:solidFill>
              </a:rPr>
              <a:t>phát</a:t>
            </a:r>
            <a:r>
              <a:rPr lang="en-US" sz="4400" b="1" dirty="0">
                <a:solidFill>
                  <a:srgbClr val="121212"/>
                </a:solidFill>
              </a:rPr>
              <a:t> </a:t>
            </a:r>
            <a:r>
              <a:rPr lang="en-US" sz="4400" b="1" dirty="0" err="1">
                <a:solidFill>
                  <a:srgbClr val="121212"/>
                </a:solidFill>
              </a:rPr>
              <a:t>ra</a:t>
            </a:r>
            <a:r>
              <a:rPr lang="en-US" sz="4400" b="1" dirty="0">
                <a:solidFill>
                  <a:srgbClr val="121212"/>
                </a:solidFill>
              </a:rPr>
              <a:t> </a:t>
            </a:r>
            <a:r>
              <a:rPr lang="en-US" sz="4400" b="1" dirty="0" err="1">
                <a:solidFill>
                  <a:srgbClr val="121212"/>
                </a:solidFill>
              </a:rPr>
              <a:t>âm</a:t>
            </a:r>
            <a:r>
              <a:rPr lang="en-US" sz="4400" b="1" dirty="0">
                <a:solidFill>
                  <a:srgbClr val="121212"/>
                </a:solidFill>
              </a:rPr>
              <a:t> </a:t>
            </a:r>
            <a:r>
              <a:rPr lang="en-US" sz="4400" b="1" dirty="0" err="1">
                <a:solidFill>
                  <a:srgbClr val="121212"/>
                </a:solidFill>
              </a:rPr>
              <a:t>thanh</a:t>
            </a:r>
            <a:r>
              <a:rPr lang="en-US" sz="4400" b="1" dirty="0">
                <a:solidFill>
                  <a:srgbClr val="121212"/>
                </a:solidFill>
              </a:rPr>
              <a:t>. </a:t>
            </a:r>
            <a:endParaRPr kumimoji="0" lang="en-US" sz="4400" b="1" i="0" u="none" strike="noStrike" kern="1200" cap="none" spc="0" normalizeH="0" baseline="0" noProof="0" dirty="0">
              <a:ln>
                <a:noFill/>
              </a:ln>
              <a:solidFill>
                <a:srgbClr val="121212"/>
              </a:solidFill>
              <a:effectLst/>
              <a:uLnTx/>
              <a:uFillTx/>
            </a:endParaRPr>
          </a:p>
        </p:txBody>
      </p:sp>
      <p:pic>
        <p:nvPicPr>
          <p:cNvPr id="4" name="Picture 3" descr="Logo&#10;&#10;Description automatically generated">
            <a:extLst>
              <a:ext uri="{FF2B5EF4-FFF2-40B4-BE49-F238E27FC236}">
                <a16:creationId xmlns:a16="http://schemas.microsoft.com/office/drawing/2014/main" id="{F9481D9A-C242-2B7A-8F6E-9AD4450A7A3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56499" y="3487839"/>
            <a:ext cx="4001651" cy="3370161"/>
          </a:xfrm>
          <a:prstGeom prst="rect">
            <a:avLst/>
          </a:prstGeom>
        </p:spPr>
      </p:pic>
    </p:spTree>
    <p:extLst>
      <p:ext uri="{BB962C8B-B14F-4D97-AF65-F5344CB8AC3E}">
        <p14:creationId xmlns:p14="http://schemas.microsoft.com/office/powerpoint/2010/main" val="401983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down)">
                                      <p:cBhvr>
                                        <p:cTn id="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Lst>
  </p:timing>
</p:sld>
</file>

<file path=ppt/theme/theme1.xml><?xml version="1.0" encoding="utf-8"?>
<a:theme xmlns:a="http://schemas.openxmlformats.org/drawingml/2006/main" name="1_Office Theme">
  <a:themeElements>
    <a:clrScheme name="Custom 53">
      <a:dk1>
        <a:srgbClr val="767171"/>
      </a:dk1>
      <a:lt1>
        <a:srgbClr val="AFE2DB"/>
      </a:lt1>
      <a:dk2>
        <a:srgbClr val="FDDACA"/>
      </a:dk2>
      <a:lt2>
        <a:srgbClr val="767171"/>
      </a:lt2>
      <a:accent1>
        <a:srgbClr val="97D3C9"/>
      </a:accent1>
      <a:accent2>
        <a:srgbClr val="FF8888"/>
      </a:accent2>
      <a:accent3>
        <a:srgbClr val="FFDB69"/>
      </a:accent3>
      <a:accent4>
        <a:srgbClr val="BC8662"/>
      </a:accent4>
      <a:accent5>
        <a:srgbClr val="637B94"/>
      </a:accent5>
      <a:accent6>
        <a:srgbClr val="92D05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645</Words>
  <Application>Microsoft Office PowerPoint</Application>
  <PresentationFormat>Widescreen</PresentationFormat>
  <Paragraphs>43</Paragraphs>
  <Slides>14</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#9Slide03 Arima Madurai Medium</vt:lpstr>
      <vt:lpstr>Arial</vt:lpstr>
      <vt:lpstr>Calibri</vt:lpstr>
      <vt:lpstr>Cambria</vt:lpstr>
      <vt:lpstr>Times New Roman</vt:lpstr>
      <vt:lpstr>UTM American Sans</vt:lpstr>
      <vt:lpstr>UTM Showcard</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56</cp:revision>
  <dcterms:created xsi:type="dcterms:W3CDTF">2023-08-28T06:00:30Z</dcterms:created>
  <dcterms:modified xsi:type="dcterms:W3CDTF">2025-11-18T13:05:52Z</dcterms:modified>
</cp:coreProperties>
</file>