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  <p:sldMasterId id="2147483695" r:id="rId4"/>
  </p:sldMasterIdLst>
  <p:notesMasterIdLst>
    <p:notesMasterId r:id="rId15"/>
  </p:notesMasterIdLst>
  <p:handoutMasterIdLst>
    <p:handoutMasterId r:id="rId16"/>
  </p:handoutMasterIdLst>
  <p:sldIdLst>
    <p:sldId id="258" r:id="rId5"/>
    <p:sldId id="259" r:id="rId6"/>
    <p:sldId id="262" r:id="rId7"/>
    <p:sldId id="365" r:id="rId8"/>
    <p:sldId id="274" r:id="rId9"/>
    <p:sldId id="278" r:id="rId10"/>
    <p:sldId id="364" r:id="rId11"/>
    <p:sldId id="280" r:id="rId12"/>
    <p:sldId id="359" r:id="rId13"/>
    <p:sldId id="3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115F"/>
    <a:srgbClr val="F896C7"/>
    <a:srgbClr val="E565D9"/>
    <a:srgbClr val="FFFFFF"/>
    <a:srgbClr val="1E9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394" autoAdjust="0"/>
  </p:normalViewPr>
  <p:slideViewPr>
    <p:cSldViewPr snapToGrid="0">
      <p:cViewPr varScale="1">
        <p:scale>
          <a:sx n="64" d="100"/>
          <a:sy n="64" d="100"/>
        </p:scale>
        <p:origin x="9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FF7FE1B-822F-49CB-3F7B-CF6B55D350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FA2760-BE37-ADEF-7C7D-435C2EFAE1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8972E-61FF-4CD5-95D3-771CA1810A0B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4A715B-4F70-8CC5-374C-5EFC9B21A2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51B60C-8D21-6C4B-6741-D0694F282B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FCD88-8969-4C29-9D49-95A5742BA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93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2B745-BE27-4E6B-94AE-5CADC206D78A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F9B67-1F47-4065-8694-9629BBE4A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82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F9B67-1F47-4065-8694-9629BBE4A3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25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6DBBD-9A0D-48D4-9700-A512194662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459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F9B67-1F47-4065-8694-9629BBE4A3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43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F9B67-1F47-4065-8694-9629BBE4A38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52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NHẬP ĐIỂM KHI TRÌNH CHIẾU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F9B67-1F47-4065-8694-9629BBE4A3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0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320FC-5A88-0718-DC8A-76BF57F5F3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A1D590-7FE1-4402-2D9E-403F25D4F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5524E-D2FD-AE93-F0C2-E16280F074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C3CE69-1D75-4BAE-B4EA-AC5158016BC4}" type="datetimeFigureOut">
              <a:rPr lang="vi-VN" smtClean="0"/>
              <a:t>24/11/2025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1AC8D-AF7A-C678-8986-246E08E46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2F1D1-B07E-A97F-0F6A-7E7A64E4D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7940E-DEDD-4B91-B45E-C34F6EA078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7602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9902B-FE8C-6208-0729-482C89FEF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509F1-F175-4E22-A23C-F9A233308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C1CE9-AFEF-21E6-51E7-E9F0DF888B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C3CE69-1D75-4BAE-B4EA-AC5158016BC4}" type="datetimeFigureOut">
              <a:rPr lang="vi-VN" smtClean="0"/>
              <a:t>24/11/2025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39396-71CF-97E1-B4C0-59C81BF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4CF64-9A6E-FCFD-5071-2AC9343F2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7940E-DEDD-4B91-B45E-C34F6EA078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6621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92455A-530E-F448-3A59-9C45E518AE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33F24-E5D9-2084-8156-8AA19D79C7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C5A2A-9FAA-A8B2-564E-B1F2F4DF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C3CE69-1D75-4BAE-B4EA-AC5158016BC4}" type="datetimeFigureOut">
              <a:rPr lang="vi-VN" smtClean="0"/>
              <a:t>24/11/2025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9B49E-6B2F-89F4-C03C-27E8BE2C0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8EA96-C68E-AFA6-50B4-E13CE1CB1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7940E-DEDD-4B91-B45E-C34F6EA078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88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789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035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32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212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759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250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 descr="A picture containing plant&#10;&#10;Description automatically generated">
            <a:extLst>
              <a:ext uri="{FF2B5EF4-FFF2-40B4-BE49-F238E27FC236}">
                <a16:creationId xmlns:a16="http://schemas.microsoft.com/office/drawing/2014/main" id="{4D815476-8A77-9C63-AAA5-95E18853C2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9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1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892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89D36-76DD-92AA-429D-D0C32F74F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049D5-26E5-2D13-EC51-D46482BDE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4BCAD-3FF8-7E8B-3427-53A7BDB7C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C3CE69-1D75-4BAE-B4EA-AC5158016BC4}" type="datetimeFigureOut">
              <a:rPr lang="vi-VN" smtClean="0"/>
              <a:t>24/11/2025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2DBD2-CB5F-AFCC-CC5B-B3213A9EE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6CFD7-D4E7-7E44-3258-05A3AA49F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7940E-DEDD-4B91-B45E-C34F6EA078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2934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370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5952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139386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473331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119343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611316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001666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307155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165761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672074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684D1-A1A5-6C1F-AEFB-BB8470EE2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4BB76-0156-8AF3-CDCD-261E35CAA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3E727-C672-9041-D222-3A864FAEE9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C3CE69-1D75-4BAE-B4EA-AC5158016BC4}" type="datetimeFigureOut">
              <a:rPr lang="vi-VN" smtClean="0"/>
              <a:t>24/11/2025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66B49-4772-F909-5DCB-AD6A3CA61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637F3-550F-C47F-93F8-BC8F5F0BC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7940E-DEDD-4B91-B45E-C34F6EA078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96904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863577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648706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641150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366494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524757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028179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866528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559451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085196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248487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D3965-10BB-6388-4485-8624ECAFD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CE283-C8A1-E2E3-6FDA-F749C4A146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7060E4-0D8E-FFB1-0F6F-4A02E03F53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3C4EB2-DB05-7996-31E8-482E121BB9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C3CE69-1D75-4BAE-B4EA-AC5158016BC4}" type="datetimeFigureOut">
              <a:rPr lang="vi-VN" smtClean="0"/>
              <a:t>24/11/2025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6F47CE-BB5E-1D35-607B-85313C558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60B08-5506-36DE-45FF-E3B804B28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7940E-DEDD-4B91-B45E-C34F6EA078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65277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607645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099536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070710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703129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15874-40AB-2B6F-DB95-3FBB0264D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474E70-F9D7-E479-EDED-FD7858617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9F961A-DD6C-332B-3132-2F86C7B731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BE4E27-007B-25C9-BF9A-AB7E667640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2494F5-0F5B-2B61-69DA-8428D6F43E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628A8F-3219-4A6C-6276-152C855C81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C3CE69-1D75-4BAE-B4EA-AC5158016BC4}" type="datetimeFigureOut">
              <a:rPr lang="vi-VN" smtClean="0"/>
              <a:t>24/11/2025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2E7747-A909-E793-B0A3-EFE660081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DABF9C-682E-B4AA-F848-8799FDD9F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7940E-DEDD-4B91-B45E-C34F6EA078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1197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11DF6-B1FD-6C13-5076-804363AA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3B4D0F-AD21-5D06-5493-AEE9ABA147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C3CE69-1D75-4BAE-B4EA-AC5158016BC4}" type="datetimeFigureOut">
              <a:rPr lang="vi-VN" smtClean="0"/>
              <a:t>24/11/2025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432BF0-F12A-CB92-5CA0-050D6638E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67FF6D-A34F-2493-DEFD-88331FAA2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7940E-DEDD-4B91-B45E-C34F6EA078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45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942FF7-CAA4-AE52-5F88-D6AC2D592B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C3CE69-1D75-4BAE-B4EA-AC5158016BC4}" type="datetimeFigureOut">
              <a:rPr lang="vi-VN" smtClean="0"/>
              <a:t>24/11/2025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90BAEB-EB89-3F52-59C7-4A8478229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96076-3932-2C60-8165-0CDB42C01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7940E-DEDD-4B91-B45E-C34F6EA078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5846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7D1C9-8E5C-A068-CCCC-4BAFCC363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F2E25-1808-B006-2686-DE2781A0E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A25DD5-E65F-0189-E579-915F14C54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9B9C19-94F8-92C9-44DE-50766F262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C3CE69-1D75-4BAE-B4EA-AC5158016BC4}" type="datetimeFigureOut">
              <a:rPr lang="vi-VN" smtClean="0"/>
              <a:t>24/11/2025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B237A6-7476-7B77-193B-75BED1306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2FD95-D028-5DD3-51CB-831AF7931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7940E-DEDD-4B91-B45E-C34F6EA078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561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FE3B8-7F68-7CAD-CD10-976F779BF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E7343A-FD00-B2EA-70C2-7D568CD97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EB90B-674F-4C28-7098-CA0FA68E5E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8EF54-73D9-C26B-8C1B-74341FD64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C3CE69-1D75-4BAE-B4EA-AC5158016BC4}" type="datetimeFigureOut">
              <a:rPr lang="vi-VN" smtClean="0"/>
              <a:t>24/11/2025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DBA78-840E-7B15-8DDB-961A1855A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DB0207-82C0-6228-E93C-1E49D43D2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7940E-DEDD-4B91-B45E-C34F6EA078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7613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870B174-D6EE-6C6E-D4F5-1178320CB92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674" y="133350"/>
            <a:ext cx="1381125" cy="1381125"/>
          </a:xfrm>
          <a:prstGeom prst="rect">
            <a:avLst/>
          </a:prstGeom>
        </p:spPr>
      </p:pic>
      <p:pic>
        <p:nvPicPr>
          <p:cNvPr id="13" name="Picture 1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D313F63-53F4-342B-2960-2F924837CD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565" y="7739496"/>
            <a:ext cx="13811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900CDAF-4BD7-C674-A7B7-08C321741A2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674" y="133350"/>
            <a:ext cx="13811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73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2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30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wmf"/><Relationship Id="rId3" Type="http://schemas.openxmlformats.org/officeDocument/2006/relationships/control" Target="../activeX/activeX3.xml"/><Relationship Id="rId7" Type="http://schemas.openxmlformats.org/officeDocument/2006/relationships/image" Target="../media/image42.png"/><Relationship Id="rId12" Type="http://schemas.openxmlformats.org/officeDocument/2006/relationships/image" Target="../media/image47.wmf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50.wmf"/><Relationship Id="rId10" Type="http://schemas.openxmlformats.org/officeDocument/2006/relationships/image" Target="../media/image45.png"/><Relationship Id="rId4" Type="http://schemas.openxmlformats.org/officeDocument/2006/relationships/control" Target="../activeX/activeX4.xml"/><Relationship Id="rId9" Type="http://schemas.openxmlformats.org/officeDocument/2006/relationships/image" Target="../media/image44.png"/><Relationship Id="rId14" Type="http://schemas.openxmlformats.org/officeDocument/2006/relationships/image" Target="../media/image49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4" name="Picture 3103">
            <a:extLst>
              <a:ext uri="{FF2B5EF4-FFF2-40B4-BE49-F238E27FC236}">
                <a16:creationId xmlns:a16="http://schemas.microsoft.com/office/drawing/2014/main" id="{20FF8F9A-6DF0-8CEA-7510-16CD33555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0640" y="4746898"/>
            <a:ext cx="3742174" cy="3111334"/>
          </a:xfrm>
          <a:prstGeom prst="rect">
            <a:avLst/>
          </a:prstGeom>
        </p:spPr>
      </p:pic>
      <p:pic>
        <p:nvPicPr>
          <p:cNvPr id="3113" name="Picture 3112">
            <a:extLst>
              <a:ext uri="{FF2B5EF4-FFF2-40B4-BE49-F238E27FC236}">
                <a16:creationId xmlns:a16="http://schemas.microsoft.com/office/drawing/2014/main" id="{B88DC333-6324-A2CC-2981-72AB61A4DF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7233" y="3536654"/>
            <a:ext cx="2560542" cy="3225064"/>
          </a:xfrm>
          <a:prstGeom prst="rect">
            <a:avLst/>
          </a:prstGeom>
        </p:spPr>
      </p:pic>
      <p:pic>
        <p:nvPicPr>
          <p:cNvPr id="3115" name="Picture 3114">
            <a:extLst>
              <a:ext uri="{FF2B5EF4-FFF2-40B4-BE49-F238E27FC236}">
                <a16:creationId xmlns:a16="http://schemas.microsoft.com/office/drawing/2014/main" id="{C854224E-AF99-58CB-E6AE-3A72FAA78D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0134" y="3651226"/>
            <a:ext cx="2066723" cy="3206774"/>
          </a:xfrm>
          <a:prstGeom prst="rect">
            <a:avLst/>
          </a:prstGeom>
        </p:spPr>
      </p:pic>
      <p:pic>
        <p:nvPicPr>
          <p:cNvPr id="3117" name="Picture 3116">
            <a:extLst>
              <a:ext uri="{FF2B5EF4-FFF2-40B4-BE49-F238E27FC236}">
                <a16:creationId xmlns:a16="http://schemas.microsoft.com/office/drawing/2014/main" id="{0EFF84B5-8798-0E8D-6028-B58B66EEA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5303" y="3470353"/>
            <a:ext cx="2127688" cy="3310415"/>
          </a:xfrm>
          <a:prstGeom prst="rect">
            <a:avLst/>
          </a:prstGeom>
        </p:spPr>
      </p:pic>
      <p:pic>
        <p:nvPicPr>
          <p:cNvPr id="3119" name="Picture 3118">
            <a:extLst>
              <a:ext uri="{FF2B5EF4-FFF2-40B4-BE49-F238E27FC236}">
                <a16:creationId xmlns:a16="http://schemas.microsoft.com/office/drawing/2014/main" id="{E4DD8C88-810A-BA85-41E0-FA64A2EF00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590" y="3253546"/>
            <a:ext cx="2072820" cy="3517697"/>
          </a:xfrm>
          <a:prstGeom prst="rect">
            <a:avLst/>
          </a:prstGeom>
        </p:spPr>
      </p:pic>
      <p:pic>
        <p:nvPicPr>
          <p:cNvPr id="3121" name="Picture 3120">
            <a:extLst>
              <a:ext uri="{FF2B5EF4-FFF2-40B4-BE49-F238E27FC236}">
                <a16:creationId xmlns:a16="http://schemas.microsoft.com/office/drawing/2014/main" id="{2456C600-743E-726A-D2AF-9908AF11A5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2527" y="3001594"/>
            <a:ext cx="1891482" cy="3220160"/>
          </a:xfrm>
          <a:prstGeom prst="rect">
            <a:avLst/>
          </a:prstGeom>
        </p:spPr>
      </p:pic>
      <p:pic>
        <p:nvPicPr>
          <p:cNvPr id="3135" name="Picture 18">
            <a:extLst>
              <a:ext uri="{FF2B5EF4-FFF2-40B4-BE49-F238E27FC236}">
                <a16:creationId xmlns:a16="http://schemas.microsoft.com/office/drawing/2014/main" id="{FD77ADAF-7F34-EF82-CF9B-3C4C9FDA0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599" y="-111840"/>
            <a:ext cx="4225771" cy="103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8">
            <a:extLst>
              <a:ext uri="{FF2B5EF4-FFF2-40B4-BE49-F238E27FC236}">
                <a16:creationId xmlns:a16="http://schemas.microsoft.com/office/drawing/2014/main" id="{63A5C7FA-8C70-9844-0946-0D031F936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059" y="-65676"/>
            <a:ext cx="4225771" cy="103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18">
            <a:extLst>
              <a:ext uri="{FF2B5EF4-FFF2-40B4-BE49-F238E27FC236}">
                <a16:creationId xmlns:a16="http://schemas.microsoft.com/office/drawing/2014/main" id="{6022940F-EDE7-201B-3ADF-D6248B08E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904" y="-19512"/>
            <a:ext cx="4225771" cy="103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2">
            <a:extLst>
              <a:ext uri="{FF2B5EF4-FFF2-40B4-BE49-F238E27FC236}">
                <a16:creationId xmlns:a16="http://schemas.microsoft.com/office/drawing/2014/main" id="{00FA01F2-1DA3-5521-1184-4B67DA233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25673" y="5751573"/>
            <a:ext cx="1124940" cy="112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>
            <a:extLst>
              <a:ext uri="{FF2B5EF4-FFF2-40B4-BE49-F238E27FC236}">
                <a16:creationId xmlns:a16="http://schemas.microsoft.com/office/drawing/2014/main" id="{6EB8B439-36D6-B692-94E4-59467EC95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191736" y="5757936"/>
            <a:ext cx="1124940" cy="112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1763E-B45A-67BC-C6DF-FF6AF16C29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33969" y="844637"/>
            <a:ext cx="4895512" cy="920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0F543E-204F-C515-CB76-590A8CAE1D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9797564">
            <a:off x="1913636" y="881612"/>
            <a:ext cx="2521408" cy="18135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C9E792-C85E-7BCD-64DF-96D397C2545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6568" y="1839413"/>
            <a:ext cx="11577307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59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58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5" dur="1000" fill="hold"/>
                                            <p:tgtEl>
                                              <p:spTgt spid="3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6" dur="1000" fill="hold"/>
                                            <p:tgtEl>
                                              <p:spTgt spid="3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58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9" dur="1000" fill="hold"/>
                                            <p:tgtEl>
                                              <p:spTgt spid="3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0" dur="1000" fill="hold"/>
                                            <p:tgtEl>
                                              <p:spTgt spid="3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58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3" dur="1000" fill="hold"/>
                                            <p:tgtEl>
                                              <p:spTgt spid="3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4" dur="1000" fill="hold"/>
                                            <p:tgtEl>
                                              <p:spTgt spid="3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58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7" dur="1000" fill="hold"/>
                                            <p:tgtEl>
                                              <p:spTgt spid="3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8" dur="1000" fill="hold"/>
                                            <p:tgtEl>
                                              <p:spTgt spid="3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repeatCount="indefinite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repeatCount="indefinite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2" presetClass="emph" presetSubtype="0" repeatCount="indefinite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repeatCount="indefinite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3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3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3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3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3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repeatCount="indefinite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repeatCount="indefinite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2" presetClass="emph" presetSubtype="0" repeatCount="indefinite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repeatCount="indefinite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  <p:extLst>
    <p:ext uri="{E180D4A7-C9FB-4DFB-919C-405C955672EB}">
      <p14:showEvtLst xmlns:p14="http://schemas.microsoft.com/office/powerpoint/2010/main">
        <p14:playEvt time="236" objId="67"/>
        <p14:stopEvt time="14699" objId="6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01897A-1F86-4012-AFA0-2251C7699A17}"/>
              </a:ext>
            </a:extLst>
          </p:cNvPr>
          <p:cNvSpPr/>
          <p:nvPr/>
        </p:nvSpPr>
        <p:spPr>
          <a:xfrm>
            <a:off x="-1305959" y="717277"/>
            <a:ext cx="15135923" cy="5057599"/>
          </a:xfrm>
          <a:prstGeom prst="rect">
            <a:avLst/>
          </a:prstGeom>
          <a:solidFill>
            <a:srgbClr val="FBFBFB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5333" kern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5745D5-FA55-4EC8-A80D-78FECC1A411D}"/>
              </a:ext>
            </a:extLst>
          </p:cNvPr>
          <p:cNvGrpSpPr/>
          <p:nvPr/>
        </p:nvGrpSpPr>
        <p:grpSpPr>
          <a:xfrm rot="207621">
            <a:off x="4398748" y="5094324"/>
            <a:ext cx="7399889" cy="1838192"/>
            <a:chOff x="1959630" y="2352678"/>
            <a:chExt cx="6167269" cy="1517767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201E7F9-2223-4427-96AF-BEE9C2ED24AD}"/>
                </a:ext>
              </a:extLst>
            </p:cNvPr>
            <p:cNvSpPr/>
            <p:nvPr/>
          </p:nvSpPr>
          <p:spPr>
            <a:xfrm>
              <a:off x="2289325" y="2352678"/>
              <a:ext cx="5110581" cy="1517767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BFBFB"/>
            </a:solidFill>
            <a:ln>
              <a:solidFill>
                <a:srgbClr val="3DCD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id-ID" sz="5867" b="1" kern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D50742-8E91-49A9-B3B0-5C849E5E13BA}"/>
                </a:ext>
              </a:extLst>
            </p:cNvPr>
            <p:cNvSpPr txBox="1"/>
            <p:nvPr/>
          </p:nvSpPr>
          <p:spPr>
            <a:xfrm rot="21373733">
              <a:off x="1959630" y="2833781"/>
              <a:ext cx="6167269" cy="941096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667" b="1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Chấm điểm nào!</a:t>
              </a:r>
              <a:endParaRPr lang="vi-VN" sz="4667" b="1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E2DCA8B-5485-4997-BC26-4A02D58825F6}"/>
              </a:ext>
            </a:extLst>
          </p:cNvPr>
          <p:cNvGrpSpPr/>
          <p:nvPr/>
        </p:nvGrpSpPr>
        <p:grpSpPr>
          <a:xfrm>
            <a:off x="-643696" y="2017129"/>
            <a:ext cx="4351855" cy="2424167"/>
            <a:chOff x="-371806" y="1517769"/>
            <a:chExt cx="3479180" cy="1864745"/>
          </a:xfrm>
        </p:grpSpPr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2235EB6A-D2BE-4376-AA96-BF698A819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6251" y="1517769"/>
              <a:ext cx="2443093" cy="172261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BD7C70-4139-40D5-8AE9-3A9CE558BA08}"/>
                </a:ext>
              </a:extLst>
            </p:cNvPr>
            <p:cNvSpPr txBox="1"/>
            <p:nvPr/>
          </p:nvSpPr>
          <p:spPr>
            <a:xfrm rot="21373733">
              <a:off x="-371806" y="2306012"/>
              <a:ext cx="3479180" cy="1076502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Tổ</a:t>
              </a:r>
              <a:r>
                <a:rPr lang="en-US" sz="5867" b="1" kern="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1</a:t>
              </a:r>
              <a:endParaRPr lang="vi-VN" sz="5867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A1A9DA-2F07-4B40-9469-63C2F977F339}"/>
              </a:ext>
            </a:extLst>
          </p:cNvPr>
          <p:cNvGrpSpPr/>
          <p:nvPr/>
        </p:nvGrpSpPr>
        <p:grpSpPr>
          <a:xfrm rot="321486">
            <a:off x="2621658" y="1378021"/>
            <a:ext cx="3993971" cy="2304330"/>
            <a:chOff x="2509656" y="2424897"/>
            <a:chExt cx="3479180" cy="2012296"/>
          </a:xfrm>
        </p:grpSpPr>
        <p:pic>
          <p:nvPicPr>
            <p:cNvPr id="11" name="图片 23">
              <a:extLst>
                <a:ext uri="{FF2B5EF4-FFF2-40B4-BE49-F238E27FC236}">
                  <a16:creationId xmlns:a16="http://schemas.microsoft.com/office/drawing/2014/main" id="{03E098DC-D37C-45FD-8F6A-B164CF57C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75042" y="2424897"/>
              <a:ext cx="2895682" cy="199885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595BD3-55A6-4A33-B90A-925CC8022248}"/>
                </a:ext>
              </a:extLst>
            </p:cNvPr>
            <p:cNvSpPr txBox="1"/>
            <p:nvPr/>
          </p:nvSpPr>
          <p:spPr>
            <a:xfrm rot="468063">
              <a:off x="2509656" y="3215097"/>
              <a:ext cx="3479180" cy="1222096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Tổ 2</a:t>
              </a:r>
              <a:endParaRPr lang="vi-VN" sz="5867" b="1" ker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2F1661-6C76-4501-91B8-41FC16A45462}"/>
              </a:ext>
            </a:extLst>
          </p:cNvPr>
          <p:cNvGrpSpPr/>
          <p:nvPr/>
        </p:nvGrpSpPr>
        <p:grpSpPr>
          <a:xfrm>
            <a:off x="5599350" y="1531584"/>
            <a:ext cx="4351855" cy="2137507"/>
            <a:chOff x="4633453" y="1886839"/>
            <a:chExt cx="3479180" cy="1577911"/>
          </a:xfrm>
        </p:grpSpPr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069B92CA-F802-43D2-818E-0C8AABC83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28442" y="1886839"/>
              <a:ext cx="2378332" cy="145748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E7DA76-193F-4600-9674-42C7A180AF74}"/>
                </a:ext>
              </a:extLst>
            </p:cNvPr>
            <p:cNvSpPr txBox="1"/>
            <p:nvPr/>
          </p:nvSpPr>
          <p:spPr>
            <a:xfrm rot="366265">
              <a:off x="4633453" y="2431672"/>
              <a:ext cx="3479180" cy="1033078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Tổ 3</a:t>
              </a:r>
              <a:endParaRPr lang="vi-VN" sz="5867" b="1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4D092D-3009-4C4E-AD3C-26D7F18B4404}"/>
              </a:ext>
            </a:extLst>
          </p:cNvPr>
          <p:cNvGrpSpPr/>
          <p:nvPr/>
        </p:nvGrpSpPr>
        <p:grpSpPr>
          <a:xfrm>
            <a:off x="8171597" y="1083126"/>
            <a:ext cx="4638907" cy="2259414"/>
            <a:chOff x="6327221" y="1535251"/>
            <a:chExt cx="3479180" cy="1694560"/>
          </a:xfrm>
        </p:grpSpPr>
        <p:pic>
          <p:nvPicPr>
            <p:cNvPr id="17" name="图片 26">
              <a:extLst>
                <a:ext uri="{FF2B5EF4-FFF2-40B4-BE49-F238E27FC236}">
                  <a16:creationId xmlns:a16="http://schemas.microsoft.com/office/drawing/2014/main" id="{0823CDEC-F23C-4160-B229-074702F19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99533" y="1535251"/>
              <a:ext cx="2134614" cy="165100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B30E8BF-0036-4AA1-B246-3A4CBB565357}"/>
                </a:ext>
              </a:extLst>
            </p:cNvPr>
            <p:cNvSpPr txBox="1"/>
            <p:nvPr/>
          </p:nvSpPr>
          <p:spPr>
            <a:xfrm rot="567434">
              <a:off x="6327221" y="2180222"/>
              <a:ext cx="3479180" cy="1049589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Tổ 4</a:t>
              </a:r>
              <a:endParaRPr lang="vi-VN" sz="5867" b="1" kern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7DFE493B-B7FD-4AC7-BB92-5D4A15A2BC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72843" y="95854"/>
            <a:ext cx="12160541" cy="3032007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2095560" imgH="1514520"/>
        </mc:Choice>
        <mc:Fallback>
          <p:control name="TextBox1" r:id="rId1" imgW="2095560" imgH="1514520">
            <p:pic>
              <p:nvPicPr>
                <p:cNvPr id="27" name="TextBox1">
                  <a:extLst>
                    <a:ext uri="{FF2B5EF4-FFF2-40B4-BE49-F238E27FC236}">
                      <a16:creationId xmlns:a16="http://schemas.microsoft.com/office/drawing/2014/main" id="{22D51147-33DF-447F-9DE4-D30999AF8C5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11866" y="4492450"/>
                  <a:ext cx="2093383" cy="15201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2095560" imgH="1390680"/>
        </mc:Choice>
        <mc:Fallback>
          <p:control name="TextBox2" r:id="rId2" imgW="2095560" imgH="1390680">
            <p:pic>
              <p:nvPicPr>
                <p:cNvPr id="28" name="TextBox2">
                  <a:extLst>
                    <a:ext uri="{FF2B5EF4-FFF2-40B4-BE49-F238E27FC236}">
                      <a16:creationId xmlns:a16="http://schemas.microsoft.com/office/drawing/2014/main" id="{24D2F0E1-6B5B-4E63-87B3-2DD8347FA6A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605627" y="3838664"/>
                  <a:ext cx="2093384" cy="138803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2114640" imgH="1390680"/>
        </mc:Choice>
        <mc:Fallback>
          <p:control name="TextBox3" r:id="rId3" imgW="2114640" imgH="1390680">
            <p:pic>
              <p:nvPicPr>
                <p:cNvPr id="29" name="TextBox3">
                  <a:extLst>
                    <a:ext uri="{FF2B5EF4-FFF2-40B4-BE49-F238E27FC236}">
                      <a16:creationId xmlns:a16="http://schemas.microsoft.com/office/drawing/2014/main" id="{F01264CE-24A3-4CED-87E5-AA5848AC93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590039" y="3606135"/>
                  <a:ext cx="2116667" cy="13880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2238480" imgH="1514520"/>
        </mc:Choice>
        <mc:Fallback>
          <p:control name="TextBox4" r:id="rId4" imgW="2238480" imgH="1514520">
            <p:pic>
              <p:nvPicPr>
                <p:cNvPr id="30" name="TextBox4">
                  <a:extLst>
                    <a:ext uri="{FF2B5EF4-FFF2-40B4-BE49-F238E27FC236}">
                      <a16:creationId xmlns:a16="http://schemas.microsoft.com/office/drawing/2014/main" id="{DF733F52-087D-4224-B14E-01739E480E7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459325" y="3525616"/>
                  <a:ext cx="2240084" cy="151055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933947777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Thinkpad\Desktop\新建文件夹 (2)\·_0002_图层-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03"/>
          <a:stretch>
            <a:fillRect/>
          </a:stretch>
        </p:blipFill>
        <p:spPr bwMode="auto">
          <a:xfrm>
            <a:off x="0" y="0"/>
            <a:ext cx="12192000" cy="430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hinkpad\Desktop\新建文件夹 (2)\·_0001_图层-3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2" t="50000"/>
          <a:stretch>
            <a:fillRect/>
          </a:stretch>
        </p:blipFill>
        <p:spPr bwMode="auto">
          <a:xfrm>
            <a:off x="5712557" y="3704750"/>
            <a:ext cx="6480043" cy="315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淘宝网Chenying0907出品 19"/>
          <p:cNvSpPr/>
          <p:nvPr/>
        </p:nvSpPr>
        <p:spPr>
          <a:xfrm>
            <a:off x="-1508125" y="4727575"/>
            <a:ext cx="1216025" cy="1216025"/>
          </a:xfrm>
          <a:prstGeom prst="ellipse">
            <a:avLst/>
          </a:prstGeom>
          <a:blipFill dpi="0" rotWithShape="1">
            <a:blip r:embed="rId6">
              <a:alphaModFix amt="5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淘宝网Chenying0907出品 20"/>
          <p:cNvSpPr/>
          <p:nvPr/>
        </p:nvSpPr>
        <p:spPr>
          <a:xfrm>
            <a:off x="-900113" y="4597400"/>
            <a:ext cx="395288" cy="395288"/>
          </a:xfrm>
          <a:prstGeom prst="ellipse">
            <a:avLst/>
          </a:prstGeom>
          <a:blipFill dpi="0" rotWithShape="1">
            <a:blip r:embed="rId7" cstate="print">
              <a:alphaModFix amt="4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淘宝网Chenying0907出品 21"/>
          <p:cNvSpPr/>
          <p:nvPr/>
        </p:nvSpPr>
        <p:spPr>
          <a:xfrm>
            <a:off x="-1493838" y="4794250"/>
            <a:ext cx="674688" cy="674688"/>
          </a:xfrm>
          <a:prstGeom prst="ellipse">
            <a:avLst/>
          </a:prstGeom>
          <a:blipFill dpi="0" rotWithShape="1">
            <a:blip r:embed="rId6">
              <a:alphaModFix amt="3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淘宝网Chenying0907出品 22"/>
          <p:cNvSpPr/>
          <p:nvPr/>
        </p:nvSpPr>
        <p:spPr>
          <a:xfrm>
            <a:off x="-990600" y="5622925"/>
            <a:ext cx="344487" cy="344488"/>
          </a:xfrm>
          <a:prstGeom prst="ellipse">
            <a:avLst/>
          </a:prstGeom>
          <a:blipFill dpi="0" rotWithShape="1">
            <a:blip r:embed="rId8" cstate="print">
              <a:alphaModFix amt="3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淘宝网Chenying0907出品 23"/>
          <p:cNvSpPr/>
          <p:nvPr/>
        </p:nvSpPr>
        <p:spPr>
          <a:xfrm>
            <a:off x="-2652713" y="6818313"/>
            <a:ext cx="342900" cy="344487"/>
          </a:xfrm>
          <a:prstGeom prst="ellipse">
            <a:avLst/>
          </a:prstGeom>
          <a:blipFill dpi="0" rotWithShape="1">
            <a:blip r:embed="rId8" cstate="print">
              <a:alphaModFix amt="2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淘宝网Chenying0907出品 24"/>
          <p:cNvSpPr/>
          <p:nvPr/>
        </p:nvSpPr>
        <p:spPr>
          <a:xfrm>
            <a:off x="-1101725" y="6867525"/>
            <a:ext cx="819150" cy="819150"/>
          </a:xfrm>
          <a:prstGeom prst="ellipse">
            <a:avLst/>
          </a:prstGeom>
          <a:blipFill dpi="0" rotWithShape="1">
            <a:blip r:embed="rId6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淘宝网Chenying0907出品 25"/>
          <p:cNvSpPr/>
          <p:nvPr/>
        </p:nvSpPr>
        <p:spPr>
          <a:xfrm>
            <a:off x="4641850" y="7119938"/>
            <a:ext cx="344488" cy="344487"/>
          </a:xfrm>
          <a:prstGeom prst="ellipse">
            <a:avLst/>
          </a:prstGeom>
          <a:blipFill dpi="0" rotWithShape="1">
            <a:blip r:embed="rId8" cstate="print">
              <a:alphaModFix amt="3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7" name="Picture 8">
            <a:extLst>
              <a:ext uri="{FF2B5EF4-FFF2-40B4-BE49-F238E27FC236}">
                <a16:creationId xmlns:a16="http://schemas.microsoft.com/office/drawing/2014/main" id="{02766B1D-BA70-1409-5A8E-3B10A43C70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-328732"/>
            <a:ext cx="7315200" cy="1197864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C7BAF44D-2070-8011-681E-D409089DB1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67569">
            <a:off x="3230321" y="-728886"/>
            <a:ext cx="8902412" cy="1457770"/>
          </a:xfrm>
          <a:prstGeom prst="rect">
            <a:avLst/>
          </a:prstGeom>
        </p:spPr>
      </p:pic>
      <p:pic>
        <p:nvPicPr>
          <p:cNvPr id="30" name="图片 6">
            <a:extLst>
              <a:ext uri="{FF2B5EF4-FFF2-40B4-BE49-F238E27FC236}">
                <a16:creationId xmlns:a16="http://schemas.microsoft.com/office/drawing/2014/main" id="{669A8F93-8107-1CA3-D897-E48080CBE1A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40828" b="22411"/>
          <a:stretch/>
        </p:blipFill>
        <p:spPr>
          <a:xfrm flipH="1">
            <a:off x="-601" y="777823"/>
            <a:ext cx="3483127" cy="6089702"/>
          </a:xfrm>
          <a:prstGeom prst="rect">
            <a:avLst/>
          </a:prstGeom>
        </p:spPr>
      </p:pic>
      <p:pic>
        <p:nvPicPr>
          <p:cNvPr id="32" name="Picture 31" descr="A picture containing shape&#10;&#10;Description automatically generated">
            <a:extLst>
              <a:ext uri="{FF2B5EF4-FFF2-40B4-BE49-F238E27FC236}">
                <a16:creationId xmlns:a16="http://schemas.microsoft.com/office/drawing/2014/main" id="{FDA5C6F1-DE2B-B986-C51D-E2A5ED62C998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372" y="857059"/>
            <a:ext cx="4624370" cy="37462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AA4C9C-9211-5C70-B63F-E563187E822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78037" y="1557418"/>
            <a:ext cx="3731075" cy="252396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9B821CE-AE2E-2919-CDA6-2711FD9CCAEE}"/>
              </a:ext>
            </a:extLst>
          </p:cNvPr>
          <p:cNvSpPr/>
          <p:nvPr/>
        </p:nvSpPr>
        <p:spPr>
          <a:xfrm>
            <a:off x="1085850" y="955312"/>
            <a:ext cx="10020300" cy="5543550"/>
          </a:xfrm>
          <a:prstGeom prst="roundRect">
            <a:avLst/>
          </a:prstGeom>
          <a:solidFill>
            <a:srgbClr val="FFFFFF">
              <a:alpha val="67059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BEA0EB-F657-EB3B-88F4-061FEA06D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49" y="2519483"/>
            <a:ext cx="6490673" cy="3757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15B14F-07EC-ECC3-D229-851A80E64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437" y="1165025"/>
            <a:ext cx="9175275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46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9B821CE-AE2E-2919-CDA6-2711FD9CCAEE}"/>
              </a:ext>
            </a:extLst>
          </p:cNvPr>
          <p:cNvSpPr/>
          <p:nvPr/>
        </p:nvSpPr>
        <p:spPr>
          <a:xfrm>
            <a:off x="171449" y="104776"/>
            <a:ext cx="11915775" cy="65151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3189BE-694F-43F2-2041-06B43962C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228" y="196863"/>
            <a:ext cx="9620322" cy="1670449"/>
          </a:xfrm>
          <a:prstGeom prst="rect">
            <a:avLst/>
          </a:prstGeom>
        </p:spPr>
      </p:pic>
      <p:sp>
        <p:nvSpPr>
          <p:cNvPr id="3" name="圆角矩形 17">
            <a:extLst>
              <a:ext uri="{FF2B5EF4-FFF2-40B4-BE49-F238E27FC236}">
                <a16:creationId xmlns:a16="http://schemas.microsoft.com/office/drawing/2014/main" id="{85BC2CC5-53A0-B791-8D4E-59EF72E1AF00}"/>
              </a:ext>
            </a:extLst>
          </p:cNvPr>
          <p:cNvSpPr/>
          <p:nvPr/>
        </p:nvSpPr>
        <p:spPr>
          <a:xfrm>
            <a:off x="2337968" y="2155587"/>
            <a:ext cx="3118584" cy="907594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6CA845-CBD7-0B01-DCE0-6F37B37A7310}"/>
              </a:ext>
            </a:extLst>
          </p:cNvPr>
          <p:cNvSpPr txBox="1"/>
          <p:nvPr/>
        </p:nvSpPr>
        <p:spPr>
          <a:xfrm>
            <a:off x="2952075" y="2322505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nét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圆角矩形 17">
            <a:extLst>
              <a:ext uri="{FF2B5EF4-FFF2-40B4-BE49-F238E27FC236}">
                <a16:creationId xmlns:a16="http://schemas.microsoft.com/office/drawing/2014/main" id="{746E39FB-A1B9-D25F-6131-871566ACFCB5}"/>
              </a:ext>
            </a:extLst>
          </p:cNvPr>
          <p:cNvSpPr/>
          <p:nvPr/>
        </p:nvSpPr>
        <p:spPr>
          <a:xfrm>
            <a:off x="4632245" y="3416215"/>
            <a:ext cx="3147461" cy="992815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1A7AC4-2374-5486-556F-B96DF2BE8571}"/>
              </a:ext>
            </a:extLst>
          </p:cNvPr>
          <p:cNvSpPr txBox="1"/>
          <p:nvPr/>
        </p:nvSpPr>
        <p:spPr>
          <a:xfrm>
            <a:off x="5141479" y="3604845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sướng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圆角矩形 17">
            <a:extLst>
              <a:ext uri="{FF2B5EF4-FFF2-40B4-BE49-F238E27FC236}">
                <a16:creationId xmlns:a16="http://schemas.microsoft.com/office/drawing/2014/main" id="{80DF6BE9-2BAD-AA9E-D63D-5AC1601F5AA9}"/>
              </a:ext>
            </a:extLst>
          </p:cNvPr>
          <p:cNvSpPr/>
          <p:nvPr/>
        </p:nvSpPr>
        <p:spPr>
          <a:xfrm>
            <a:off x="6434571" y="2097364"/>
            <a:ext cx="2783739" cy="837572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079582-6AB2-B435-B3E2-A86FF870E461}"/>
              </a:ext>
            </a:extLst>
          </p:cNvPr>
          <p:cNvSpPr txBox="1"/>
          <p:nvPr/>
        </p:nvSpPr>
        <p:spPr>
          <a:xfrm>
            <a:off x="6828607" y="2195011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trí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24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9" grpId="0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9B821CE-AE2E-2919-CDA6-2711FD9CCAEE}"/>
              </a:ext>
            </a:extLst>
          </p:cNvPr>
          <p:cNvSpPr/>
          <p:nvPr/>
        </p:nvSpPr>
        <p:spPr>
          <a:xfrm>
            <a:off x="315309" y="283778"/>
            <a:ext cx="11508829" cy="63360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67CBE7-D02F-3007-9BCF-348566A7E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20683" y="2173499"/>
            <a:ext cx="3720353" cy="4312227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260B5D5-4F9A-5E53-3488-52EFB6AD3232}"/>
              </a:ext>
            </a:extLst>
          </p:cNvPr>
          <p:cNvSpPr/>
          <p:nvPr/>
        </p:nvSpPr>
        <p:spPr>
          <a:xfrm>
            <a:off x="1124074" y="2173499"/>
            <a:ext cx="5714482" cy="2284710"/>
          </a:xfrm>
          <a:custGeom>
            <a:avLst/>
            <a:gdLst>
              <a:gd name="connsiteX0" fmla="*/ 0 w 5714482"/>
              <a:gd name="connsiteY0" fmla="*/ 380793 h 2284710"/>
              <a:gd name="connsiteX1" fmla="*/ 380793 w 5714482"/>
              <a:gd name="connsiteY1" fmla="*/ 0 h 2284710"/>
              <a:gd name="connsiteX2" fmla="*/ 3333448 w 5714482"/>
              <a:gd name="connsiteY2" fmla="*/ 0 h 2284710"/>
              <a:gd name="connsiteX3" fmla="*/ 3333448 w 5714482"/>
              <a:gd name="connsiteY3" fmla="*/ 0 h 2284710"/>
              <a:gd name="connsiteX4" fmla="*/ 4762068 w 5714482"/>
              <a:gd name="connsiteY4" fmla="*/ 0 h 2284710"/>
              <a:gd name="connsiteX5" fmla="*/ 5333689 w 5714482"/>
              <a:gd name="connsiteY5" fmla="*/ 0 h 2284710"/>
              <a:gd name="connsiteX6" fmla="*/ 5714482 w 5714482"/>
              <a:gd name="connsiteY6" fmla="*/ 380793 h 2284710"/>
              <a:gd name="connsiteX7" fmla="*/ 5714482 w 5714482"/>
              <a:gd name="connsiteY7" fmla="*/ 1332748 h 2284710"/>
              <a:gd name="connsiteX8" fmla="*/ 6755946 w 5714482"/>
              <a:gd name="connsiteY8" fmla="*/ 1488603 h 2284710"/>
              <a:gd name="connsiteX9" fmla="*/ 5714482 w 5714482"/>
              <a:gd name="connsiteY9" fmla="*/ 1903925 h 2284710"/>
              <a:gd name="connsiteX10" fmla="*/ 5714482 w 5714482"/>
              <a:gd name="connsiteY10" fmla="*/ 1903917 h 2284710"/>
              <a:gd name="connsiteX11" fmla="*/ 5333689 w 5714482"/>
              <a:gd name="connsiteY11" fmla="*/ 2284710 h 2284710"/>
              <a:gd name="connsiteX12" fmla="*/ 4762068 w 5714482"/>
              <a:gd name="connsiteY12" fmla="*/ 2284710 h 2284710"/>
              <a:gd name="connsiteX13" fmla="*/ 3333448 w 5714482"/>
              <a:gd name="connsiteY13" fmla="*/ 2284710 h 2284710"/>
              <a:gd name="connsiteX14" fmla="*/ 3333448 w 5714482"/>
              <a:gd name="connsiteY14" fmla="*/ 2284710 h 2284710"/>
              <a:gd name="connsiteX15" fmla="*/ 380793 w 5714482"/>
              <a:gd name="connsiteY15" fmla="*/ 2284710 h 2284710"/>
              <a:gd name="connsiteX16" fmla="*/ 0 w 5714482"/>
              <a:gd name="connsiteY16" fmla="*/ 1903917 h 2284710"/>
              <a:gd name="connsiteX17" fmla="*/ 0 w 5714482"/>
              <a:gd name="connsiteY17" fmla="*/ 1903925 h 2284710"/>
              <a:gd name="connsiteX18" fmla="*/ 0 w 5714482"/>
              <a:gd name="connsiteY18" fmla="*/ 1332748 h 2284710"/>
              <a:gd name="connsiteX19" fmla="*/ 0 w 5714482"/>
              <a:gd name="connsiteY19" fmla="*/ 1332748 h 2284710"/>
              <a:gd name="connsiteX20" fmla="*/ 0 w 5714482"/>
              <a:gd name="connsiteY20" fmla="*/ 380793 h 228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14482" h="2284710" fill="none" extrusionOk="0">
                <a:moveTo>
                  <a:pt x="0" y="380793"/>
                </a:moveTo>
                <a:cubicBezTo>
                  <a:pt x="-8810" y="181078"/>
                  <a:pt x="181991" y="-31124"/>
                  <a:pt x="380793" y="0"/>
                </a:cubicBezTo>
                <a:cubicBezTo>
                  <a:pt x="774075" y="129591"/>
                  <a:pt x="1935085" y="-79037"/>
                  <a:pt x="3333448" y="0"/>
                </a:cubicBezTo>
                <a:lnTo>
                  <a:pt x="3333448" y="0"/>
                </a:lnTo>
                <a:cubicBezTo>
                  <a:pt x="3673179" y="-42663"/>
                  <a:pt x="4616909" y="46235"/>
                  <a:pt x="4762068" y="0"/>
                </a:cubicBezTo>
                <a:cubicBezTo>
                  <a:pt x="4955837" y="26027"/>
                  <a:pt x="5087440" y="-4410"/>
                  <a:pt x="5333689" y="0"/>
                </a:cubicBezTo>
                <a:cubicBezTo>
                  <a:pt x="5568151" y="19435"/>
                  <a:pt x="5681951" y="159939"/>
                  <a:pt x="5714482" y="380793"/>
                </a:cubicBezTo>
                <a:cubicBezTo>
                  <a:pt x="5787660" y="851275"/>
                  <a:pt x="5657999" y="1150168"/>
                  <a:pt x="5714482" y="1332748"/>
                </a:cubicBezTo>
                <a:cubicBezTo>
                  <a:pt x="6056881" y="1429460"/>
                  <a:pt x="6602795" y="1515932"/>
                  <a:pt x="6755946" y="1488603"/>
                </a:cubicBezTo>
                <a:cubicBezTo>
                  <a:pt x="6667327" y="1617821"/>
                  <a:pt x="6052540" y="1810721"/>
                  <a:pt x="5714482" y="1903925"/>
                </a:cubicBezTo>
                <a:lnTo>
                  <a:pt x="5714482" y="1903917"/>
                </a:lnTo>
                <a:cubicBezTo>
                  <a:pt x="5729280" y="2104249"/>
                  <a:pt x="5567553" y="2299260"/>
                  <a:pt x="5333689" y="2284710"/>
                </a:cubicBezTo>
                <a:cubicBezTo>
                  <a:pt x="5098043" y="2247654"/>
                  <a:pt x="4937406" y="2241924"/>
                  <a:pt x="4762068" y="2284710"/>
                </a:cubicBezTo>
                <a:cubicBezTo>
                  <a:pt x="4180848" y="2274569"/>
                  <a:pt x="3522184" y="2233100"/>
                  <a:pt x="3333448" y="2284710"/>
                </a:cubicBezTo>
                <a:lnTo>
                  <a:pt x="3333448" y="2284710"/>
                </a:lnTo>
                <a:cubicBezTo>
                  <a:pt x="2055563" y="2245044"/>
                  <a:pt x="1319411" y="2412359"/>
                  <a:pt x="380793" y="2284710"/>
                </a:cubicBezTo>
                <a:cubicBezTo>
                  <a:pt x="154207" y="2265510"/>
                  <a:pt x="29714" y="2132175"/>
                  <a:pt x="0" y="1903917"/>
                </a:cubicBezTo>
                <a:lnTo>
                  <a:pt x="0" y="1903925"/>
                </a:lnTo>
                <a:cubicBezTo>
                  <a:pt x="-5353" y="1841456"/>
                  <a:pt x="-9919" y="1521378"/>
                  <a:pt x="0" y="1332748"/>
                </a:cubicBezTo>
                <a:lnTo>
                  <a:pt x="0" y="1332748"/>
                </a:lnTo>
                <a:cubicBezTo>
                  <a:pt x="19913" y="984462"/>
                  <a:pt x="39883" y="685500"/>
                  <a:pt x="0" y="380793"/>
                </a:cubicBezTo>
                <a:close/>
              </a:path>
              <a:path w="5714482" h="2284710" stroke="0" extrusionOk="0">
                <a:moveTo>
                  <a:pt x="0" y="380793"/>
                </a:moveTo>
                <a:cubicBezTo>
                  <a:pt x="805" y="167867"/>
                  <a:pt x="154485" y="16500"/>
                  <a:pt x="380793" y="0"/>
                </a:cubicBezTo>
                <a:cubicBezTo>
                  <a:pt x="1391659" y="-30226"/>
                  <a:pt x="2274225" y="19287"/>
                  <a:pt x="3333448" y="0"/>
                </a:cubicBezTo>
                <a:lnTo>
                  <a:pt x="3333448" y="0"/>
                </a:lnTo>
                <a:cubicBezTo>
                  <a:pt x="3950055" y="57875"/>
                  <a:pt x="4428323" y="125756"/>
                  <a:pt x="4762068" y="0"/>
                </a:cubicBezTo>
                <a:cubicBezTo>
                  <a:pt x="4893586" y="-6090"/>
                  <a:pt x="5154297" y="37814"/>
                  <a:pt x="5333689" y="0"/>
                </a:cubicBezTo>
                <a:cubicBezTo>
                  <a:pt x="5562828" y="-2248"/>
                  <a:pt x="5691088" y="137024"/>
                  <a:pt x="5714482" y="380793"/>
                </a:cubicBezTo>
                <a:cubicBezTo>
                  <a:pt x="5697580" y="731695"/>
                  <a:pt x="5662408" y="952468"/>
                  <a:pt x="5714482" y="1332748"/>
                </a:cubicBezTo>
                <a:cubicBezTo>
                  <a:pt x="6237644" y="1383614"/>
                  <a:pt x="6457022" y="1447334"/>
                  <a:pt x="6755946" y="1488603"/>
                </a:cubicBezTo>
                <a:cubicBezTo>
                  <a:pt x="6424974" y="1582622"/>
                  <a:pt x="6004047" y="1891021"/>
                  <a:pt x="5714482" y="1903925"/>
                </a:cubicBezTo>
                <a:lnTo>
                  <a:pt x="5714482" y="1903917"/>
                </a:lnTo>
                <a:cubicBezTo>
                  <a:pt x="5744874" y="2095551"/>
                  <a:pt x="5540729" y="2249717"/>
                  <a:pt x="5333689" y="2284710"/>
                </a:cubicBezTo>
                <a:cubicBezTo>
                  <a:pt x="5268670" y="2270899"/>
                  <a:pt x="5011532" y="2275546"/>
                  <a:pt x="4762068" y="2284710"/>
                </a:cubicBezTo>
                <a:cubicBezTo>
                  <a:pt x="4086233" y="2373272"/>
                  <a:pt x="3729380" y="2408503"/>
                  <a:pt x="3333448" y="2284710"/>
                </a:cubicBezTo>
                <a:lnTo>
                  <a:pt x="3333448" y="2284710"/>
                </a:lnTo>
                <a:cubicBezTo>
                  <a:pt x="2812170" y="2379742"/>
                  <a:pt x="1833536" y="2234787"/>
                  <a:pt x="380793" y="2284710"/>
                </a:cubicBezTo>
                <a:cubicBezTo>
                  <a:pt x="161448" y="2255906"/>
                  <a:pt x="9398" y="2129197"/>
                  <a:pt x="0" y="1903917"/>
                </a:cubicBezTo>
                <a:lnTo>
                  <a:pt x="0" y="1903925"/>
                </a:lnTo>
                <a:cubicBezTo>
                  <a:pt x="45223" y="1638472"/>
                  <a:pt x="-38747" y="1502044"/>
                  <a:pt x="0" y="1332748"/>
                </a:cubicBezTo>
                <a:lnTo>
                  <a:pt x="0" y="1332748"/>
                </a:lnTo>
                <a:cubicBezTo>
                  <a:pt x="-18883" y="986900"/>
                  <a:pt x="-31146" y="483836"/>
                  <a:pt x="0" y="38079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68225"/>
                      <a:gd name="adj2" fmla="val 151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bài đọc </a:t>
            </a:r>
            <a:r>
              <a:rPr lang="en-US" sz="40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4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0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có từ nào em chưa hiểu nghĩa? </a:t>
            </a:r>
          </a:p>
        </p:txBody>
      </p:sp>
    </p:spTree>
    <p:extLst>
      <p:ext uri="{BB962C8B-B14F-4D97-AF65-F5344CB8AC3E}">
        <p14:creationId xmlns:p14="http://schemas.microsoft.com/office/powerpoint/2010/main" val="194837856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9B821CE-AE2E-2919-CDA6-2711FD9CCAEE}"/>
              </a:ext>
            </a:extLst>
          </p:cNvPr>
          <p:cNvSpPr/>
          <p:nvPr/>
        </p:nvSpPr>
        <p:spPr>
          <a:xfrm>
            <a:off x="315309" y="283778"/>
            <a:ext cx="11508829" cy="63360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A15889A8-C848-E82D-A346-4FA041843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5487"/>
            <a:ext cx="2877763" cy="354874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914D33-0A74-2BE5-88BA-55F2DB4AE47C}"/>
              </a:ext>
            </a:extLst>
          </p:cNvPr>
          <p:cNvSpPr/>
          <p:nvPr/>
        </p:nvSpPr>
        <p:spPr>
          <a:xfrm>
            <a:off x="1792870" y="1201917"/>
            <a:ext cx="9646516" cy="1718269"/>
          </a:xfrm>
          <a:custGeom>
            <a:avLst/>
            <a:gdLst>
              <a:gd name="connsiteX0" fmla="*/ 0 w 9646516"/>
              <a:gd name="connsiteY0" fmla="*/ 286384 h 1718269"/>
              <a:gd name="connsiteX1" fmla="*/ 286384 w 9646516"/>
              <a:gd name="connsiteY1" fmla="*/ 0 h 1718269"/>
              <a:gd name="connsiteX2" fmla="*/ 9360132 w 9646516"/>
              <a:gd name="connsiteY2" fmla="*/ 0 h 1718269"/>
              <a:gd name="connsiteX3" fmla="*/ 9646516 w 9646516"/>
              <a:gd name="connsiteY3" fmla="*/ 286384 h 1718269"/>
              <a:gd name="connsiteX4" fmla="*/ 9646516 w 9646516"/>
              <a:gd name="connsiteY4" fmla="*/ 1431885 h 1718269"/>
              <a:gd name="connsiteX5" fmla="*/ 9360132 w 9646516"/>
              <a:gd name="connsiteY5" fmla="*/ 1718269 h 1718269"/>
              <a:gd name="connsiteX6" fmla="*/ 286384 w 9646516"/>
              <a:gd name="connsiteY6" fmla="*/ 1718269 h 1718269"/>
              <a:gd name="connsiteX7" fmla="*/ 0 w 9646516"/>
              <a:gd name="connsiteY7" fmla="*/ 1431885 h 1718269"/>
              <a:gd name="connsiteX8" fmla="*/ 0 w 9646516"/>
              <a:gd name="connsiteY8" fmla="*/ 286384 h 171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6516" h="1718269" fill="none" extrusionOk="0">
                <a:moveTo>
                  <a:pt x="0" y="286384"/>
                </a:moveTo>
                <a:cubicBezTo>
                  <a:pt x="23775" y="134745"/>
                  <a:pt x="142455" y="-14781"/>
                  <a:pt x="286384" y="0"/>
                </a:cubicBezTo>
                <a:cubicBezTo>
                  <a:pt x="2183029" y="10359"/>
                  <a:pt x="7719764" y="166365"/>
                  <a:pt x="9360132" y="0"/>
                </a:cubicBezTo>
                <a:cubicBezTo>
                  <a:pt x="9505141" y="7626"/>
                  <a:pt x="9662429" y="131714"/>
                  <a:pt x="9646516" y="286384"/>
                </a:cubicBezTo>
                <a:cubicBezTo>
                  <a:pt x="9710674" y="634936"/>
                  <a:pt x="9665279" y="1151474"/>
                  <a:pt x="9646516" y="1431885"/>
                </a:cubicBezTo>
                <a:cubicBezTo>
                  <a:pt x="9659298" y="1576172"/>
                  <a:pt x="9541050" y="1703070"/>
                  <a:pt x="9360132" y="1718269"/>
                </a:cubicBezTo>
                <a:cubicBezTo>
                  <a:pt x="8074020" y="1730676"/>
                  <a:pt x="2025053" y="1749005"/>
                  <a:pt x="286384" y="1718269"/>
                </a:cubicBezTo>
                <a:cubicBezTo>
                  <a:pt x="148087" y="1707523"/>
                  <a:pt x="-1113" y="1603765"/>
                  <a:pt x="0" y="1431885"/>
                </a:cubicBezTo>
                <a:cubicBezTo>
                  <a:pt x="-52828" y="1223109"/>
                  <a:pt x="38629" y="825580"/>
                  <a:pt x="0" y="286384"/>
                </a:cubicBezTo>
                <a:close/>
              </a:path>
              <a:path w="9646516" h="1718269" stroke="0" extrusionOk="0">
                <a:moveTo>
                  <a:pt x="0" y="286384"/>
                </a:moveTo>
                <a:cubicBezTo>
                  <a:pt x="16664" y="123614"/>
                  <a:pt x="124477" y="1354"/>
                  <a:pt x="286384" y="0"/>
                </a:cubicBezTo>
                <a:cubicBezTo>
                  <a:pt x="4173194" y="39558"/>
                  <a:pt x="7234958" y="-110770"/>
                  <a:pt x="9360132" y="0"/>
                </a:cubicBezTo>
                <a:cubicBezTo>
                  <a:pt x="9526596" y="-1209"/>
                  <a:pt x="9650505" y="103947"/>
                  <a:pt x="9646516" y="286384"/>
                </a:cubicBezTo>
                <a:cubicBezTo>
                  <a:pt x="9628206" y="744090"/>
                  <a:pt x="9622961" y="1274471"/>
                  <a:pt x="9646516" y="1431885"/>
                </a:cubicBezTo>
                <a:cubicBezTo>
                  <a:pt x="9645921" y="1587835"/>
                  <a:pt x="9541805" y="1710699"/>
                  <a:pt x="9360132" y="1718269"/>
                </a:cubicBezTo>
                <a:cubicBezTo>
                  <a:pt x="7679387" y="1772776"/>
                  <a:pt x="4369807" y="1585895"/>
                  <a:pt x="286384" y="1718269"/>
                </a:cubicBezTo>
                <a:cubicBezTo>
                  <a:pt x="123284" y="1715249"/>
                  <a:pt x="9028" y="1590160"/>
                  <a:pt x="0" y="1431885"/>
                </a:cubicBezTo>
                <a:cubicBezTo>
                  <a:pt x="-70669" y="918402"/>
                  <a:pt x="-47012" y="760322"/>
                  <a:pt x="0" y="28638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Dựa vào bài đọc, trình bày 1-2 bước làm thỏ con bằng giấy.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097587-A08B-DF74-CE03-892B90927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984" y="189186"/>
            <a:ext cx="6456224" cy="9266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8FBC13-673B-90F6-68D6-6304DF48F138}"/>
              </a:ext>
            </a:extLst>
          </p:cNvPr>
          <p:cNvSpPr txBox="1"/>
          <p:nvPr/>
        </p:nvSpPr>
        <p:spPr>
          <a:xfrm>
            <a:off x="3331029" y="3374571"/>
            <a:ext cx="81098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u="sng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b="1" i="0" u="sng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sng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b="1" i="0" u="sng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1. Cắt</a:t>
            </a:r>
          </a:p>
          <a:p>
            <a:pPr algn="just"/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Cắt hai hình chữ nhật từ 2 tờ giấy trắng để làm đầu thỏ, thần thỏ.</a:t>
            </a:r>
          </a:p>
          <a:p>
            <a:pPr algn="just"/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Hình thứ nhất: rộng 10 cm, dài 25 cm.</a:t>
            </a:r>
          </a:p>
          <a:p>
            <a:pPr algn="just"/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Hình thứ hai: rộng 15 cm, dài 25 cm.</a:t>
            </a:r>
          </a:p>
        </p:txBody>
      </p:sp>
    </p:spTree>
    <p:extLst>
      <p:ext uri="{BB962C8B-B14F-4D97-AF65-F5344CB8AC3E}">
        <p14:creationId xmlns:p14="http://schemas.microsoft.com/office/powerpoint/2010/main" val="1452311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6CB99516-F437-C050-7933-4B34C8CF4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8021"/>
            <a:ext cx="12192002" cy="2720975"/>
          </a:xfrm>
          <a:prstGeom prst="rect">
            <a:avLst/>
          </a:prstGeom>
        </p:spPr>
      </p:pic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570836CB-67C3-D4D1-ECD5-01D0C136E0E9}"/>
              </a:ext>
            </a:extLst>
          </p:cNvPr>
          <p:cNvSpPr/>
          <p:nvPr/>
        </p:nvSpPr>
        <p:spPr>
          <a:xfrm>
            <a:off x="238125" y="253386"/>
            <a:ext cx="11839575" cy="633470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81E88C-E519-E3C2-6908-D607E10F5BA0}"/>
              </a:ext>
            </a:extLst>
          </p:cNvPr>
          <p:cNvGrpSpPr/>
          <p:nvPr/>
        </p:nvGrpSpPr>
        <p:grpSpPr>
          <a:xfrm>
            <a:off x="872282" y="1554894"/>
            <a:ext cx="10420007" cy="4301619"/>
            <a:chOff x="175846" y="1521054"/>
            <a:chExt cx="6351112" cy="3991722"/>
          </a:xfrm>
        </p:grpSpPr>
        <p:pic>
          <p:nvPicPr>
            <p:cNvPr id="6" name="图片 3">
              <a:extLst>
                <a:ext uri="{FF2B5EF4-FFF2-40B4-BE49-F238E27FC236}">
                  <a16:creationId xmlns:a16="http://schemas.microsoft.com/office/drawing/2014/main" id="{2C4A063D-C4E3-2C60-53B9-683DD9910A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4" r="11491" b="56505"/>
            <a:stretch/>
          </p:blipFill>
          <p:spPr>
            <a:xfrm flipV="1">
              <a:off x="175846" y="1521054"/>
              <a:ext cx="6351112" cy="3991722"/>
            </a:xfrm>
            <a:prstGeom prst="rect">
              <a:avLst/>
            </a:prstGeom>
          </p:spPr>
        </p:pic>
        <p:sp>
          <p:nvSpPr>
            <p:cNvPr id="11" name="Rounded Rectangle 19">
              <a:extLst>
                <a:ext uri="{FF2B5EF4-FFF2-40B4-BE49-F238E27FC236}">
                  <a16:creationId xmlns:a16="http://schemas.microsoft.com/office/drawing/2014/main" id="{48F9853F-6325-3B1A-01FF-9739689D6598}"/>
                </a:ext>
              </a:extLst>
            </p:cNvPr>
            <p:cNvSpPr/>
            <p:nvPr/>
          </p:nvSpPr>
          <p:spPr>
            <a:xfrm>
              <a:off x="397006" y="2649041"/>
              <a:ext cx="5814764" cy="225334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hướng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thỏ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giấy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món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thú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BEFF9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49E3628-DE77-2C95-F44F-8DCE664E8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0024" y="694063"/>
            <a:ext cx="6287346" cy="111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1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9B821CE-AE2E-2919-CDA6-2711FD9CCAEE}"/>
              </a:ext>
            </a:extLst>
          </p:cNvPr>
          <p:cNvSpPr/>
          <p:nvPr/>
        </p:nvSpPr>
        <p:spPr>
          <a:xfrm>
            <a:off x="1019175" y="895351"/>
            <a:ext cx="10020300" cy="5543550"/>
          </a:xfrm>
          <a:prstGeom prst="roundRect">
            <a:avLst/>
          </a:prstGeom>
          <a:solidFill>
            <a:srgbClr val="FFFFFF">
              <a:alpha val="67059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BEA0EB-F657-EB3B-88F4-061FEA06D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49" y="2519483"/>
            <a:ext cx="6490673" cy="3757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57F67E-5AC5-D300-3BE0-7D28BF5D6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3491" y="876433"/>
            <a:ext cx="814496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34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gi | PINKFONG Wiki | Fandom">
            <a:extLst>
              <a:ext uri="{FF2B5EF4-FFF2-40B4-BE49-F238E27FC236}">
                <a16:creationId xmlns:a16="http://schemas.microsoft.com/office/drawing/2014/main" id="{8AECDD57-1A54-4AC1-87C0-207A55F47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25605" y="837112"/>
            <a:ext cx="6767093" cy="676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9">
            <a:extLst>
              <a:ext uri="{FF2B5EF4-FFF2-40B4-BE49-F238E27FC236}">
                <a16:creationId xmlns:a16="http://schemas.microsoft.com/office/drawing/2014/main" id="{E1392BDB-03C0-47E5-AEE7-F873DD7EA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96805" y="1"/>
            <a:ext cx="10795196" cy="73120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7D8C569-9203-4D4F-B4C4-02D8641267D5}"/>
              </a:ext>
            </a:extLst>
          </p:cNvPr>
          <p:cNvSpPr/>
          <p:nvPr/>
        </p:nvSpPr>
        <p:spPr>
          <a:xfrm>
            <a:off x="3017827" y="1869249"/>
            <a:ext cx="755314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2820">
              <a:buClr>
                <a:srgbClr val="000000"/>
              </a:buClr>
              <a:defRPr/>
            </a:pPr>
            <a:r>
              <a:rPr lang="vi-VN" sz="4400" kern="0" dirty="0">
                <a:solidFill>
                  <a:srgbClr val="362983"/>
                </a:solidFill>
                <a:latin typeface="Arial"/>
                <a:cs typeface="Arial"/>
                <a:sym typeface="Arial"/>
              </a:rPr>
              <a:t>Đọc trôi chảy toàn bài, ngắt nghỉ câu đúng, chú ý câu dài. Đọc diễn cảm các lời thoại với ngữ điệu phù hợp.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042E58-D855-40EA-9B61-BCAA538BC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402" y="540563"/>
            <a:ext cx="3040201" cy="103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565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198</Words>
  <Application>Microsoft Office PowerPoint</Application>
  <PresentationFormat>Widescreen</PresentationFormat>
  <Paragraphs>25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等线</vt:lpstr>
      <vt:lpstr>Arial</vt:lpstr>
      <vt:lpstr>Calibri</vt:lpstr>
      <vt:lpstr>Cambria</vt:lpstr>
      <vt:lpstr>印品黑体</vt:lpstr>
      <vt:lpstr>1_Office Theme</vt:lpstr>
      <vt:lpstr>Office 主题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58</cp:revision>
  <dcterms:created xsi:type="dcterms:W3CDTF">2023-09-16T11:10:23Z</dcterms:created>
  <dcterms:modified xsi:type="dcterms:W3CDTF">2025-11-24T13:17:16Z</dcterms:modified>
</cp:coreProperties>
</file>