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5"/>
  </p:notesMasterIdLst>
  <p:sldIdLst>
    <p:sldId id="11694" r:id="rId3"/>
    <p:sldId id="268" r:id="rId4"/>
    <p:sldId id="519" r:id="rId5"/>
    <p:sldId id="257" r:id="rId6"/>
    <p:sldId id="266" r:id="rId7"/>
    <p:sldId id="267" r:id="rId8"/>
    <p:sldId id="270" r:id="rId9"/>
    <p:sldId id="271" r:id="rId10"/>
    <p:sldId id="278" r:id="rId11"/>
    <p:sldId id="277" r:id="rId12"/>
    <p:sldId id="486" r:id="rId13"/>
    <p:sldId id="5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4750"/>
    <a:srgbClr val="E4DF11"/>
    <a:srgbClr val="D4D020"/>
    <a:srgbClr val="E49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5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BCDA-D9CB-954F-5BE9-0A312372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2ED05-3BBC-E4A0-297D-7600BDD6E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B2A1-A79E-D03B-C2DB-9499088E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4A07D-D456-19B1-8F04-A280A7CF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FD4C-175C-91B0-7BD3-4D8FA89F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1217-9998-0900-0C75-A527E3B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8B452-B89E-E874-56A7-1481F37BE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DF94-F70A-7AB5-5204-BAA0171B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BE6B-B551-A09A-6B05-CBD98292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F34C-CC07-D25A-FBCF-A00E8F97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7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7E40A-E117-F689-C991-596DA675C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52DD9-40E3-9A7A-0CDA-B2ABBC78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CA59-1ED1-078E-AFAC-45B7872E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EAD4-32D0-7D9D-A47A-0BF20C8B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0BD6-A5ED-501D-C9EF-B2A4464F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4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0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4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3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9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E603-90E8-B95F-22EA-65699030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F93A-4672-F8BA-68BB-10853C92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282E-6CBF-E23A-618C-EC6F0F6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C286-F7A6-5431-D7E2-80331356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2B93-FBE0-319C-DDC6-D7787E9C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2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0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6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8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AF79-D45B-2678-2AB1-0A5C6523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6BF4-E365-F48E-9DCB-9E39930C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5B43-F0CD-60E2-3B21-850C9B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8AE5-D29E-931E-7184-F7C15E4B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E4CC-5F0E-0793-254C-F4C667F6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96FA-6C3C-9536-11F3-BC129927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129B-F4A8-2304-01CE-914632BAD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4A716-73E0-8EC7-A93D-123FB2C2E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9C169-7FA9-20DF-439D-395F0D89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332CA-23AF-D6E3-5B3E-C0949071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08394-9964-9FC9-08F2-3D95131A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09A1-17DE-24CA-7168-F58F0A35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04D5-7727-59CC-5DC4-44FEE0145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80A85-A0E4-1545-ACA0-F1A9842D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528E-D5C8-D558-8D77-CBB76161F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970D6-F043-BF3A-18EF-6AFE7CB16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CE64A-9F90-032E-1634-82CB29D8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13795-2E6C-8E21-B44C-0B7C3E75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0D4D0-F889-EC0B-05C4-202A6166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B059-3FAD-A0BD-5478-D581732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6EC68-C377-8101-D307-AD8768A0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12AF5-FD6F-9AF1-28C9-42EE9EAC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060E9-32B4-D54B-FA36-37F443FA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BE4F7-B002-2ABF-F5B4-EE2B1EAB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5528-981C-5338-A453-4EA31C64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358BF-78D7-7A87-40D6-EB2C6A2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8D7E-10BC-66F7-CAD4-FD9E130B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C67C-9072-372D-EA84-1F8BD91D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89E4-9A81-CD16-CE18-108AF7A7C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F4A13-6CE0-188F-9FC1-3EB9831C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CE35C-B471-8BC8-CEB9-663DDD50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D2861-5F08-405D-BF76-D8F4DB99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2334-C9B9-F351-D18A-44D15562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42A64-A2EB-A5E2-7C10-16120AB12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9038D-D1DD-A559-D2AA-2A500CC3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FD03-A74E-EC43-1976-753633DB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2766-477F-2DA5-60FA-A9CB2667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ADDCD-798A-88D0-AFAE-79D4A88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8036B9B-D517-DACA-2BEB-89D8C64C93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671" y="266910"/>
            <a:ext cx="1306429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57930-6C2D-7AED-7185-8FC09864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FCE00-FADA-1CEC-A191-B890C6A63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0F825-8C3F-0DF4-1CC3-911F4BF8F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FBA0-BC9C-413C-ADF3-9E6E8E6BC09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83A6B-49F8-F5F4-C096-1E4150151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A236-EEBB-4A97-55AB-AE976B1B1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85CAFA7-7F32-A6A3-79CB-A0DB02B8BB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01543-1819-072B-E2D9-4248DF19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result for hoa dẹp nhất">
            <a:extLst>
              <a:ext uri="{FF2B5EF4-FFF2-40B4-BE49-F238E27FC236}">
                <a16:creationId xmlns:a16="http://schemas.microsoft.com/office/drawing/2014/main" id="{641B1546-8267-9F3D-4CD3-1B8C0DFD31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AutoShape 3" descr="Image result for hoa dẹp nhất">
            <a:extLst>
              <a:ext uri="{FF2B5EF4-FFF2-40B4-BE49-F238E27FC236}">
                <a16:creationId xmlns:a16="http://schemas.microsoft.com/office/drawing/2014/main" id="{CBD3954B-8A22-8225-50CD-A20C50A23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AutoShape 4" descr="Image result for hoa dẹp nhất">
            <a:extLst>
              <a:ext uri="{FF2B5EF4-FFF2-40B4-BE49-F238E27FC236}">
                <a16:creationId xmlns:a16="http://schemas.microsoft.com/office/drawing/2014/main" id="{5ED86BCF-EF56-9BE4-3408-FEE874CB4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7" name="Picture 5" descr="Related image">
            <a:extLst>
              <a:ext uri="{FF2B5EF4-FFF2-40B4-BE49-F238E27FC236}">
                <a16:creationId xmlns:a16="http://schemas.microsoft.com/office/drawing/2014/main" id="{5B7578BB-1340-F9A7-9C0D-5CFD64E3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86" y="878477"/>
            <a:ext cx="7298871" cy="428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Text Box 45">
            <a:extLst>
              <a:ext uri="{FF2B5EF4-FFF2-40B4-BE49-F238E27FC236}">
                <a16:creationId xmlns:a16="http://schemas.microsoft.com/office/drawing/2014/main" id="{4483DAC7-4547-72E2-FBD8-220777D3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176030"/>
            <a:ext cx="96774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THẮNG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0" name="Rectangle 6">
            <a:extLst>
              <a:ext uri="{FF2B5EF4-FFF2-40B4-BE49-F238E27FC236}">
                <a16:creationId xmlns:a16="http://schemas.microsoft.com/office/drawing/2014/main" id="{FA5CE62C-5136-0A05-7D14-287DAE5E8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594" y="5283200"/>
            <a:ext cx="7684812" cy="11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alt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Hoàng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altLang="en-US" sz="4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4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368953" y="2963841"/>
            <a:ext cx="6872748" cy="1799019"/>
            <a:chOff x="3333136" y="3211755"/>
            <a:chExt cx="6872748" cy="17990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A65672-5664-35D2-A05F-3E0CE985BDB1}"/>
              </a:ext>
            </a:extLst>
          </p:cNvPr>
          <p:cNvGrpSpPr/>
          <p:nvPr/>
        </p:nvGrpSpPr>
        <p:grpSpPr>
          <a:xfrm>
            <a:off x="8137976" y="645330"/>
            <a:ext cx="3808538" cy="3616425"/>
            <a:chOff x="-169443" y="2358641"/>
            <a:chExt cx="2083622" cy="2346797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64176245-A15C-F7AF-CC2D-5B5A6C03B4F0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83A9E65-FF7D-557C-BA9F-D63C343CABBB}"/>
                </a:ext>
              </a:extLst>
            </p:cNvPr>
            <p:cNvSpPr txBox="1"/>
            <p:nvPr/>
          </p:nvSpPr>
          <p:spPr>
            <a:xfrm>
              <a:off x="118592" y="2629039"/>
              <a:ext cx="1526272" cy="201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G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ọi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tả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đồ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con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tượng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thiên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vốn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tả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E0E42-DE1C-5A73-8082-67193A16C6EE}"/>
              </a:ext>
            </a:extLst>
          </p:cNvPr>
          <p:cNvGrpSpPr/>
          <p:nvPr/>
        </p:nvGrpSpPr>
        <p:grpSpPr>
          <a:xfrm>
            <a:off x="2094472" y="1251858"/>
            <a:ext cx="5118041" cy="1491342"/>
            <a:chOff x="2689579" y="1267401"/>
            <a:chExt cx="6264686" cy="8666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2689579" y="1267401"/>
              <a:ext cx="6264686" cy="866608"/>
            </a:xfrm>
            <a:custGeom>
              <a:avLst/>
              <a:gdLst>
                <a:gd name="connsiteX0" fmla="*/ 0 w 6264686"/>
                <a:gd name="connsiteY0" fmla="*/ 211634 h 866608"/>
                <a:gd name="connsiteX1" fmla="*/ 211634 w 6264686"/>
                <a:gd name="connsiteY1" fmla="*/ 0 h 866608"/>
                <a:gd name="connsiteX2" fmla="*/ 6053052 w 6264686"/>
                <a:gd name="connsiteY2" fmla="*/ 0 h 866608"/>
                <a:gd name="connsiteX3" fmla="*/ 6264686 w 6264686"/>
                <a:gd name="connsiteY3" fmla="*/ 211634 h 866608"/>
                <a:gd name="connsiteX4" fmla="*/ 6264686 w 6264686"/>
                <a:gd name="connsiteY4" fmla="*/ 654974 h 866608"/>
                <a:gd name="connsiteX5" fmla="*/ 6053052 w 6264686"/>
                <a:gd name="connsiteY5" fmla="*/ 866608 h 866608"/>
                <a:gd name="connsiteX6" fmla="*/ 211634 w 6264686"/>
                <a:gd name="connsiteY6" fmla="*/ 866608 h 866608"/>
                <a:gd name="connsiteX7" fmla="*/ 0 w 6264686"/>
                <a:gd name="connsiteY7" fmla="*/ 654974 h 866608"/>
                <a:gd name="connsiteX8" fmla="*/ 0 w 6264686"/>
                <a:gd name="connsiteY8" fmla="*/ 211634 h 8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866608" fill="none" extrusionOk="0">
                  <a:moveTo>
                    <a:pt x="0" y="211634"/>
                  </a:moveTo>
                  <a:cubicBezTo>
                    <a:pt x="-4113" y="109166"/>
                    <a:pt x="81364" y="-8997"/>
                    <a:pt x="211634" y="0"/>
                  </a:cubicBezTo>
                  <a:cubicBezTo>
                    <a:pt x="2300973" y="-35273"/>
                    <a:pt x="3619876" y="-144294"/>
                    <a:pt x="6053052" y="0"/>
                  </a:cubicBezTo>
                  <a:cubicBezTo>
                    <a:pt x="6177184" y="2207"/>
                    <a:pt x="6255647" y="87130"/>
                    <a:pt x="6264686" y="211634"/>
                  </a:cubicBezTo>
                  <a:cubicBezTo>
                    <a:pt x="6233359" y="367783"/>
                    <a:pt x="6296865" y="509063"/>
                    <a:pt x="6264686" y="654974"/>
                  </a:cubicBezTo>
                  <a:cubicBezTo>
                    <a:pt x="6281414" y="759206"/>
                    <a:pt x="6176489" y="859502"/>
                    <a:pt x="6053052" y="866608"/>
                  </a:cubicBezTo>
                  <a:cubicBezTo>
                    <a:pt x="4938615" y="944133"/>
                    <a:pt x="2147822" y="822905"/>
                    <a:pt x="211634" y="866608"/>
                  </a:cubicBezTo>
                  <a:cubicBezTo>
                    <a:pt x="89279" y="865092"/>
                    <a:pt x="-18204" y="771607"/>
                    <a:pt x="0" y="654974"/>
                  </a:cubicBezTo>
                  <a:cubicBezTo>
                    <a:pt x="-12517" y="497625"/>
                    <a:pt x="34928" y="429118"/>
                    <a:pt x="0" y="211634"/>
                  </a:cubicBezTo>
                  <a:close/>
                </a:path>
                <a:path w="6264686" h="866608" stroke="0" extrusionOk="0">
                  <a:moveTo>
                    <a:pt x="0" y="211634"/>
                  </a:moveTo>
                  <a:cubicBezTo>
                    <a:pt x="-4696" y="78527"/>
                    <a:pt x="88314" y="5214"/>
                    <a:pt x="211634" y="0"/>
                  </a:cubicBezTo>
                  <a:cubicBezTo>
                    <a:pt x="2230535" y="-95379"/>
                    <a:pt x="3747881" y="58096"/>
                    <a:pt x="6053052" y="0"/>
                  </a:cubicBezTo>
                  <a:cubicBezTo>
                    <a:pt x="6154022" y="-11201"/>
                    <a:pt x="6248961" y="83450"/>
                    <a:pt x="6264686" y="211634"/>
                  </a:cubicBezTo>
                  <a:cubicBezTo>
                    <a:pt x="6253007" y="394516"/>
                    <a:pt x="6264067" y="505117"/>
                    <a:pt x="6264686" y="654974"/>
                  </a:cubicBezTo>
                  <a:cubicBezTo>
                    <a:pt x="6273215" y="761718"/>
                    <a:pt x="6160213" y="856925"/>
                    <a:pt x="6053052" y="866608"/>
                  </a:cubicBezTo>
                  <a:cubicBezTo>
                    <a:pt x="4112501" y="806702"/>
                    <a:pt x="1046336" y="949122"/>
                    <a:pt x="211634" y="866608"/>
                  </a:cubicBezTo>
                  <a:cubicBezTo>
                    <a:pt x="92203" y="867238"/>
                    <a:pt x="-5756" y="777698"/>
                    <a:pt x="0" y="654974"/>
                  </a:cubicBezTo>
                  <a:cubicBezTo>
                    <a:pt x="-17782" y="441590"/>
                    <a:pt x="-25934" y="365664"/>
                    <a:pt x="0" y="21163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51C12-3445-C621-AF3C-87ACFA1BEA83}"/>
                </a:ext>
              </a:extLst>
            </p:cNvPr>
            <p:cNvSpPr txBox="1"/>
            <p:nvPr/>
          </p:nvSpPr>
          <p:spPr>
            <a:xfrm>
              <a:off x="2740532" y="1413049"/>
              <a:ext cx="5932461" cy="5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Nhân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hoá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là </a:t>
              </a: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gì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? </a:t>
              </a:r>
              <a:endPara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" y="291248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" y="2671217"/>
            <a:ext cx="2113084" cy="21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E0E42-DE1C-5A73-8082-67193A16C6EE}"/>
              </a:ext>
            </a:extLst>
          </p:cNvPr>
          <p:cNvGrpSpPr/>
          <p:nvPr/>
        </p:nvGrpSpPr>
        <p:grpSpPr>
          <a:xfrm>
            <a:off x="3650003" y="1460461"/>
            <a:ext cx="7291266" cy="1524478"/>
            <a:chOff x="2689579" y="1248146"/>
            <a:chExt cx="6291895" cy="88586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2689579" y="1267401"/>
              <a:ext cx="6264686" cy="866608"/>
            </a:xfrm>
            <a:custGeom>
              <a:avLst/>
              <a:gdLst>
                <a:gd name="connsiteX0" fmla="*/ 0 w 6264686"/>
                <a:gd name="connsiteY0" fmla="*/ 211634 h 866608"/>
                <a:gd name="connsiteX1" fmla="*/ 211634 w 6264686"/>
                <a:gd name="connsiteY1" fmla="*/ 0 h 866608"/>
                <a:gd name="connsiteX2" fmla="*/ 6053052 w 6264686"/>
                <a:gd name="connsiteY2" fmla="*/ 0 h 866608"/>
                <a:gd name="connsiteX3" fmla="*/ 6264686 w 6264686"/>
                <a:gd name="connsiteY3" fmla="*/ 211634 h 866608"/>
                <a:gd name="connsiteX4" fmla="*/ 6264686 w 6264686"/>
                <a:gd name="connsiteY4" fmla="*/ 654974 h 866608"/>
                <a:gd name="connsiteX5" fmla="*/ 6053052 w 6264686"/>
                <a:gd name="connsiteY5" fmla="*/ 866608 h 866608"/>
                <a:gd name="connsiteX6" fmla="*/ 211634 w 6264686"/>
                <a:gd name="connsiteY6" fmla="*/ 866608 h 866608"/>
                <a:gd name="connsiteX7" fmla="*/ 0 w 6264686"/>
                <a:gd name="connsiteY7" fmla="*/ 654974 h 866608"/>
                <a:gd name="connsiteX8" fmla="*/ 0 w 6264686"/>
                <a:gd name="connsiteY8" fmla="*/ 211634 h 8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866608" fill="none" extrusionOk="0">
                  <a:moveTo>
                    <a:pt x="0" y="211634"/>
                  </a:moveTo>
                  <a:cubicBezTo>
                    <a:pt x="-4113" y="109166"/>
                    <a:pt x="81364" y="-8997"/>
                    <a:pt x="211634" y="0"/>
                  </a:cubicBezTo>
                  <a:cubicBezTo>
                    <a:pt x="2300973" y="-35273"/>
                    <a:pt x="3619876" y="-144294"/>
                    <a:pt x="6053052" y="0"/>
                  </a:cubicBezTo>
                  <a:cubicBezTo>
                    <a:pt x="6177184" y="2207"/>
                    <a:pt x="6255647" y="87130"/>
                    <a:pt x="6264686" y="211634"/>
                  </a:cubicBezTo>
                  <a:cubicBezTo>
                    <a:pt x="6233359" y="367783"/>
                    <a:pt x="6296865" y="509063"/>
                    <a:pt x="6264686" y="654974"/>
                  </a:cubicBezTo>
                  <a:cubicBezTo>
                    <a:pt x="6281414" y="759206"/>
                    <a:pt x="6176489" y="859502"/>
                    <a:pt x="6053052" y="866608"/>
                  </a:cubicBezTo>
                  <a:cubicBezTo>
                    <a:pt x="4938615" y="944133"/>
                    <a:pt x="2147822" y="822905"/>
                    <a:pt x="211634" y="866608"/>
                  </a:cubicBezTo>
                  <a:cubicBezTo>
                    <a:pt x="89279" y="865092"/>
                    <a:pt x="-18204" y="771607"/>
                    <a:pt x="0" y="654974"/>
                  </a:cubicBezTo>
                  <a:cubicBezTo>
                    <a:pt x="-12517" y="497625"/>
                    <a:pt x="34928" y="429118"/>
                    <a:pt x="0" y="211634"/>
                  </a:cubicBezTo>
                  <a:close/>
                </a:path>
                <a:path w="6264686" h="866608" stroke="0" extrusionOk="0">
                  <a:moveTo>
                    <a:pt x="0" y="211634"/>
                  </a:moveTo>
                  <a:cubicBezTo>
                    <a:pt x="-4696" y="78527"/>
                    <a:pt x="88314" y="5214"/>
                    <a:pt x="211634" y="0"/>
                  </a:cubicBezTo>
                  <a:cubicBezTo>
                    <a:pt x="2230535" y="-95379"/>
                    <a:pt x="3747881" y="58096"/>
                    <a:pt x="6053052" y="0"/>
                  </a:cubicBezTo>
                  <a:cubicBezTo>
                    <a:pt x="6154022" y="-11201"/>
                    <a:pt x="6248961" y="83450"/>
                    <a:pt x="6264686" y="211634"/>
                  </a:cubicBezTo>
                  <a:cubicBezTo>
                    <a:pt x="6253007" y="394516"/>
                    <a:pt x="6264067" y="505117"/>
                    <a:pt x="6264686" y="654974"/>
                  </a:cubicBezTo>
                  <a:cubicBezTo>
                    <a:pt x="6273215" y="761718"/>
                    <a:pt x="6160213" y="856925"/>
                    <a:pt x="6053052" y="866608"/>
                  </a:cubicBezTo>
                  <a:cubicBezTo>
                    <a:pt x="4112501" y="806702"/>
                    <a:pt x="1046336" y="949122"/>
                    <a:pt x="211634" y="866608"/>
                  </a:cubicBezTo>
                  <a:cubicBezTo>
                    <a:pt x="92203" y="867238"/>
                    <a:pt x="-5756" y="777698"/>
                    <a:pt x="0" y="654974"/>
                  </a:cubicBezTo>
                  <a:cubicBezTo>
                    <a:pt x="-17782" y="441590"/>
                    <a:pt x="-25934" y="365664"/>
                    <a:pt x="0" y="21163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51C12-3445-C621-AF3C-87ACFA1BEA83}"/>
                </a:ext>
              </a:extLst>
            </p:cNvPr>
            <p:cNvSpPr txBox="1"/>
            <p:nvPr/>
          </p:nvSpPr>
          <p:spPr>
            <a:xfrm>
              <a:off x="3106078" y="1248146"/>
              <a:ext cx="5875396" cy="840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Hãy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1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biện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pháp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nhân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hoá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21" y="3154227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99" y="2912955"/>
            <a:ext cx="2113084" cy="21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1F063-ABCB-AB77-A273-F13D1F53A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F1938-F6C3-0A10-FEF0-334194CF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64" y="3063252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36AD-5AC3-1285-9EAF-3E4301FA1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070244"/>
            <a:ext cx="4621764" cy="122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F065A-EEA6-D771-35F7-7B0E6CE3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141" y="2591134"/>
            <a:ext cx="8309568" cy="1085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70D79-3FF8-D244-74D1-340A96F06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273" y="1366217"/>
            <a:ext cx="43834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 Xuân Quỳnh)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1509508" y="4222442"/>
            <a:ext cx="4179855" cy="2635558"/>
            <a:chOff x="3955420" y="4581371"/>
            <a:chExt cx="4179855" cy="26355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B43D7F-F7C6-7B36-BA95-81E9CB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4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2421149" y="186382"/>
            <a:ext cx="7300922" cy="85414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949070"/>
              </p:ext>
            </p:extLst>
          </p:nvPr>
        </p:nvGraphicFramePr>
        <p:xfrm>
          <a:off x="3268717" y="1623554"/>
          <a:ext cx="8618483" cy="466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3489435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3405351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5528442" y="2238703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anh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8681546" y="2333297"/>
            <a:ext cx="291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ớt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5549462" y="2890345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8628993" y="2932386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chuồn</a:t>
            </a:r>
            <a:r>
              <a:rPr lang="en-US" sz="3200" dirty="0"/>
              <a:t> </a:t>
            </a:r>
            <a:r>
              <a:rPr lang="en-US" sz="3200" dirty="0" err="1"/>
              <a:t>kim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5549462" y="3573518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chú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8607973" y="3584027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bọ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5707117" y="4267201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8607973" y="4340772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cánh</a:t>
            </a:r>
            <a:r>
              <a:rPr lang="en-US" sz="3200" dirty="0"/>
              <a:t>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5370786" y="490833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chị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8607973" y="500292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cào</a:t>
            </a:r>
            <a:r>
              <a:rPr lang="en-US" sz="3200" dirty="0"/>
              <a:t> </a:t>
            </a:r>
            <a:r>
              <a:rPr lang="en-US" sz="3200" dirty="0" err="1"/>
              <a:t>cào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5370786" y="550742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bác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8523891" y="559150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giang</a:t>
            </a:r>
            <a:r>
              <a:rPr lang="en-US" sz="3200" dirty="0"/>
              <a:t>, </a:t>
            </a:r>
            <a:r>
              <a:rPr lang="en-US" sz="3200" dirty="0" err="1"/>
              <a:t>dẽ</a:t>
            </a:r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7406F7-1C46-157D-4395-B970D9EFC56D}"/>
              </a:ext>
            </a:extLst>
          </p:cNvPr>
          <p:cNvSpPr/>
          <p:nvPr/>
        </p:nvSpPr>
        <p:spPr>
          <a:xfrm>
            <a:off x="746234" y="94593"/>
            <a:ext cx="10909738" cy="1250731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gũi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CD777-07CC-04E2-BC4F-29F4FF0EF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67" y="1744717"/>
            <a:ext cx="3056816" cy="39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92720"/>
              </p:ext>
            </p:extLst>
          </p:nvPr>
        </p:nvGraphicFramePr>
        <p:xfrm>
          <a:off x="819807" y="1418896"/>
          <a:ext cx="10363200" cy="49579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0A37AB-0437-A55F-B215-DECC9D76494F}"/>
              </a:ext>
            </a:extLst>
          </p:cNvPr>
          <p:cNvSpPr txBox="1"/>
          <p:nvPr/>
        </p:nvSpPr>
        <p:spPr>
          <a:xfrm>
            <a:off x="2522483" y="2459420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Bụi</a:t>
            </a:r>
            <a:r>
              <a:rPr lang="en-US" sz="3200" dirty="0"/>
              <a:t> </a:t>
            </a:r>
            <a:r>
              <a:rPr lang="en-US" sz="3200" dirty="0" err="1"/>
              <a:t>tre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B9F5-DE05-B9E1-D9B8-6E6F98B5E1C5}"/>
              </a:ext>
            </a:extLst>
          </p:cNvPr>
          <p:cNvSpPr txBox="1"/>
          <p:nvPr/>
        </p:nvSpPr>
        <p:spPr>
          <a:xfrm>
            <a:off x="5675586" y="243839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Tần ngần, gỡ tóc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9DE59-257C-3F9E-0BC1-064E7A0C2C9E}"/>
              </a:ext>
            </a:extLst>
          </p:cNvPr>
          <p:cNvSpPr txBox="1"/>
          <p:nvPr/>
        </p:nvSpPr>
        <p:spPr>
          <a:xfrm>
            <a:off x="2522483" y="3079530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bưởi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DF7A1-4222-CC6F-8AFA-2218BD87CFC2}"/>
              </a:ext>
            </a:extLst>
          </p:cNvPr>
          <p:cNvSpPr txBox="1"/>
          <p:nvPr/>
        </p:nvSpPr>
        <p:spPr>
          <a:xfrm>
            <a:off x="5675586" y="305850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lũ</a:t>
            </a:r>
            <a:r>
              <a:rPr lang="en-US" sz="3200" dirty="0">
                <a:solidFill>
                  <a:srgbClr val="FF0000"/>
                </a:solidFill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9C3FF-8E9F-80E4-B5D5-637B3ECB7B11}"/>
              </a:ext>
            </a:extLst>
          </p:cNvPr>
          <p:cNvSpPr txBox="1"/>
          <p:nvPr/>
        </p:nvSpPr>
        <p:spPr>
          <a:xfrm>
            <a:off x="2564524" y="3657599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Chớp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F8A20-2914-8C61-C417-9C2CAFF7DDF3}"/>
              </a:ext>
            </a:extLst>
          </p:cNvPr>
          <p:cNvSpPr txBox="1"/>
          <p:nvPr/>
        </p:nvSpPr>
        <p:spPr>
          <a:xfrm>
            <a:off x="5717627" y="363657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BBAA2-2489-A90C-3873-51F6C063783B}"/>
              </a:ext>
            </a:extLst>
          </p:cNvPr>
          <p:cNvSpPr txBox="1"/>
          <p:nvPr/>
        </p:nvSpPr>
        <p:spPr>
          <a:xfrm>
            <a:off x="2554014" y="4414343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Sấm</a:t>
            </a:r>
            <a:r>
              <a:rPr lang="en-US" sz="3200" dirty="0"/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5538951" y="4424853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 xuống sân, khanh khách cười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2575034" y="5234151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dừa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C95A-7301-E023-BE5F-4FA55B702A93}"/>
              </a:ext>
            </a:extLst>
          </p:cNvPr>
          <p:cNvSpPr txBox="1"/>
          <p:nvPr/>
        </p:nvSpPr>
        <p:spPr>
          <a:xfrm>
            <a:off x="5728137" y="5213130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2648607" y="5801709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Ngọn</a:t>
            </a:r>
            <a:r>
              <a:rPr lang="en-US" sz="3200" dirty="0"/>
              <a:t> </a:t>
            </a:r>
            <a:r>
              <a:rPr lang="en-US" sz="3200" dirty="0" err="1"/>
              <a:t>mùng</a:t>
            </a:r>
            <a:r>
              <a:rPr lang="en-US" sz="3200" dirty="0"/>
              <a:t> </a:t>
            </a:r>
            <a:r>
              <a:rPr lang="en-US" sz="3200" dirty="0" err="1"/>
              <a:t>tơi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5801710" y="578068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múa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924909" y="142876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082573"/>
            <a:ext cx="957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589</Words>
  <Application>Microsoft Office PowerPoint</Application>
  <PresentationFormat>Widescreen</PresentationFormat>
  <Paragraphs>77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SVN-Poky's</vt:lpstr>
      <vt:lpstr>Times New Roman</vt:lpstr>
      <vt:lpstr>UTM Duepuntozero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2023-08-16T09:47:20Z</dcterms:created>
  <dcterms:modified xsi:type="dcterms:W3CDTF">2025-11-07T08:20:13Z</dcterms:modified>
</cp:coreProperties>
</file>