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</p:sldMasterIdLst>
  <p:notesMasterIdLst>
    <p:notesMasterId r:id="rId13"/>
  </p:notesMasterIdLst>
  <p:sldIdLst>
    <p:sldId id="257" r:id="rId3"/>
    <p:sldId id="259" r:id="rId4"/>
    <p:sldId id="264" r:id="rId5"/>
    <p:sldId id="283" r:id="rId6"/>
    <p:sldId id="266" r:id="rId7"/>
    <p:sldId id="284" r:id="rId8"/>
    <p:sldId id="272" r:id="rId9"/>
    <p:sldId id="276" r:id="rId10"/>
    <p:sldId id="277" r:id="rId11"/>
    <p:sldId id="36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688" autoAdjust="0"/>
  </p:normalViewPr>
  <p:slideViewPr>
    <p:cSldViewPr snapToGrid="0">
      <p:cViewPr varScale="1">
        <p:scale>
          <a:sx n="72" d="100"/>
          <a:sy n="72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857BB-9DF5-4CFF-A04B-E6EE062F83E6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795BCF-714C-4EB1-9AAF-156172AEC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258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1138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NHẬP ĐIỂM KHI TRÌNH CHIẾU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F9B67-1F47-4065-8694-9629BBE4A3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80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8" name="Google Shape;2728;g9d2aea77ef_0_8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9" name="Google Shape;2729;g9d2aea77ef_0_87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5947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8" name="Google Shape;2728;g9d2aea77ef_0_8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9" name="Google Shape;2729;g9d2aea77ef_0_87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6279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9d2aea77ef_0_8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9d2aea77ef_0_8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1034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9d2aea77ef_0_20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9d2aea77ef_0_20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7058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9d2aea77ef_0_20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9d2aea77ef_0_20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5062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9d2aea77ef_0_2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9d2aea77ef_0_2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9851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9d2aea77ef_0_3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9d2aea77ef_0_3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0477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9d2aea77ef_0_2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9d2aea77ef_0_2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7389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803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268423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079887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807066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576626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279074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399790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932238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650350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907001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818756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9702167" y="-3"/>
            <a:ext cx="2489840" cy="220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598800" y="1062700"/>
            <a:ext cx="49944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0386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542035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216885" y="4305285"/>
            <a:ext cx="3975100" cy="25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911467" y="4690067"/>
            <a:ext cx="4463600" cy="1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911600" y="1358033"/>
            <a:ext cx="4463600" cy="2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710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183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94107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>
            <a:spLocks noGrp="1"/>
          </p:cNvSpPr>
          <p:nvPr>
            <p:ph type="ctrTitle"/>
          </p:nvPr>
        </p:nvSpPr>
        <p:spPr>
          <a:xfrm>
            <a:off x="3903768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3903759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2" hasCustomPrompt="1"/>
          </p:nvPr>
        </p:nvSpPr>
        <p:spPr>
          <a:xfrm>
            <a:off x="2569633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4"/>
          <p:cNvSpPr txBox="1">
            <a:spLocks noGrp="1"/>
          </p:cNvSpPr>
          <p:nvPr>
            <p:ph type="ctrTitle" idx="3"/>
          </p:nvPr>
        </p:nvSpPr>
        <p:spPr>
          <a:xfrm>
            <a:off x="7327601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4"/>
          </p:nvPr>
        </p:nvSpPr>
        <p:spPr>
          <a:xfrm>
            <a:off x="7327592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5" hasCustomPrompt="1"/>
          </p:nvPr>
        </p:nvSpPr>
        <p:spPr>
          <a:xfrm>
            <a:off x="5996800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ctrTitle" idx="6"/>
          </p:nvPr>
        </p:nvSpPr>
        <p:spPr>
          <a:xfrm>
            <a:off x="3903768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7"/>
          </p:nvPr>
        </p:nvSpPr>
        <p:spPr>
          <a:xfrm>
            <a:off x="3903759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8" hasCustomPrompt="1"/>
          </p:nvPr>
        </p:nvSpPr>
        <p:spPr>
          <a:xfrm>
            <a:off x="2569633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 idx="9"/>
          </p:nvPr>
        </p:nvSpPr>
        <p:spPr>
          <a:xfrm>
            <a:off x="7327601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3"/>
          </p:nvPr>
        </p:nvSpPr>
        <p:spPr>
          <a:xfrm>
            <a:off x="7327592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 idx="14" hasCustomPrompt="1"/>
          </p:nvPr>
        </p:nvSpPr>
        <p:spPr>
          <a:xfrm>
            <a:off x="5996800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4"/>
          <p:cNvSpPr txBox="1">
            <a:spLocks noGrp="1"/>
          </p:cNvSpPr>
          <p:nvPr>
            <p:ph type="ctrTitle" idx="15"/>
          </p:nvPr>
        </p:nvSpPr>
        <p:spPr>
          <a:xfrm>
            <a:off x="3903768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6"/>
          </p:nvPr>
        </p:nvSpPr>
        <p:spPr>
          <a:xfrm>
            <a:off x="3903759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7" hasCustomPrompt="1"/>
          </p:nvPr>
        </p:nvSpPr>
        <p:spPr>
          <a:xfrm>
            <a:off x="2569633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18"/>
          </p:nvPr>
        </p:nvSpPr>
        <p:spPr>
          <a:xfrm>
            <a:off x="7327601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9"/>
          </p:nvPr>
        </p:nvSpPr>
        <p:spPr>
          <a:xfrm>
            <a:off x="7327592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 idx="20" hasCustomPrompt="1"/>
          </p:nvPr>
        </p:nvSpPr>
        <p:spPr>
          <a:xfrm>
            <a:off x="5996800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68605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7"/>
          <p:cNvPicPr preferRelativeResize="0"/>
          <p:nvPr/>
        </p:nvPicPr>
        <p:blipFill rotWithShape="1">
          <a:blip r:embed="rId2">
            <a:alphaModFix/>
          </a:blip>
          <a:srcRect l="3484"/>
          <a:stretch/>
        </p:blipFill>
        <p:spPr>
          <a:xfrm flipH="1">
            <a:off x="2768600" y="0"/>
            <a:ext cx="9423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6036868" y="3166500"/>
            <a:ext cx="4165200" cy="1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6673867" y="4564372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2" hasCustomPrompt="1"/>
          </p:nvPr>
        </p:nvSpPr>
        <p:spPr>
          <a:xfrm>
            <a:off x="6752068" y="17775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33474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subTitle" idx="1"/>
          </p:nvPr>
        </p:nvSpPr>
        <p:spPr>
          <a:xfrm>
            <a:off x="3498249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ubTitle" idx="2"/>
          </p:nvPr>
        </p:nvSpPr>
        <p:spPr>
          <a:xfrm>
            <a:off x="3498249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3"/>
          </p:nvPr>
        </p:nvSpPr>
        <p:spPr>
          <a:xfrm>
            <a:off x="7492783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4"/>
          </p:nvPr>
        </p:nvSpPr>
        <p:spPr>
          <a:xfrm>
            <a:off x="7492783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5"/>
          </p:nvPr>
        </p:nvSpPr>
        <p:spPr>
          <a:xfrm>
            <a:off x="3498249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6"/>
          </p:nvPr>
        </p:nvSpPr>
        <p:spPr>
          <a:xfrm>
            <a:off x="3498249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7"/>
          </p:nvPr>
        </p:nvSpPr>
        <p:spPr>
          <a:xfrm>
            <a:off x="7492784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8"/>
          </p:nvPr>
        </p:nvSpPr>
        <p:spPr>
          <a:xfrm>
            <a:off x="7492783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894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907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171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970243C-F511-AFAD-248B-FAEEC2271BB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4524" y="218411"/>
            <a:ext cx="1248883" cy="1248883"/>
          </a:xfrm>
          <a:prstGeom prst="rect">
            <a:avLst/>
          </a:prstGeom>
        </p:spPr>
      </p:pic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FCE0D24-A927-C382-FEAD-259EF7B248E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519" y="8405481"/>
            <a:ext cx="1248883" cy="124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394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8" r:id="rId6"/>
    <p:sldLayoutId id="2147483670" r:id="rId7"/>
    <p:sldLayoutId id="2147483678" r:id="rId8"/>
    <p:sldLayoutId id="2147483679" r:id="rId9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523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slow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wmf"/><Relationship Id="rId3" Type="http://schemas.openxmlformats.org/officeDocument/2006/relationships/control" Target="../activeX/activeX3.xml"/><Relationship Id="rId7" Type="http://schemas.openxmlformats.org/officeDocument/2006/relationships/image" Target="../media/image33.png"/><Relationship Id="rId12" Type="http://schemas.openxmlformats.org/officeDocument/2006/relationships/image" Target="../media/image38.wmf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1.wmf"/><Relationship Id="rId10" Type="http://schemas.openxmlformats.org/officeDocument/2006/relationships/image" Target="../media/image36.png"/><Relationship Id="rId4" Type="http://schemas.openxmlformats.org/officeDocument/2006/relationships/control" Target="../activeX/activeX4.xml"/><Relationship Id="rId9" Type="http://schemas.openxmlformats.org/officeDocument/2006/relationships/image" Target="../media/image35.png"/><Relationship Id="rId14" Type="http://schemas.openxmlformats.org/officeDocument/2006/relationships/image" Target="../media/image40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11" Type="http://schemas.openxmlformats.org/officeDocument/2006/relationships/image" Target="../media/image25.jpeg"/><Relationship Id="rId5" Type="http://schemas.openxmlformats.org/officeDocument/2006/relationships/image" Target="../media/image21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62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5292" l="0" r="67880">
                        <a14:backgroundMark x1="24360" y1="50996" x2="31480" y2="72119"/>
                      </a14:backgroundRemoval>
                    </a14:imgEffect>
                  </a14:imgLayer>
                </a14:imgProps>
              </a:ext>
            </a:extLst>
          </a:blip>
          <a:srcRect r="31266" b="55689"/>
          <a:stretch/>
        </p:blipFill>
        <p:spPr>
          <a:xfrm>
            <a:off x="1" y="1"/>
            <a:ext cx="12705348" cy="6821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3E75F7-7902-B303-E493-E5B71A0286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6699" y="-76201"/>
            <a:ext cx="3333750" cy="225497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4D31E85-FE87-3F32-EEC6-50C2CA8C558C}"/>
              </a:ext>
            </a:extLst>
          </p:cNvPr>
          <p:cNvSpPr/>
          <p:nvPr/>
        </p:nvSpPr>
        <p:spPr>
          <a:xfrm>
            <a:off x="1123950" y="1400174"/>
            <a:ext cx="9829800" cy="33337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54E6B4-02DA-493F-CC7F-7B08715210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0" t="-20957" r="-2" b="55186"/>
          <a:stretch/>
        </p:blipFill>
        <p:spPr>
          <a:xfrm>
            <a:off x="0" y="3534062"/>
            <a:ext cx="2902651" cy="3407756"/>
          </a:xfrm>
          <a:prstGeom prst="rect">
            <a:avLst/>
          </a:prstGeom>
        </p:spPr>
      </p:pic>
      <p:pic>
        <p:nvPicPr>
          <p:cNvPr id="12" name="Picture 11" descr="A yellow moon in the sky&#10;&#10;Description automatically generated">
            <a:extLst>
              <a:ext uri="{FF2B5EF4-FFF2-40B4-BE49-F238E27FC236}">
                <a16:creationId xmlns:a16="http://schemas.microsoft.com/office/drawing/2014/main" id="{16D88AD4-7C9D-F5B2-CF65-9956520CD8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50" y="-219075"/>
            <a:ext cx="3600459" cy="2400306"/>
          </a:xfrm>
          <a:prstGeom prst="rect">
            <a:avLst/>
          </a:prstGeom>
        </p:spPr>
      </p:pic>
      <p:pic>
        <p:nvPicPr>
          <p:cNvPr id="14" name="Picture 13" descr="A close up of a person&#10;&#10;Description automatically generated">
            <a:extLst>
              <a:ext uri="{FF2B5EF4-FFF2-40B4-BE49-F238E27FC236}">
                <a16:creationId xmlns:a16="http://schemas.microsoft.com/office/drawing/2014/main" id="{428E6B4E-D121-E8BA-2FE3-F3B41D50E8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225" y="3479393"/>
            <a:ext cx="3771899" cy="37718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4D2D97-37E6-543B-0AC3-C2C65C401D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4784" y="1448435"/>
            <a:ext cx="9516681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0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01897A-1F86-4012-AFA0-2251C7699A17}"/>
              </a:ext>
            </a:extLst>
          </p:cNvPr>
          <p:cNvSpPr/>
          <p:nvPr/>
        </p:nvSpPr>
        <p:spPr>
          <a:xfrm>
            <a:off x="-1305959" y="717277"/>
            <a:ext cx="15135923" cy="5057599"/>
          </a:xfrm>
          <a:prstGeom prst="rect">
            <a:avLst/>
          </a:prstGeom>
          <a:solidFill>
            <a:srgbClr val="FBFBFB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533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5745D5-FA55-4EC8-A80D-78FECC1A411D}"/>
              </a:ext>
            </a:extLst>
          </p:cNvPr>
          <p:cNvGrpSpPr/>
          <p:nvPr/>
        </p:nvGrpSpPr>
        <p:grpSpPr>
          <a:xfrm rot="207621">
            <a:off x="4398748" y="5094324"/>
            <a:ext cx="7399889" cy="1838192"/>
            <a:chOff x="1959630" y="2352678"/>
            <a:chExt cx="6167269" cy="1517767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201E7F9-2223-4427-96AF-BEE9C2ED24AD}"/>
                </a:ext>
              </a:extLst>
            </p:cNvPr>
            <p:cNvSpPr/>
            <p:nvPr/>
          </p:nvSpPr>
          <p:spPr>
            <a:xfrm>
              <a:off x="2289325" y="2352678"/>
              <a:ext cx="5110581" cy="1517767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BFBFB"/>
            </a:solidFill>
            <a:ln>
              <a:solidFill>
                <a:srgbClr val="3DCD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id-ID" sz="5867" b="1" i="0" u="none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D50742-8E91-49A9-B3B0-5C849E5E13BA}"/>
                </a:ext>
              </a:extLst>
            </p:cNvPr>
            <p:cNvSpPr txBox="1"/>
            <p:nvPr/>
          </p:nvSpPr>
          <p:spPr>
            <a:xfrm rot="21373733">
              <a:off x="1959630" y="2833781"/>
              <a:ext cx="6167269" cy="941096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667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Chấm điểm nào!</a:t>
              </a:r>
              <a:endParaRPr kumimoji="0" lang="vi-VN" sz="4667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E2DCA8B-5485-4997-BC26-4A02D58825F6}"/>
              </a:ext>
            </a:extLst>
          </p:cNvPr>
          <p:cNvGrpSpPr/>
          <p:nvPr/>
        </p:nvGrpSpPr>
        <p:grpSpPr>
          <a:xfrm>
            <a:off x="-643696" y="2017129"/>
            <a:ext cx="4351855" cy="2424167"/>
            <a:chOff x="-371806" y="1517769"/>
            <a:chExt cx="3479180" cy="1864745"/>
          </a:xfrm>
        </p:grpSpPr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id="{2235EB6A-D2BE-4376-AA96-BF698A819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6251" y="1517769"/>
              <a:ext cx="2443093" cy="172261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BD7C70-4139-40D5-8AE9-3A9CE558BA08}"/>
                </a:ext>
              </a:extLst>
            </p:cNvPr>
            <p:cNvSpPr txBox="1"/>
            <p:nvPr/>
          </p:nvSpPr>
          <p:spPr>
            <a:xfrm rot="21373733">
              <a:off x="-371806" y="2306012"/>
              <a:ext cx="3479180" cy="1076502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Tổ</a:t>
              </a:r>
              <a:r>
                <a: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1</a:t>
              </a:r>
              <a:endParaRPr kumimoji="0" lang="vi-VN" sz="58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A1A9DA-2F07-4B40-9469-63C2F977F339}"/>
              </a:ext>
            </a:extLst>
          </p:cNvPr>
          <p:cNvGrpSpPr/>
          <p:nvPr/>
        </p:nvGrpSpPr>
        <p:grpSpPr>
          <a:xfrm rot="321486">
            <a:off x="2621658" y="1378021"/>
            <a:ext cx="3993971" cy="2304330"/>
            <a:chOff x="2509656" y="2424897"/>
            <a:chExt cx="3479180" cy="2012296"/>
          </a:xfrm>
        </p:grpSpPr>
        <p:pic>
          <p:nvPicPr>
            <p:cNvPr id="11" name="图片 23">
              <a:extLst>
                <a:ext uri="{FF2B5EF4-FFF2-40B4-BE49-F238E27FC236}">
                  <a16:creationId xmlns:a16="http://schemas.microsoft.com/office/drawing/2014/main" id="{03E098DC-D37C-45FD-8F6A-B164CF57C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75042" y="2424897"/>
              <a:ext cx="2895682" cy="199885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595BD3-55A6-4A33-B90A-925CC8022248}"/>
                </a:ext>
              </a:extLst>
            </p:cNvPr>
            <p:cNvSpPr txBox="1"/>
            <p:nvPr/>
          </p:nvSpPr>
          <p:spPr>
            <a:xfrm rot="468063">
              <a:off x="2509656" y="3215097"/>
              <a:ext cx="3479180" cy="1222096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Tổ 2</a:t>
              </a:r>
              <a:endParaRPr kumimoji="0" lang="vi-VN" sz="5867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32F1661-6C76-4501-91B8-41FC16A45462}"/>
              </a:ext>
            </a:extLst>
          </p:cNvPr>
          <p:cNvGrpSpPr/>
          <p:nvPr/>
        </p:nvGrpSpPr>
        <p:grpSpPr>
          <a:xfrm>
            <a:off x="5599350" y="1531584"/>
            <a:ext cx="4351855" cy="2137507"/>
            <a:chOff x="4633453" y="1886839"/>
            <a:chExt cx="3479180" cy="1577911"/>
          </a:xfrm>
        </p:grpSpPr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069B92CA-F802-43D2-818E-0C8AABC83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28442" y="1886839"/>
              <a:ext cx="2378332" cy="145748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1E7DA76-193F-4600-9674-42C7A180AF74}"/>
                </a:ext>
              </a:extLst>
            </p:cNvPr>
            <p:cNvSpPr txBox="1"/>
            <p:nvPr/>
          </p:nvSpPr>
          <p:spPr>
            <a:xfrm rot="366265">
              <a:off x="4633453" y="2431672"/>
              <a:ext cx="3479180" cy="1033078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Tổ 3</a:t>
              </a:r>
              <a:endParaRPr kumimoji="0" lang="vi-VN" sz="5867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4D092D-3009-4C4E-AD3C-26D7F18B4404}"/>
              </a:ext>
            </a:extLst>
          </p:cNvPr>
          <p:cNvGrpSpPr/>
          <p:nvPr/>
        </p:nvGrpSpPr>
        <p:grpSpPr>
          <a:xfrm>
            <a:off x="8171597" y="1083126"/>
            <a:ext cx="4638907" cy="2259414"/>
            <a:chOff x="6327221" y="1535251"/>
            <a:chExt cx="3479180" cy="1694560"/>
          </a:xfrm>
        </p:grpSpPr>
        <p:pic>
          <p:nvPicPr>
            <p:cNvPr id="17" name="图片 26">
              <a:extLst>
                <a:ext uri="{FF2B5EF4-FFF2-40B4-BE49-F238E27FC236}">
                  <a16:creationId xmlns:a16="http://schemas.microsoft.com/office/drawing/2014/main" id="{0823CDEC-F23C-4160-B229-074702F19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99533" y="1535251"/>
              <a:ext cx="2134614" cy="165100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B30E8BF-0036-4AA1-B246-3A4CBB565357}"/>
                </a:ext>
              </a:extLst>
            </p:cNvPr>
            <p:cNvSpPr txBox="1"/>
            <p:nvPr/>
          </p:nvSpPr>
          <p:spPr>
            <a:xfrm rot="567434">
              <a:off x="6327221" y="2180222"/>
              <a:ext cx="3479180" cy="1049589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Tổ 4</a:t>
              </a:r>
              <a:endParaRPr kumimoji="0" lang="vi-VN" sz="5867" b="1" i="0" u="none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7DFE493B-B7FD-4AC7-BB92-5D4A15A2BC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72843" y="95854"/>
            <a:ext cx="12160541" cy="3032007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2095560" imgH="1514520"/>
        </mc:Choice>
        <mc:Fallback>
          <p:control name="TextBox1" r:id="rId1" imgW="2095560" imgH="1514520">
            <p:pic>
              <p:nvPicPr>
                <p:cNvPr id="27" name="TextBox1">
                  <a:extLst>
                    <a:ext uri="{FF2B5EF4-FFF2-40B4-BE49-F238E27FC236}">
                      <a16:creationId xmlns:a16="http://schemas.microsoft.com/office/drawing/2014/main" id="{22D51147-33DF-447F-9DE4-D30999AF8C5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11866" y="4492450"/>
                  <a:ext cx="2093383" cy="15201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2095560" imgH="1390680"/>
        </mc:Choice>
        <mc:Fallback>
          <p:control name="TextBox2" r:id="rId2" imgW="2095560" imgH="1390680">
            <p:pic>
              <p:nvPicPr>
                <p:cNvPr id="28" name="TextBox2">
                  <a:extLst>
                    <a:ext uri="{FF2B5EF4-FFF2-40B4-BE49-F238E27FC236}">
                      <a16:creationId xmlns:a16="http://schemas.microsoft.com/office/drawing/2014/main" id="{24D2F0E1-6B5B-4E63-87B3-2DD8347FA6A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605627" y="3838664"/>
                  <a:ext cx="2093384" cy="138803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2114640" imgH="1390680"/>
        </mc:Choice>
        <mc:Fallback>
          <p:control name="TextBox3" r:id="rId3" imgW="2114640" imgH="1390680">
            <p:pic>
              <p:nvPicPr>
                <p:cNvPr id="29" name="TextBox3">
                  <a:extLst>
                    <a:ext uri="{FF2B5EF4-FFF2-40B4-BE49-F238E27FC236}">
                      <a16:creationId xmlns:a16="http://schemas.microsoft.com/office/drawing/2014/main" id="{F01264CE-24A3-4CED-87E5-AA5848AC93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590039" y="3606135"/>
                  <a:ext cx="2116667" cy="13880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2238480" imgH="1514520"/>
        </mc:Choice>
        <mc:Fallback>
          <p:control name="TextBox4" r:id="rId4" imgW="2238480" imgH="1514520">
            <p:pic>
              <p:nvPicPr>
                <p:cNvPr id="30" name="TextBox4">
                  <a:extLst>
                    <a:ext uri="{FF2B5EF4-FFF2-40B4-BE49-F238E27FC236}">
                      <a16:creationId xmlns:a16="http://schemas.microsoft.com/office/drawing/2014/main" id="{DF733F52-087D-4224-B14E-01739E480E7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459325" y="3525616"/>
                  <a:ext cx="2240084" cy="151055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933947777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1" name="Google Shape;2731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101" y="1124216"/>
            <a:ext cx="6146367" cy="483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E41372-3A69-7BA2-2C4C-56932801B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371" y="171450"/>
            <a:ext cx="6206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9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1" name="Google Shape;2731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101" y="1124216"/>
            <a:ext cx="6146367" cy="483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B1338D-4C89-5F54-7CA0-32ACAFB31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207" y="389907"/>
            <a:ext cx="7577985" cy="546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2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79C6D8-B7D7-1DCE-F6B9-DC50522C59E1}"/>
              </a:ext>
            </a:extLst>
          </p:cNvPr>
          <p:cNvSpPr/>
          <p:nvPr/>
        </p:nvSpPr>
        <p:spPr>
          <a:xfrm>
            <a:off x="238125" y="200025"/>
            <a:ext cx="11725275" cy="65436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Line Callout 1 14">
            <a:extLst>
              <a:ext uri="{FF2B5EF4-FFF2-40B4-BE49-F238E27FC236}">
                <a16:creationId xmlns:a16="http://schemas.microsoft.com/office/drawing/2014/main" id="{7D2652A5-CD36-A13C-ABB2-A0B5243E680A}"/>
              </a:ext>
            </a:extLst>
          </p:cNvPr>
          <p:cNvSpPr/>
          <p:nvPr/>
        </p:nvSpPr>
        <p:spPr>
          <a:xfrm>
            <a:off x="5925694" y="1495687"/>
            <a:ext cx="5790056" cy="1823634"/>
          </a:xfrm>
          <a:prstGeom prst="roundRect">
            <a:avLst/>
          </a:prstGeom>
          <a:solidFill>
            <a:srgbClr val="7DBE57">
              <a:alpha val="56000"/>
            </a:srgbClr>
          </a:solidFill>
          <a:ln w="38100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Bét-tô-ven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16/ </a:t>
            </a:r>
            <a:r>
              <a:rPr lang="vi-V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 </a:t>
            </a:r>
            <a:r>
              <a:rPr lang="vi-V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1770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26/3/1827</a:t>
            </a:r>
            <a:r>
              <a:rPr lang="vi-V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ine Callout 1 15">
            <a:extLst>
              <a:ext uri="{FF2B5EF4-FFF2-40B4-BE49-F238E27FC236}">
                <a16:creationId xmlns:a16="http://schemas.microsoft.com/office/drawing/2014/main" id="{B5038770-5490-E6A7-5C9F-9858DB4AD495}"/>
              </a:ext>
            </a:extLst>
          </p:cNvPr>
          <p:cNvSpPr/>
          <p:nvPr/>
        </p:nvSpPr>
        <p:spPr>
          <a:xfrm>
            <a:off x="5925694" y="3622015"/>
            <a:ext cx="5790056" cy="1583667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6000"/>
            </a:schemeClr>
          </a:solidFill>
          <a:ln w="38100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 một nhà soạn nhạc cổ điển người Đức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24DA31-5857-0176-FA5D-B11F5537B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475" y="1149453"/>
            <a:ext cx="3302074" cy="485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0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888" l="0" r="100000">
                        <a14:foregroundMark x1="14393" y1="3056" x2="83605" y2="3396"/>
                        <a14:foregroundMark x1="84731" y1="4414" x2="83229" y2="59423"/>
                        <a14:foregroundMark x1="87735" y1="58744" x2="95244" y2="88964"/>
                        <a14:foregroundMark x1="87735" y1="65535" x2="87985" y2="86587"/>
                        <a14:foregroundMark x1="83855" y1="70968" x2="85357" y2="86587"/>
                        <a14:foregroundMark x1="91615" y1="75212" x2="78723" y2="82852"/>
                        <a14:foregroundMark x1="87234" y1="64856" x2="84230" y2="73684"/>
                        <a14:foregroundMark x1="88486" y1="86587" x2="88235" y2="89643"/>
                        <a14:foregroundMark x1="87484" y1="89643" x2="14393" y2="87436"/>
                        <a14:foregroundMark x1="72340" y1="83871" x2="76220" y2="89304"/>
                        <a14:foregroundMark x1="82728" y1="71647" x2="85857" y2="59762"/>
                        <a14:foregroundMark x1="85106" y1="50085" x2="77472" y2="50424"/>
                        <a14:foregroundMark x1="83104" y1="34805" x2="81477" y2="48727"/>
                        <a14:foregroundMark x1="84606" y1="21392" x2="81352" y2="31749"/>
                        <a14:foregroundMark x1="84355" y1="13752" x2="80851" y2="21902"/>
                        <a14:foregroundMark x1="82728" y1="9677" x2="78348" y2="16978"/>
                        <a14:foregroundMark x1="78723" y1="5942" x2="76345" y2="13243"/>
                        <a14:foregroundMark x1="82478" y1="4075" x2="73091" y2="10866"/>
                        <a14:foregroundMark x1="73091" y1="4414" x2="58073" y2="9168"/>
                        <a14:foregroundMark x1="61827" y1="4754" x2="41176" y2="47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992" y="1"/>
            <a:ext cx="12748281" cy="7555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97DDA94-DE74-582C-50E4-D3F9C57D4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2326" y="-150661"/>
            <a:ext cx="9156986" cy="2395936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591D761-645E-0C61-64FE-15C57F5C2948}"/>
              </a:ext>
            </a:extLst>
          </p:cNvPr>
          <p:cNvGrpSpPr/>
          <p:nvPr/>
        </p:nvGrpSpPr>
        <p:grpSpPr>
          <a:xfrm>
            <a:off x="277091" y="1280585"/>
            <a:ext cx="11623964" cy="880726"/>
            <a:chOff x="2743199" y="1696221"/>
            <a:chExt cx="8432554" cy="880726"/>
          </a:xfrm>
          <a:solidFill>
            <a:srgbClr val="7DBE57">
              <a:alpha val="67000"/>
            </a:srgbClr>
          </a:solidFill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FC5C0EF-9EAE-EAFF-A5B6-E36883F17C45}"/>
                </a:ext>
              </a:extLst>
            </p:cNvPr>
            <p:cNvGrpSpPr/>
            <p:nvPr/>
          </p:nvGrpSpPr>
          <p:grpSpPr>
            <a:xfrm>
              <a:off x="2743199" y="1696221"/>
              <a:ext cx="8432554" cy="880726"/>
              <a:chOff x="5753100" y="1905000"/>
              <a:chExt cx="4876464" cy="460318"/>
            </a:xfrm>
            <a:grpFill/>
          </p:grpSpPr>
          <p:sp>
            <p:nvSpPr>
              <p:cNvPr id="37" name="Hexagon 36">
                <a:extLst>
                  <a:ext uri="{FF2B5EF4-FFF2-40B4-BE49-F238E27FC236}">
                    <a16:creationId xmlns:a16="http://schemas.microsoft.com/office/drawing/2014/main" id="{5B854C37-FF88-6DAB-0C59-A5B77E74F51B}"/>
                  </a:ext>
                </a:extLst>
              </p:cNvPr>
              <p:cNvSpPr/>
              <p:nvPr/>
            </p:nvSpPr>
            <p:spPr>
              <a:xfrm>
                <a:off x="5753100" y="1905000"/>
                <a:ext cx="533400" cy="4572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71E64A9-4E64-3245-77B3-943AAE5BE965}"/>
                  </a:ext>
                </a:extLst>
              </p:cNvPr>
              <p:cNvSpPr/>
              <p:nvPr/>
            </p:nvSpPr>
            <p:spPr>
              <a:xfrm>
                <a:off x="6200862" y="1908118"/>
                <a:ext cx="4428702" cy="45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Đoạn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1: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đầu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…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đến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bản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xô-nát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i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Ánh</a:t>
                </a:r>
                <a:r>
                  <a:rPr lang="en-US" sz="4000" i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i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trăng</a:t>
                </a:r>
                <a:endParaRPr lang="en-US" sz="40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6" name="Hexagon 35">
              <a:extLst>
                <a:ext uri="{FF2B5EF4-FFF2-40B4-BE49-F238E27FC236}">
                  <a16:creationId xmlns:a16="http://schemas.microsoft.com/office/drawing/2014/main" id="{474824BF-1201-E50C-AD02-C105FBD0BB39}"/>
                </a:ext>
              </a:extLst>
            </p:cNvPr>
            <p:cNvSpPr/>
            <p:nvPr/>
          </p:nvSpPr>
          <p:spPr>
            <a:xfrm>
              <a:off x="2867520" y="1796534"/>
              <a:ext cx="745835" cy="674132"/>
            </a:xfrm>
            <a:prstGeom prst="hexagon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849FAD2-9404-4D85-C8C7-D9EAD5E6DCFA}"/>
              </a:ext>
            </a:extLst>
          </p:cNvPr>
          <p:cNvGrpSpPr/>
          <p:nvPr/>
        </p:nvGrpSpPr>
        <p:grpSpPr>
          <a:xfrm>
            <a:off x="277092" y="2592721"/>
            <a:ext cx="11623959" cy="874761"/>
            <a:chOff x="2743201" y="3008357"/>
            <a:chExt cx="8107948" cy="874761"/>
          </a:xfrm>
          <a:solidFill>
            <a:srgbClr val="7DBE57">
              <a:alpha val="67000"/>
            </a:srgbClr>
          </a:solidFill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6055ABC-BE12-12A8-F77B-525D2172EDA6}"/>
                </a:ext>
              </a:extLst>
            </p:cNvPr>
            <p:cNvGrpSpPr/>
            <p:nvPr/>
          </p:nvGrpSpPr>
          <p:grpSpPr>
            <a:xfrm>
              <a:off x="2743201" y="3008357"/>
              <a:ext cx="8107948" cy="874761"/>
              <a:chOff x="5753100" y="1905000"/>
              <a:chExt cx="4688747" cy="457201"/>
            </a:xfrm>
            <a:grpFill/>
          </p:grpSpPr>
          <p:sp>
            <p:nvSpPr>
              <p:cNvPr id="42" name="Hexagon 41">
                <a:extLst>
                  <a:ext uri="{FF2B5EF4-FFF2-40B4-BE49-F238E27FC236}">
                    <a16:creationId xmlns:a16="http://schemas.microsoft.com/office/drawing/2014/main" id="{C6618132-93BE-EFC5-2086-ACADFF8B027B}"/>
                  </a:ext>
                </a:extLst>
              </p:cNvPr>
              <p:cNvSpPr/>
              <p:nvPr/>
            </p:nvSpPr>
            <p:spPr>
              <a:xfrm>
                <a:off x="5753100" y="1905000"/>
                <a:ext cx="533400" cy="4572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744E411-F514-301D-86FC-F0ECEC56949C}"/>
                  </a:ext>
                </a:extLst>
              </p:cNvPr>
              <p:cNvSpPr/>
              <p:nvPr/>
            </p:nvSpPr>
            <p:spPr>
              <a:xfrm>
                <a:off x="6138835" y="1905001"/>
                <a:ext cx="4303012" cy="45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Đoạn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2: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Tiếp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theo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…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đến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ước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mơ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mình</a:t>
                </a:r>
                <a:endPara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B2DF8CBD-2E46-34B7-02E4-2EB241740F74}"/>
                </a:ext>
              </a:extLst>
            </p:cNvPr>
            <p:cNvSpPr/>
            <p:nvPr/>
          </p:nvSpPr>
          <p:spPr>
            <a:xfrm>
              <a:off x="2867520" y="3108674"/>
              <a:ext cx="745835" cy="674132"/>
            </a:xfrm>
            <a:prstGeom prst="hexagon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CF94C44-85A7-4490-7D76-671DDCE2E080}"/>
              </a:ext>
            </a:extLst>
          </p:cNvPr>
          <p:cNvGrpSpPr/>
          <p:nvPr/>
        </p:nvGrpSpPr>
        <p:grpSpPr>
          <a:xfrm>
            <a:off x="251639" y="3784356"/>
            <a:ext cx="11649415" cy="874762"/>
            <a:chOff x="2725447" y="4199992"/>
            <a:chExt cx="7947811" cy="874762"/>
          </a:xfrm>
          <a:solidFill>
            <a:srgbClr val="7DBE57">
              <a:alpha val="67000"/>
            </a:srgbClr>
          </a:solidFill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384E55A-DA2C-478A-62B1-F3B01B238F3F}"/>
                </a:ext>
              </a:extLst>
            </p:cNvPr>
            <p:cNvGrpSpPr/>
            <p:nvPr/>
          </p:nvGrpSpPr>
          <p:grpSpPr>
            <a:xfrm>
              <a:off x="2725447" y="4199992"/>
              <a:ext cx="7947811" cy="874762"/>
              <a:chOff x="5742834" y="1909700"/>
              <a:chExt cx="4596141" cy="457201"/>
            </a:xfrm>
            <a:grpFill/>
          </p:grpSpPr>
          <p:sp>
            <p:nvSpPr>
              <p:cNvPr id="47" name="Hexagon 46">
                <a:extLst>
                  <a:ext uri="{FF2B5EF4-FFF2-40B4-BE49-F238E27FC236}">
                    <a16:creationId xmlns:a16="http://schemas.microsoft.com/office/drawing/2014/main" id="{6F7697E1-3BB8-F4B1-9EC8-AEC4789CA343}"/>
                  </a:ext>
                </a:extLst>
              </p:cNvPr>
              <p:cNvSpPr/>
              <p:nvPr/>
            </p:nvSpPr>
            <p:spPr>
              <a:xfrm>
                <a:off x="5742834" y="1909701"/>
                <a:ext cx="533400" cy="4572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C87B1CD3-1938-F6C5-1E5E-6CD8AA33338B}"/>
                  </a:ext>
                </a:extLst>
              </p:cNvPr>
              <p:cNvSpPr/>
              <p:nvPr/>
            </p:nvSpPr>
            <p:spPr>
              <a:xfrm>
                <a:off x="6183626" y="1909700"/>
                <a:ext cx="4155349" cy="45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Đoạn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3: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Tiếp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theo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….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đến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dòng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sông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Đa-nuýp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p:grpSp>
        <p:sp>
          <p:nvSpPr>
            <p:cNvPr id="46" name="Hexagon 45">
              <a:extLst>
                <a:ext uri="{FF2B5EF4-FFF2-40B4-BE49-F238E27FC236}">
                  <a16:creationId xmlns:a16="http://schemas.microsoft.com/office/drawing/2014/main" id="{E5416995-8BD2-2B4D-C8CF-3659F23807F2}"/>
                </a:ext>
              </a:extLst>
            </p:cNvPr>
            <p:cNvSpPr/>
            <p:nvPr/>
          </p:nvSpPr>
          <p:spPr>
            <a:xfrm>
              <a:off x="2813717" y="4306490"/>
              <a:ext cx="745835" cy="674132"/>
            </a:xfrm>
            <a:prstGeom prst="hexagon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130E958-A2FF-9467-7F79-9BB701F0286A}"/>
              </a:ext>
            </a:extLst>
          </p:cNvPr>
          <p:cNvGrpSpPr/>
          <p:nvPr/>
        </p:nvGrpSpPr>
        <p:grpSpPr>
          <a:xfrm>
            <a:off x="272904" y="5049630"/>
            <a:ext cx="11649415" cy="874762"/>
            <a:chOff x="2725447" y="4199992"/>
            <a:chExt cx="7947811" cy="874762"/>
          </a:xfrm>
          <a:solidFill>
            <a:srgbClr val="7DBE57">
              <a:alpha val="67000"/>
            </a:srgbClr>
          </a:solidFill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65FDEF4-2E5F-8826-434A-EE9F373DD963}"/>
                </a:ext>
              </a:extLst>
            </p:cNvPr>
            <p:cNvGrpSpPr/>
            <p:nvPr/>
          </p:nvGrpSpPr>
          <p:grpSpPr>
            <a:xfrm>
              <a:off x="2725447" y="4199992"/>
              <a:ext cx="7947811" cy="874762"/>
              <a:chOff x="5742834" y="1909700"/>
              <a:chExt cx="4596141" cy="457201"/>
            </a:xfrm>
            <a:grpFill/>
          </p:grpSpPr>
          <p:sp>
            <p:nvSpPr>
              <p:cNvPr id="52" name="Hexagon 51">
                <a:extLst>
                  <a:ext uri="{FF2B5EF4-FFF2-40B4-BE49-F238E27FC236}">
                    <a16:creationId xmlns:a16="http://schemas.microsoft.com/office/drawing/2014/main" id="{22427EC9-B27B-5390-D37E-3F448FC3852E}"/>
                  </a:ext>
                </a:extLst>
              </p:cNvPr>
              <p:cNvSpPr/>
              <p:nvPr/>
            </p:nvSpPr>
            <p:spPr>
              <a:xfrm>
                <a:off x="5742834" y="1909701"/>
                <a:ext cx="533400" cy="4572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95C5CDD-E0D5-A236-9300-2016D460DD85}"/>
                  </a:ext>
                </a:extLst>
              </p:cNvPr>
              <p:cNvSpPr/>
              <p:nvPr/>
            </p:nvSpPr>
            <p:spPr>
              <a:xfrm>
                <a:off x="6183626" y="1909700"/>
                <a:ext cx="4155349" cy="45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Đoạn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4: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Còn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lại</a:t>
                </a:r>
                <a:endPara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1" name="Hexagon 50">
              <a:extLst>
                <a:ext uri="{FF2B5EF4-FFF2-40B4-BE49-F238E27FC236}">
                  <a16:creationId xmlns:a16="http://schemas.microsoft.com/office/drawing/2014/main" id="{6B8C701B-7924-B614-4094-F9C4EEBACE3D}"/>
                </a:ext>
              </a:extLst>
            </p:cNvPr>
            <p:cNvSpPr/>
            <p:nvPr/>
          </p:nvSpPr>
          <p:spPr>
            <a:xfrm>
              <a:off x="2813717" y="4306490"/>
              <a:ext cx="745835" cy="674132"/>
            </a:xfrm>
            <a:prstGeom prst="hexagon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702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888" l="0" r="100000">
                        <a14:foregroundMark x1="14393" y1="3056" x2="83605" y2="3396"/>
                        <a14:foregroundMark x1="84731" y1="4414" x2="83229" y2="59423"/>
                        <a14:foregroundMark x1="87735" y1="58744" x2="95244" y2="88964"/>
                        <a14:foregroundMark x1="87735" y1="65535" x2="87985" y2="86587"/>
                        <a14:foregroundMark x1="83855" y1="70968" x2="85357" y2="86587"/>
                        <a14:foregroundMark x1="91615" y1="75212" x2="78723" y2="82852"/>
                        <a14:foregroundMark x1="87234" y1="64856" x2="84230" y2="73684"/>
                        <a14:foregroundMark x1="88486" y1="86587" x2="88235" y2="89643"/>
                        <a14:foregroundMark x1="87484" y1="89643" x2="14393" y2="87436"/>
                        <a14:foregroundMark x1="72340" y1="83871" x2="76220" y2="89304"/>
                        <a14:foregroundMark x1="82728" y1="71647" x2="85857" y2="59762"/>
                        <a14:foregroundMark x1="85106" y1="50085" x2="77472" y2="50424"/>
                        <a14:foregroundMark x1="83104" y1="34805" x2="81477" y2="48727"/>
                        <a14:foregroundMark x1="84606" y1="21392" x2="81352" y2="31749"/>
                        <a14:foregroundMark x1="84355" y1="13752" x2="80851" y2="21902"/>
                        <a14:foregroundMark x1="82728" y1="9677" x2="78348" y2="16978"/>
                        <a14:foregroundMark x1="78723" y1="5942" x2="76345" y2="13243"/>
                        <a14:foregroundMark x1="82478" y1="4075" x2="73091" y2="10866"/>
                        <a14:foregroundMark x1="73091" y1="4414" x2="58073" y2="9168"/>
                        <a14:foregroundMark x1="61827" y1="4754" x2="41176" y2="47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727" y="-85060"/>
            <a:ext cx="12748281" cy="7555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4EA8C96-BE37-3978-82B7-22D9021B891C}"/>
              </a:ext>
            </a:extLst>
          </p:cNvPr>
          <p:cNvGrpSpPr/>
          <p:nvPr/>
        </p:nvGrpSpPr>
        <p:grpSpPr>
          <a:xfrm>
            <a:off x="5162556" y="4171116"/>
            <a:ext cx="6668309" cy="2686883"/>
            <a:chOff x="-304800" y="4376178"/>
            <a:chExt cx="10591800" cy="2088297"/>
          </a:xfrm>
        </p:grpSpPr>
        <p:pic>
          <p:nvPicPr>
            <p:cNvPr id="4" name="Picture 3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6738AF38-B420-730B-88CF-70B906C88D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45" b="31602"/>
            <a:stretch/>
          </p:blipFill>
          <p:spPr>
            <a:xfrm flipH="1">
              <a:off x="-304800" y="4376178"/>
              <a:ext cx="10591800" cy="2088297"/>
            </a:xfrm>
            <a:prstGeom prst="rect">
              <a:avLst/>
            </a:prstGeom>
          </p:spPr>
        </p:pic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ADCC6EF-D630-009D-CC5A-E52929DBBB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23" t="31422" r="58489" b="39524"/>
            <a:stretch/>
          </p:blipFill>
          <p:spPr>
            <a:xfrm>
              <a:off x="1645110" y="4386608"/>
              <a:ext cx="1047089" cy="859548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EB8B3DD-62C4-51DE-4443-04D9A98A3F90}"/>
              </a:ext>
            </a:extLst>
          </p:cNvPr>
          <p:cNvSpPr txBox="1"/>
          <p:nvPr/>
        </p:nvSpPr>
        <p:spPr>
          <a:xfrm>
            <a:off x="7078632" y="4317707"/>
            <a:ext cx="343696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750"/>
              </a:spcBef>
            </a:pPr>
            <a:r>
              <a:rPr lang="vi-VN" altLang="zh-CN" sz="4400" b="1" dirty="0">
                <a:solidFill>
                  <a:srgbClr val="4C7E7B"/>
                </a:solidFill>
                <a:ea typeface="微软雅黑" pitchFamily="34" charset="-122"/>
                <a:cs typeface="Arial" panose="020B0604020202020204" pitchFamily="34" charset="0"/>
              </a:rPr>
              <a:t>sóng sông Đa-nuýt</a:t>
            </a:r>
            <a:endParaRPr lang="zh-CN" altLang="en-US" sz="4400" b="1" dirty="0">
              <a:solidFill>
                <a:srgbClr val="4C7E7B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72D434F-E681-C728-F382-18C97143BC23}"/>
              </a:ext>
            </a:extLst>
          </p:cNvPr>
          <p:cNvGrpSpPr/>
          <p:nvPr/>
        </p:nvGrpSpPr>
        <p:grpSpPr>
          <a:xfrm>
            <a:off x="544418" y="1797935"/>
            <a:ext cx="6102376" cy="1882348"/>
            <a:chOff x="-457200" y="5065608"/>
            <a:chExt cx="10591800" cy="208829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68A3B74-5638-0903-E958-256678D05A07}"/>
                </a:ext>
              </a:extLst>
            </p:cNvPr>
            <p:cNvGrpSpPr/>
            <p:nvPr/>
          </p:nvGrpSpPr>
          <p:grpSpPr>
            <a:xfrm>
              <a:off x="-457200" y="5065608"/>
              <a:ext cx="10591800" cy="2088297"/>
              <a:chOff x="-304800" y="4280294"/>
              <a:chExt cx="10591800" cy="2088297"/>
            </a:xfrm>
          </p:grpSpPr>
          <p:pic>
            <p:nvPicPr>
              <p:cNvPr id="11" name="Picture 10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161E6B70-77F2-CCF7-9154-011BF2345B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14" b="83333"/>
              <a:stretch/>
            </p:blipFill>
            <p:spPr>
              <a:xfrm flipH="1">
                <a:off x="-304800" y="4280294"/>
                <a:ext cx="10591800" cy="2088297"/>
              </a:xfrm>
              <a:prstGeom prst="rect">
                <a:avLst/>
              </a:prstGeom>
            </p:spPr>
          </p:pic>
          <p:pic>
            <p:nvPicPr>
              <p:cNvPr id="12" name="Picture 11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553A2D77-3347-EB6C-A702-477EC59AA7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640" b="30080" l="23200" r="40800">
                            <a14:foregroundMark x1="33000" y1="9640" x2="33520" y2="12880"/>
                            <a14:foregroundMark x1="34760" y1="10400" x2="35000" y2="12640"/>
                            <a14:foregroundMark x1="35000" y1="9640" x2="34000" y2="15400"/>
                            <a14:foregroundMark x1="34760" y1="9640" x2="35520" y2="16400"/>
                            <a14:foregroundMark x1="31000" y1="22640" x2="31000" y2="26360"/>
                            <a14:foregroundMark x1="30000" y1="21120" x2="30520" y2="25640"/>
                            <a14:foregroundMark x1="30760" y1="21120" x2="30280" y2="26120"/>
                            <a14:foregroundMark x1="30760" y1="23360" x2="29280" y2="27880"/>
                            <a14:foregroundMark x1="25520" y1="29360" x2="30520" y2="29640"/>
                            <a14:foregroundMark x1="29520" y1="11120" x2="32280" y2="9640"/>
                            <a14:foregroundMark x1="35000" y1="8640" x2="34280" y2="11880"/>
                            <a14:foregroundMark x1="32280" y1="6640" x2="34280" y2="816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27" t="3962" r="56985" b="66984"/>
              <a:stretch/>
            </p:blipFill>
            <p:spPr>
              <a:xfrm>
                <a:off x="1454332" y="4533900"/>
                <a:ext cx="1136468" cy="1501711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DA191C-CC9B-3F68-9845-ED7A8CDB3D7F}"/>
                </a:ext>
              </a:extLst>
            </p:cNvPr>
            <p:cNvSpPr txBox="1"/>
            <p:nvPr/>
          </p:nvSpPr>
          <p:spPr>
            <a:xfrm>
              <a:off x="2407169" y="5394451"/>
              <a:ext cx="666750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750"/>
                </a:spcBef>
              </a:pPr>
              <a:r>
                <a:rPr lang="vi-VN" altLang="zh-CN" sz="4400" b="1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bét-tô-ven</a:t>
              </a:r>
              <a:endParaRPr lang="zh-CN" altLang="en-US" sz="4400" b="1" dirty="0">
                <a:solidFill>
                  <a:schemeClr val="accent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313420D-AD7D-6A66-3B27-0E3EC2085202}"/>
              </a:ext>
            </a:extLst>
          </p:cNvPr>
          <p:cNvGrpSpPr/>
          <p:nvPr/>
        </p:nvGrpSpPr>
        <p:grpSpPr>
          <a:xfrm>
            <a:off x="-92776" y="4134594"/>
            <a:ext cx="7142162" cy="1700892"/>
            <a:chOff x="-457200" y="5275421"/>
            <a:chExt cx="10591800" cy="208829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6AEAFF5-6268-0BE4-0A01-E6C47A48A418}"/>
                </a:ext>
              </a:extLst>
            </p:cNvPr>
            <p:cNvGrpSpPr/>
            <p:nvPr/>
          </p:nvGrpSpPr>
          <p:grpSpPr>
            <a:xfrm>
              <a:off x="-457200" y="5275421"/>
              <a:ext cx="10591800" cy="2088297"/>
              <a:chOff x="-304800" y="4490107"/>
              <a:chExt cx="10591800" cy="2088297"/>
            </a:xfrm>
          </p:grpSpPr>
          <p:pic>
            <p:nvPicPr>
              <p:cNvPr id="17" name="Picture 16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FAEBE6D0-3855-EDD7-F17C-D15BACE1C0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80" t="18635" r="180" b="65512"/>
              <a:stretch/>
            </p:blipFill>
            <p:spPr>
              <a:xfrm flipH="1">
                <a:off x="-304800" y="4490107"/>
                <a:ext cx="10591800" cy="2088297"/>
              </a:xfrm>
              <a:prstGeom prst="rect">
                <a:avLst/>
              </a:prstGeom>
            </p:spPr>
          </p:pic>
          <p:pic>
            <p:nvPicPr>
              <p:cNvPr id="18" name="Picture 17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C9DBC01F-BB86-3BD1-A2A1-0FDF6E7D3D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7040" b="30280" l="45440" r="65240">
                            <a14:foregroundMark x1="54920" y1="10160" x2="57480" y2="15680"/>
                            <a14:foregroundMark x1="51960" y1="9080" x2="59720" y2="12000"/>
                            <a14:foregroundMark x1="54560" y1="9440" x2="61200" y2="13840"/>
                            <a14:foregroundMark x1="59320" y1="10920" x2="59320" y2="15320"/>
                            <a14:foregroundMark x1="57480" y1="10160" x2="62088" y2="12583"/>
                            <a14:foregroundMark x1="59720" y1="11280" x2="59720" y2="11280"/>
                            <a14:foregroundMark x1="50120" y1="22320" x2="49000" y2="25640"/>
                            <a14:foregroundMark x1="47920" y1="21960" x2="49760" y2="26000"/>
                            <a14:foregroundMark x1="48280" y1="21960" x2="52720" y2="27120"/>
                            <a14:foregroundMark x1="47560" y1="23440" x2="49400" y2="26760"/>
                            <a14:foregroundMark x1="48280" y1="22680" x2="50799" y2="26763"/>
                            <a14:foregroundMark x1="47560" y1="23080" x2="51464" y2="26689"/>
                            <a14:foregroundMark x1="47560" y1="22680" x2="50816" y2="27387"/>
                            <a14:foregroundMark x1="47160" y1="21960" x2="57880" y2="26400"/>
                            <a14:foregroundMark x1="57480" y1="8680" x2="60080" y2="12000"/>
                            <a14:foregroundMark x1="59320" y1="9440" x2="61637" y2="12399"/>
                            <a14:foregroundMark x1="61080" y1="13348" x2="61560" y2="14600"/>
                            <a14:foregroundMark x1="59720" y1="9800" x2="60808" y2="12638"/>
                            <a14:foregroundMark x1="53080" y1="7960" x2="60440" y2="10920"/>
                            <a14:foregroundMark x1="59320" y1="9440" x2="59320" y2="14600"/>
                            <a14:foregroundMark x1="49000" y1="24160" x2="55078" y2="27199"/>
                            <a14:foregroundMark x1="51920" y1="7240" x2="55080" y2="7400"/>
                            <a14:foregroundMark x1="55080" y1="7400" x2="57320" y2="8040"/>
                            <a14:foregroundMark x1="57320" y1="8040" x2="58240" y2="8640"/>
                            <a14:foregroundMark x1="52400" y1="7240" x2="56280" y2="7520"/>
                            <a14:foregroundMark x1="56280" y1="7520" x2="58560" y2="8600"/>
                            <a14:foregroundMark x1="52880" y1="7440" x2="59000" y2="8840"/>
                            <a14:foregroundMark x1="59000" y1="8840" x2="60520" y2="11080"/>
                            <a14:foregroundMark x1="59880" y1="10000" x2="60840" y2="11040"/>
                            <a14:foregroundMark x1="60840" y1="11040" x2="60880" y2="11160"/>
                            <a14:foregroundMark x1="60080" y1="10160" x2="60880" y2="11360"/>
                            <a14:foregroundMark x1="60880" y1="11360" x2="60880" y2="11440"/>
                            <a14:foregroundMark x1="60120" y1="9920" x2="61120" y2="11160"/>
                            <a14:foregroundMark x1="60240" y1="10000" x2="61160" y2="10840"/>
                            <a14:foregroundMark x1="61160" y1="10840" x2="61200" y2="10920"/>
                            <a14:foregroundMark x1="47480" y1="23160" x2="48960" y2="26000"/>
                            <a14:foregroundMark x1="48400" y1="26040" x2="48560" y2="26080"/>
                            <a14:foregroundMark x1="47280" y1="23400" x2="47560" y2="25160"/>
                            <a14:foregroundMark x1="47480" y1="22720" x2="46960" y2="25240"/>
                            <a14:foregroundMark x1="47280" y1="22360" x2="47506" y2="24691"/>
                            <a14:backgroundMark x1="62640" y1="10920" x2="63400" y2="14960"/>
                            <a14:backgroundMark x1="55280" y1="30440" x2="58240" y2="29320"/>
                            <a14:backgroundMark x1="54560" y1="29320" x2="58600" y2="28960"/>
                            <a14:backgroundMark x1="56040" y1="28960" x2="58600" y2="28600"/>
                            <a14:backgroundMark x1="46880" y1="24720" x2="46920" y2="25600"/>
                            <a14:backgroundMark x1="50920" y1="27600" x2="51880" y2="27720"/>
                            <a14:backgroundMark x1="50600" y1="27560" x2="51560" y2="27680"/>
                            <a14:backgroundMark x1="50160" y1="27720" x2="51080" y2="27600"/>
                            <a14:backgroundMark x1="50680" y1="27480" x2="51560" y2="28560"/>
                            <a14:backgroundMark x1="50520" y1="27480" x2="50960" y2="27480"/>
                            <a14:backgroundMark x1="56080" y1="27560" x2="57360" y2="28160"/>
                            <a14:backgroundMark x1="55280" y1="27560" x2="55960" y2="27680"/>
                            <a14:backgroundMark x1="55000" y1="27400" x2="55640" y2="27400"/>
                            <a14:backgroundMark x1="50480" y1="27520" x2="51120" y2="27520"/>
                            <a14:backgroundMark x1="54880" y1="27520" x2="55640" y2="27480"/>
                            <a14:backgroundMark x1="61880" y1="12280" x2="62200" y2="12880"/>
                            <a14:backgroundMark x1="64480" y1="13240" x2="64480" y2="14680"/>
                            <a14:backgroundMark x1="61800" y1="12320" x2="62040" y2="13040"/>
                            <a14:backgroundMark x1="62320" y1="12240" x2="62200" y2="1316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249" t="4150" r="34763" b="66796"/>
              <a:stretch/>
            </p:blipFill>
            <p:spPr>
              <a:xfrm>
                <a:off x="1344638" y="4526938"/>
                <a:ext cx="1379512" cy="1822866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537465-083E-0659-A049-D0A5555C352A}"/>
                </a:ext>
              </a:extLst>
            </p:cNvPr>
            <p:cNvSpPr txBox="1"/>
            <p:nvPr/>
          </p:nvSpPr>
          <p:spPr>
            <a:xfrm>
              <a:off x="2322452" y="5526948"/>
              <a:ext cx="7125287" cy="10075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750"/>
                </a:spcBef>
              </a:pPr>
              <a:r>
                <a:rPr lang="vi-VN" altLang="zh-CN" sz="3600" b="1" dirty="0">
                  <a:solidFill>
                    <a:srgbClr val="D3882C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xô-nát Ánh Trăng</a:t>
              </a:r>
              <a:endParaRPr lang="zh-CN" altLang="en-US" sz="3600" b="1" dirty="0">
                <a:solidFill>
                  <a:srgbClr val="D3882C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B3A6A1F-B3FD-3526-C702-846A0C0B34E0}"/>
              </a:ext>
            </a:extLst>
          </p:cNvPr>
          <p:cNvGrpSpPr/>
          <p:nvPr/>
        </p:nvGrpSpPr>
        <p:grpSpPr>
          <a:xfrm>
            <a:off x="5441626" y="1759645"/>
            <a:ext cx="6426722" cy="1822098"/>
            <a:chOff x="25037" y="5030765"/>
            <a:chExt cx="10591800" cy="208829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A8C9BCA-D0BA-D049-615A-0A5D7E3D4378}"/>
                </a:ext>
              </a:extLst>
            </p:cNvPr>
            <p:cNvGrpSpPr/>
            <p:nvPr/>
          </p:nvGrpSpPr>
          <p:grpSpPr>
            <a:xfrm>
              <a:off x="25037" y="5030765"/>
              <a:ext cx="10591800" cy="2088297"/>
              <a:chOff x="177437" y="4245451"/>
              <a:chExt cx="10591800" cy="2088297"/>
            </a:xfrm>
          </p:grpSpPr>
          <p:pic>
            <p:nvPicPr>
              <p:cNvPr id="22" name="Picture 21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2BA475E7-7EE5-9CEA-562C-C73FC9DFB0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6177" t="34147" r="6177" b="50000"/>
              <a:stretch/>
            </p:blipFill>
            <p:spPr>
              <a:xfrm flipH="1">
                <a:off x="177437" y="4245451"/>
                <a:ext cx="10591800" cy="2088297"/>
              </a:xfrm>
              <a:prstGeom prst="rect">
                <a:avLst/>
              </a:prstGeom>
            </p:spPr>
          </p:pic>
          <p:pic>
            <p:nvPicPr>
              <p:cNvPr id="23" name="Picture 22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84F65E73-C40D-EB11-01D3-AB218E0740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024" t="3407" r="11988" b="67539"/>
              <a:stretch/>
            </p:blipFill>
            <p:spPr>
              <a:xfrm>
                <a:off x="1422764" y="4491088"/>
                <a:ext cx="1190847" cy="1573566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84F43C-134E-F30D-F87A-3E58A6EAE5BC}"/>
                </a:ext>
              </a:extLst>
            </p:cNvPr>
            <p:cNvSpPr txBox="1"/>
            <p:nvPr/>
          </p:nvSpPr>
          <p:spPr>
            <a:xfrm>
              <a:off x="3009250" y="5291067"/>
              <a:ext cx="4514306" cy="1126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750"/>
                </a:spcBef>
              </a:pPr>
              <a:r>
                <a:rPr lang="vi-VN" altLang="zh-CN" sz="4400" b="1" dirty="0">
                  <a:solidFill>
                    <a:srgbClr val="7663A3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Đa-nuýt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065A30D-1059-FBCD-BD4B-EE45C1EBDB1E}"/>
              </a:ext>
            </a:extLst>
          </p:cNvPr>
          <p:cNvSpPr txBox="1"/>
          <p:nvPr/>
        </p:nvSpPr>
        <p:spPr>
          <a:xfrm>
            <a:off x="11279397" y="-1451573"/>
            <a:ext cx="4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6">
                    <a:lumMod val="60000"/>
                    <a:lumOff val="40000"/>
                  </a:schemeClr>
                </a:solidFill>
                <a:latin typeface="UTM Mabella" panose="02040603050506020204" pitchFamily="18" charset="0"/>
              </a:rPr>
              <a:t>KTUTS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2474AA8-BF93-1E9B-C9B2-EF5EE6118C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6753" y="0"/>
            <a:ext cx="9156986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1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9933" y="2143945"/>
            <a:ext cx="1703383" cy="2934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5617" y="2149500"/>
            <a:ext cx="1670763" cy="2923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5F4DA9-A7B1-2CD8-C41A-8FDCE3135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886" y="212651"/>
            <a:ext cx="5637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8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116419" y="1713417"/>
            <a:ext cx="9931907" cy="440030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Bản xô-nát Ánh trăng được ra đời không chỉ bởi tài năng, đam mê âm nhạc của nhà soạn nhạc vĩ đại Bét-tô-ven mà còn bởi lòng nhân ái, luôn thấu hiểu và đồng cảm với con người, đặc biệt là những con người có số phận không may mắn.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62" name="Google Shape;3092;p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5785275"/>
            <a:ext cx="3635433" cy="267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3092;p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866912" y="5785275"/>
            <a:ext cx="3325089" cy="267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3092;p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4433456" y="5785275"/>
            <a:ext cx="3635433" cy="26797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2"/>
          <p:cNvSpPr>
            <a:spLocks noGrp="1"/>
          </p:cNvSpPr>
          <p:nvPr>
            <p:ph type="ctrTitle" idx="2"/>
          </p:nvPr>
        </p:nvSpPr>
        <p:spPr>
          <a:xfrm flipH="1">
            <a:off x="751856" y="-98500"/>
            <a:ext cx="10690947" cy="1620400"/>
          </a:xfrm>
        </p:spPr>
        <p:txBody>
          <a:bodyPr/>
          <a:lstStyle/>
          <a:p>
            <a:pPr algn="ctr"/>
            <a:r>
              <a:rPr lang="en-US" sz="5867" dirty="0" err="1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5867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867" dirty="0" err="1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5867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5867" dirty="0" err="1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867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867" dirty="0" err="1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867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1761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9933" y="2143945"/>
            <a:ext cx="1703383" cy="2934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5617" y="2149500"/>
            <a:ext cx="1670763" cy="2923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334AA4-5FF6-AFF3-7285-A715CF74E0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4982" y="646695"/>
            <a:ext cx="5273497" cy="601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76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238</Words>
  <Application>Microsoft Office PowerPoint</Application>
  <PresentationFormat>Widescreen</PresentationFormat>
  <Paragraphs>28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微软雅黑</vt:lpstr>
      <vt:lpstr>Arial</vt:lpstr>
      <vt:lpstr>Calibri</vt:lpstr>
      <vt:lpstr>Cambria</vt:lpstr>
      <vt:lpstr>Englebert</vt:lpstr>
      <vt:lpstr>Fira Sans Extra Condensed Medium</vt:lpstr>
      <vt:lpstr>UTM Mabella</vt:lpstr>
      <vt:lpstr>Back to School Social Media XL by Slidesgo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Nêu nội dung bài đọc?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Dù sao        vẫn quay</dc:title>
  <dc:creator>Thao Tran</dc:creator>
  <cp:lastModifiedBy>Administrator</cp:lastModifiedBy>
  <cp:revision>71</cp:revision>
  <dcterms:created xsi:type="dcterms:W3CDTF">2023-09-25T01:32:15Z</dcterms:created>
  <dcterms:modified xsi:type="dcterms:W3CDTF">2025-12-01T15:34:07Z</dcterms:modified>
</cp:coreProperties>
</file>