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783" r:id="rId9"/>
    <p:sldMasterId id="2147483797" r:id="rId10"/>
  </p:sldMasterIdLst>
  <p:notesMasterIdLst>
    <p:notesMasterId r:id="rId22"/>
  </p:notesMasterIdLst>
  <p:sldIdLst>
    <p:sldId id="283" r:id="rId11"/>
    <p:sldId id="281" r:id="rId12"/>
    <p:sldId id="271" r:id="rId13"/>
    <p:sldId id="272" r:id="rId14"/>
    <p:sldId id="301" r:id="rId15"/>
    <p:sldId id="284" r:id="rId16"/>
    <p:sldId id="293" r:id="rId17"/>
    <p:sldId id="310" r:id="rId18"/>
    <p:sldId id="312" r:id="rId19"/>
    <p:sldId id="299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4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36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1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3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25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1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5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8F01BB-5693-54F4-92CE-5F97F5C03E7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677" y="221841"/>
            <a:ext cx="1164507" cy="1164507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6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3.svg"/><Relationship Id="rId11" Type="http://schemas.openxmlformats.org/officeDocument/2006/relationships/image" Target="../media/image67.png"/><Relationship Id="rId5" Type="http://schemas.openxmlformats.org/officeDocument/2006/relationships/image" Target="../media/image22.png"/><Relationship Id="rId15" Type="http://schemas.openxmlformats.org/officeDocument/2006/relationships/image" Target="../media/image70.png"/><Relationship Id="rId10" Type="http://schemas.openxmlformats.org/officeDocument/2006/relationships/image" Target="../media/image51.svg"/><Relationship Id="rId4" Type="http://schemas.openxmlformats.org/officeDocument/2006/relationships/image" Target="../media/image25.svg"/><Relationship Id="rId9" Type="http://schemas.openxmlformats.org/officeDocument/2006/relationships/image" Target="../media/image50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svg"/><Relationship Id="rId18" Type="http://schemas.openxmlformats.org/officeDocument/2006/relationships/image" Target="../media/image71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2.png"/><Relationship Id="rId17" Type="http://schemas.openxmlformats.org/officeDocument/2006/relationships/image" Target="../media/image51.svg"/><Relationship Id="rId2" Type="http://schemas.openxmlformats.org/officeDocument/2006/relationships/image" Target="../media/image20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47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38.png"/><Relationship Id="rId12" Type="http://schemas.openxmlformats.org/officeDocument/2006/relationships/image" Target="../media/image4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7.sv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2.png"/><Relationship Id="rId2" Type="http://schemas.openxmlformats.org/officeDocument/2006/relationships/image" Target="../media/image20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47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3.png"/><Relationship Id="rId3" Type="http://schemas.openxmlformats.org/officeDocument/2006/relationships/image" Target="../media/image25.svg"/><Relationship Id="rId7" Type="http://schemas.openxmlformats.org/officeDocument/2006/relationships/image" Target="../media/image51.svg"/><Relationship Id="rId12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0.png"/><Relationship Id="rId11" Type="http://schemas.openxmlformats.org/officeDocument/2006/relationships/image" Target="../media/image27.sv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49.png"/><Relationship Id="rId9" Type="http://schemas.openxmlformats.org/officeDocument/2006/relationships/image" Target="../media/image23.sv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8.svg"/><Relationship Id="rId3" Type="http://schemas.openxmlformats.org/officeDocument/2006/relationships/image" Target="../media/image25.svg"/><Relationship Id="rId7" Type="http://schemas.openxmlformats.org/officeDocument/2006/relationships/image" Target="../media/image27.svg"/><Relationship Id="rId12" Type="http://schemas.openxmlformats.org/officeDocument/2006/relationships/image" Target="../media/image5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6.png"/><Relationship Id="rId11" Type="http://schemas.openxmlformats.org/officeDocument/2006/relationships/image" Target="../media/image56.png"/><Relationship Id="rId5" Type="http://schemas.openxmlformats.org/officeDocument/2006/relationships/image" Target="../media/image23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22.png"/><Relationship Id="rId9" Type="http://schemas.openxmlformats.org/officeDocument/2006/relationships/image" Target="../media/image51.sv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2.png"/><Relationship Id="rId3" Type="http://schemas.openxmlformats.org/officeDocument/2006/relationships/image" Target="../media/image25.svg"/><Relationship Id="rId7" Type="http://schemas.openxmlformats.org/officeDocument/2006/relationships/image" Target="../media/image51.svg"/><Relationship Id="rId12" Type="http://schemas.openxmlformats.org/officeDocument/2006/relationships/image" Target="../media/image6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0.png"/><Relationship Id="rId11" Type="http://schemas.openxmlformats.org/officeDocument/2006/relationships/image" Target="../media/image27.sv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49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4.png"/><Relationship Id="rId3" Type="http://schemas.openxmlformats.org/officeDocument/2006/relationships/image" Target="../media/image25.svg"/><Relationship Id="rId7" Type="http://schemas.openxmlformats.org/officeDocument/2006/relationships/image" Target="../media/image51.svg"/><Relationship Id="rId12" Type="http://schemas.openxmlformats.org/officeDocument/2006/relationships/image" Target="../media/image6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0.png"/><Relationship Id="rId11" Type="http://schemas.openxmlformats.org/officeDocument/2006/relationships/image" Target="../media/image27.svg"/><Relationship Id="rId5" Type="http://schemas.microsoft.com/office/2007/relationships/hdphoto" Target="../media/hdphoto1.wdp"/><Relationship Id="rId15" Type="http://schemas.openxmlformats.org/officeDocument/2006/relationships/image" Target="../media/image66.png"/><Relationship Id="rId10" Type="http://schemas.openxmlformats.org/officeDocument/2006/relationships/image" Target="../media/image26.png"/><Relationship Id="rId4" Type="http://schemas.openxmlformats.org/officeDocument/2006/relationships/image" Target="../media/image49.png"/><Relationship Id="rId9" Type="http://schemas.openxmlformats.org/officeDocument/2006/relationships/image" Target="../media/image23.sv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1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"/>
                </p14:media>
              </p:ext>
            </p:extLst>
          </p:nvPr>
        </p:nvPicPr>
        <p:blipFill>
          <a:blip r:embed="rId11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286</Words>
  <Application>Microsoft Office PowerPoint</Application>
  <PresentationFormat>Widescreen</PresentationFormat>
  <Paragraphs>36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#9Slide02 Noi dung dai</vt:lpstr>
      <vt:lpstr>Arial</vt:lpstr>
      <vt:lpstr>Calibri</vt:lpstr>
      <vt:lpstr>Calibri Light</vt:lpstr>
      <vt:lpstr>Cambria</vt:lpstr>
      <vt:lpstr>Garamond</vt:lpstr>
      <vt:lpstr>Tahoma</vt:lpstr>
      <vt:lpstr>Trebuchet MS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32</cp:revision>
  <dcterms:created xsi:type="dcterms:W3CDTF">2023-09-25T04:35:27Z</dcterms:created>
  <dcterms:modified xsi:type="dcterms:W3CDTF">2025-12-01T15:37:42Z</dcterms:modified>
</cp:coreProperties>
</file>