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32" r:id="rId2"/>
    <p:sldId id="334" r:id="rId3"/>
    <p:sldId id="7311" r:id="rId4"/>
    <p:sldId id="7323" r:id="rId5"/>
    <p:sldId id="7315" r:id="rId6"/>
    <p:sldId id="7316" r:id="rId7"/>
    <p:sldId id="7317" r:id="rId8"/>
    <p:sldId id="7318" r:id="rId9"/>
    <p:sldId id="259" r:id="rId10"/>
    <p:sldId id="321" r:id="rId11"/>
    <p:sldId id="322" r:id="rId12"/>
    <p:sldId id="7319" r:id="rId13"/>
    <p:sldId id="732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5964865" y="2709530"/>
            <a:ext cx="339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31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0EFC3-9D19-42A3-6813-2716E94B4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223" y="3525810"/>
            <a:ext cx="690736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6697-9A70-031A-326F-2153E77A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_Video_Hoạt_Hình_La_Bàn">
            <a:hlinkClick r:id="" action="ppaction://media"/>
            <a:extLst>
              <a:ext uri="{FF2B5EF4-FFF2-40B4-BE49-F238E27FC236}">
                <a16:creationId xmlns:a16="http://schemas.microsoft.com/office/drawing/2014/main" id="{11D873F6-437B-6FE1-CFB3-B4E9DDB6C5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91897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94" y="1299388"/>
            <a:ext cx="4045378" cy="378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415" y="2373624"/>
            <a:ext cx="2822733" cy="2006989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90983" y="1787324"/>
            <a:ext cx="66909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thoi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cặp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, song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bốn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184</Words>
  <Application>Microsoft Office PowerPoint</Application>
  <PresentationFormat>Widescreen</PresentationFormat>
  <Paragraphs>19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Vogue-ExtraBold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2023-10-06T02:27:46Z</dcterms:created>
  <dcterms:modified xsi:type="dcterms:W3CDTF">2025-12-19T12:32:34Z</dcterms:modified>
</cp:coreProperties>
</file>