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953" r:id="rId2"/>
    <p:sldMasterId id="2147483990" r:id="rId3"/>
    <p:sldMasterId id="2147484002" r:id="rId4"/>
    <p:sldMasterId id="2147484026" r:id="rId5"/>
    <p:sldMasterId id="2147484038" r:id="rId6"/>
  </p:sldMasterIdLst>
  <p:notesMasterIdLst>
    <p:notesMasterId r:id="rId18"/>
  </p:notesMasterIdLst>
  <p:handoutMasterIdLst>
    <p:handoutMasterId r:id="rId19"/>
  </p:handoutMasterIdLst>
  <p:sldIdLst>
    <p:sldId id="377" r:id="rId7"/>
    <p:sldId id="402" r:id="rId8"/>
    <p:sldId id="389" r:id="rId9"/>
    <p:sldId id="406" r:id="rId10"/>
    <p:sldId id="356" r:id="rId11"/>
    <p:sldId id="367" r:id="rId12"/>
    <p:sldId id="329" r:id="rId13"/>
    <p:sldId id="391" r:id="rId14"/>
    <p:sldId id="392" r:id="rId15"/>
    <p:sldId id="393" r:id="rId16"/>
    <p:sldId id="397" r:id="rId1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FFFF66"/>
    <a:srgbClr val="FFFFFF"/>
    <a:srgbClr val="FFFFCC"/>
    <a:srgbClr val="FF33CC"/>
    <a:srgbClr val="FF0066"/>
    <a:srgbClr val="FFCC66"/>
    <a:srgbClr val="FF7C8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65" autoAdjust="0"/>
  </p:normalViewPr>
  <p:slideViewPr>
    <p:cSldViewPr>
      <p:cViewPr varScale="1">
        <p:scale>
          <a:sx n="83" d="100"/>
          <a:sy n="83" d="100"/>
        </p:scale>
        <p:origin x="360" y="7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3AA20AA-1CD4-4BEF-9422-102A6A391AEB}" type="datetime1">
              <a:rPr lang="vi-VN"/>
              <a:pPr>
                <a:defRPr/>
              </a:pPr>
              <a:t>19/12/2025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16F1D16-CB4A-4B92-BF41-CCB0F4B8A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6438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7D43A172-656E-4A29-A387-AE562F20D924}" type="datetime1">
              <a:rPr lang="vi-VN"/>
              <a:pPr>
                <a:defRPr/>
              </a:pPr>
              <a:t>19/12/2025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57EDE78-C53E-481D-BE5B-F070C62CD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362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D43A172-656E-4A29-A387-AE562F20D924}" type="datetime1">
              <a:rPr lang="vi-VN" smtClean="0"/>
              <a:pPr>
                <a:defRPr/>
              </a:pPr>
              <a:t>19/12/2025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7EDE78-C53E-481D-BE5B-F070C62CD43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00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D43A172-656E-4A29-A387-AE562F20D924}" type="datetime1">
              <a:rPr lang="vi-VN" smtClean="0"/>
              <a:pPr>
                <a:defRPr/>
              </a:pPr>
              <a:t>19/12/2025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7EDE78-C53E-481D-BE5B-F070C62CD43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75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7737655-78CF-4F86-812E-9798FE65918D}" type="slidenum">
              <a:rPr lang="en-US">
                <a:solidFill>
                  <a:prstClr val="black"/>
                </a:solidFill>
              </a:rPr>
              <a:pPr algn="r" eaLnBrk="1" hangingPunct="1"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258AF3B-00C9-4224-82B7-DDBA38D6AB38}" type="datetime1">
              <a:rPr lang="vi-VN">
                <a:solidFill>
                  <a:prstClr val="black"/>
                </a:solidFill>
              </a:rPr>
              <a:pPr>
                <a:defRPr/>
              </a:pPr>
              <a:t>19/12/2025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7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90" y="1008492"/>
            <a:ext cx="63500" cy="4881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71D500-C572-4153-A9C5-F67B03FB38C7}" type="datetimeFigureOut">
              <a:rPr lang="en-US">
                <a:solidFill>
                  <a:srgbClr val="D6ECFF">
                    <a:shade val="50000"/>
                    <a:satMod val="200000"/>
                  </a:srgbClr>
                </a:solidFill>
              </a:rPr>
              <a:pPr>
                <a:defRPr/>
              </a:pPr>
              <a:t>12/19/2025</a:t>
            </a:fld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5E703-0061-4E85-BDAC-DCFAAC5FC1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86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8E69-9D32-4279-A9F4-68F9E4498FF4}" type="datetimeFigureOut">
              <a:rPr lang="en-US">
                <a:solidFill>
                  <a:srgbClr val="D6ECFF">
                    <a:shade val="50000"/>
                    <a:satMod val="200000"/>
                  </a:srgbClr>
                </a:solidFill>
              </a:rPr>
              <a:pPr>
                <a:defRPr/>
              </a:pPr>
              <a:t>12/19/2025</a:t>
            </a:fld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699A6-7CF9-4F9D-AD5C-86D0F8E3EE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51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05995"/>
            <a:ext cx="18288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05995"/>
            <a:ext cx="55626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2D238-2489-46C6-8EC8-64C9EE9B016C}" type="datetimeFigureOut">
              <a:rPr lang="en-US">
                <a:solidFill>
                  <a:srgbClr val="D6ECFF">
                    <a:shade val="50000"/>
                    <a:satMod val="200000"/>
                  </a:srgbClr>
                </a:solidFill>
              </a:rPr>
              <a:pPr>
                <a:defRPr/>
              </a:pPr>
              <a:t>12/19/2025</a:t>
            </a:fld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37646-5DDF-4C12-AC54-927304C037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125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A8EEB-6DB9-4331-AB35-6E51DE6A34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66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92CB1-B93F-4FD3-9FC0-ACDD8C3B7E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35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3CA6C-54E6-49D7-8A62-D846B236B5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85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CFB84-FF59-4C33-AA37-1EC2B39844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55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BA603-4D8E-498F-A7EC-BC7914EC32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9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8E94B-190C-4818-9C08-1C3994A43F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75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E1FF0-B579-4DF3-8432-F40FD27A92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1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711BC-BCEF-4A48-9AEB-83CD42C3A3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9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4D6CF-34CA-4297-B8BF-912D07D3B630}" type="datetimeFigureOut">
              <a:rPr lang="en-US">
                <a:solidFill>
                  <a:srgbClr val="D6ECFF">
                    <a:shade val="50000"/>
                    <a:satMod val="200000"/>
                  </a:srgbClr>
                </a:solidFill>
              </a:rPr>
              <a:pPr>
                <a:defRPr/>
              </a:pPr>
              <a:t>12/19/2025</a:t>
            </a:fld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B18BF-BB98-40A6-A05B-8731D6C949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137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D688C-68DC-4AE0-A10B-8D10E1018B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9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BEE48-94B8-452A-B631-B7EFBFBEE7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48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2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2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753C7-B361-492A-B2DF-1257039422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88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71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71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D80AE3D-B70A-447F-9DC4-36F9CEC85F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50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108AF-85E7-453F-8161-04385EF4D0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9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574C6-FCA9-4740-9495-BD2D3C1B0E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16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2ACBE6-70BC-4079-A40B-42CE537A68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64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5CA5A-AB15-4A42-AF09-E565977865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42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E012E-0B4D-443E-B6C6-50A7A3C294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62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87889-171F-4AE3-A4AF-32537177C3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9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9" y="2059781"/>
            <a:ext cx="63500" cy="4762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1DD6F3-D624-4A3A-8AB3-1198678EAA03}" type="datetimeFigureOut">
              <a:rPr lang="en-US">
                <a:solidFill>
                  <a:srgbClr val="D6ECFF">
                    <a:shade val="50000"/>
                    <a:satMod val="200000"/>
                  </a:srgbClr>
                </a:solidFill>
              </a:rPr>
              <a:pPr>
                <a:defRPr/>
              </a:pPr>
              <a:t>12/19/2025</a:t>
            </a:fld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F3A6C-B646-470D-9745-0ED1B45AB8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1157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E1D51-9DDD-4EE2-93B3-8F1A4EBC02A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47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18DAB-8844-443E-8E73-6B552599B0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10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BA5E9-03FE-41DA-9E54-4840B13393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31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AA1F4-1350-4155-AF5D-D91F53EBB3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58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C75F1-0DFC-4602-9F41-8436B84616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79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108AF-85E7-453F-8161-04385EF4D0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90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574C6-FCA9-4740-9495-BD2D3C1B0E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571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2ACBE6-70BC-4079-A40B-42CE537A68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88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5CA5A-AB15-4A42-AF09-E565977865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431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E012E-0B4D-443E-B6C6-50A7A3C294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9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16924-3DC2-490D-AB91-9419ADC5B435}" type="datetimeFigureOut">
              <a:rPr lang="en-US">
                <a:solidFill>
                  <a:srgbClr val="D6ECFF">
                    <a:shade val="50000"/>
                    <a:satMod val="200000"/>
                  </a:srgbClr>
                </a:solidFill>
              </a:rPr>
              <a:pPr>
                <a:defRPr/>
              </a:pPr>
              <a:t>12/19/2025</a:t>
            </a:fld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0272D-BAB1-4673-B6B2-7C1C0AF6B1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5856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87889-171F-4AE3-A4AF-32537177C3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329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E1D51-9DDD-4EE2-93B3-8F1A4EBC02A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309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18DAB-8844-443E-8E73-6B552599B0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195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BA5E9-03FE-41DA-9E54-4840B13393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987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AA1F4-1350-4155-AF5D-D91F53EBB3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61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C75F1-0DFC-4602-9F41-8436B84616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753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9274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5046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0800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548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07DF3-BDC0-4176-9C79-8AB74872BB3C}" type="datetimeFigureOut">
              <a:rPr lang="en-US">
                <a:solidFill>
                  <a:srgbClr val="D6ECFF">
                    <a:shade val="50000"/>
                    <a:satMod val="200000"/>
                  </a:srgbClr>
                </a:solidFill>
              </a:rPr>
              <a:pPr>
                <a:defRPr/>
              </a:pPr>
              <a:t>12/19/2025</a:t>
            </a:fld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F5F4F-F316-45D0-B195-779B0D93A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9801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1634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1439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2554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4098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34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0943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8881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2514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3792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902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939F-A06B-4086-B4C7-3C66219E7D2F}" type="datetimeFigureOut">
              <a:rPr lang="en-US">
                <a:solidFill>
                  <a:srgbClr val="D6ECFF">
                    <a:shade val="50000"/>
                    <a:satMod val="200000"/>
                  </a:srgbClr>
                </a:solidFill>
              </a:rPr>
              <a:pPr>
                <a:defRPr/>
              </a:pPr>
              <a:t>12/19/2025</a:t>
            </a:fld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E20BA-B858-4099-B0FA-409F809AF0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1474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8816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7737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067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4401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1075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9489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8562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485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28" y="0"/>
            <a:ext cx="8129587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58" y="0"/>
            <a:ext cx="7302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CE66D0-D08C-4681-8D35-55371134693E}" type="datetimeFigureOut">
              <a:rPr lang="en-US">
                <a:solidFill>
                  <a:srgbClr val="D6ECFF">
                    <a:shade val="50000"/>
                    <a:satMod val="200000"/>
                  </a:srgbClr>
                </a:solidFill>
              </a:rPr>
              <a:pPr>
                <a:defRPr/>
              </a:pPr>
              <a:t>12/19/2025</a:t>
            </a:fld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E2C72-FAD1-44DF-A07B-6962096C2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80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055225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99095-CC0A-48C4-8C1F-91E53A4FCEF6}" type="datetimeFigureOut">
              <a:rPr lang="en-US">
                <a:solidFill>
                  <a:srgbClr val="D6ECFF">
                    <a:shade val="50000"/>
                    <a:satMod val="200000"/>
                  </a:srgbClr>
                </a:solidFill>
              </a:rPr>
              <a:pPr>
                <a:defRPr/>
              </a:pPr>
              <a:t>12/19/2025</a:t>
            </a:fld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97FE1-77AA-4575-8CF5-1278221DE5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96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7FD13B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  <a:cs typeface="Arial" pitchFamily="34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715581"/>
            <a:ext cx="685800" cy="15359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2" y="702470"/>
            <a:ext cx="649288" cy="15359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857269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F8D7C7-9EA7-405F-AACB-7B5C097A9883}" type="datetimeFigureOut">
              <a:rPr lang="en-US">
                <a:solidFill>
                  <a:srgbClr val="D6ECFF">
                    <a:shade val="50000"/>
                    <a:satMod val="200000"/>
                  </a:srgbClr>
                </a:solidFill>
              </a:rPr>
              <a:pPr>
                <a:defRPr/>
              </a:pPr>
              <a:t>12/19/2025</a:t>
            </a:fld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CF70E-3CC6-4217-A619-CAE55269F4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32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611981"/>
            <a:ext cx="1638300" cy="122872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15481"/>
            <a:ext cx="1703388" cy="1277540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8" name="Donut 10"/>
          <p:cNvGrpSpPr>
            <a:grpSpLocks/>
          </p:cNvGrpSpPr>
          <p:nvPr/>
        </p:nvGrpSpPr>
        <p:grpSpPr bwMode="auto">
          <a:xfrm>
            <a:off x="165102" y="781052"/>
            <a:ext cx="1155700" cy="866775"/>
            <a:chOff x="104" y="656"/>
            <a:chExt cx="728" cy="728"/>
          </a:xfrm>
        </p:grpSpPr>
        <p:pic>
          <p:nvPicPr>
            <p:cNvPr id="1036" name="Donut 10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656"/>
              <a:ext cx="728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 rot="2315674">
              <a:off x="219" y="766"/>
              <a:ext cx="501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12827" y="0"/>
            <a:ext cx="813117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1" y="205979"/>
            <a:ext cx="749935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1" y="1085850"/>
            <a:ext cx="74993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0DFEB1F3-BC74-40B7-BE56-4F7E9DCEC6A8}" type="datetimeFigureOut">
              <a:rPr lang="en-US">
                <a:solidFill>
                  <a:srgbClr val="D6ECFF">
                    <a:shade val="50000"/>
                    <a:satMod val="200000"/>
                  </a:srgbClr>
                </a:solidFill>
              </a:rPr>
              <a:pPr>
                <a:defRPr/>
              </a:pPr>
              <a:t>12/19/2025</a:t>
            </a:fld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4729162"/>
            <a:ext cx="457200" cy="357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DAECB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8E8233-55F5-4E66-836D-B07E0CB14A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58" y="0"/>
            <a:ext cx="7302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4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495A7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B23C780-4AD7-49D2-B732-E866BA582A26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04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9EC6B196-C6B3-4A2B-AAD8-5483E97E49D6}" type="slidenum">
              <a:rPr lang="en-US" alt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7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9EC6B196-C6B3-4A2B-AAD8-5483E97E49D6}" type="slidenum">
              <a:rPr lang="en-US" alt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93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12/19/2025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05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12/19/2025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96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inh ne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6774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 rot="5400000" flipV="1">
            <a:off x="7646988" y="-255588"/>
            <a:ext cx="1428750" cy="1939925"/>
            <a:chOff x="17" y="2256"/>
            <a:chExt cx="1829" cy="2064"/>
          </a:xfrm>
        </p:grpSpPr>
        <p:grpSp>
          <p:nvGrpSpPr>
            <p:cNvPr id="3115" name="Group 4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3123" name="Freeform 5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1 w 1336"/>
                  <a:gd name="T15" fmla="*/ 0 h 1572"/>
                  <a:gd name="T16" fmla="*/ 1 w 1336"/>
                  <a:gd name="T17" fmla="*/ 0 h 1572"/>
                  <a:gd name="T18" fmla="*/ 1 w 1336"/>
                  <a:gd name="T19" fmla="*/ 0 h 1572"/>
                  <a:gd name="T20" fmla="*/ 1 w 1336"/>
                  <a:gd name="T21" fmla="*/ 0 h 1572"/>
                  <a:gd name="T22" fmla="*/ 1 w 1336"/>
                  <a:gd name="T23" fmla="*/ 0 h 1572"/>
                  <a:gd name="T24" fmla="*/ 1 w 1336"/>
                  <a:gd name="T25" fmla="*/ 0 h 1572"/>
                  <a:gd name="T26" fmla="*/ 1 w 1336"/>
                  <a:gd name="T27" fmla="*/ 0 h 1572"/>
                  <a:gd name="T28" fmla="*/ 1 w 1336"/>
                  <a:gd name="T29" fmla="*/ 0 h 1572"/>
                  <a:gd name="T30" fmla="*/ 1 w 1336"/>
                  <a:gd name="T31" fmla="*/ 0 h 1572"/>
                  <a:gd name="T32" fmla="*/ 1 w 1336"/>
                  <a:gd name="T33" fmla="*/ 0 h 1572"/>
                  <a:gd name="T34" fmla="*/ 1 w 1336"/>
                  <a:gd name="T35" fmla="*/ 0 h 1572"/>
                  <a:gd name="T36" fmla="*/ 1 w 1336"/>
                  <a:gd name="T37" fmla="*/ 0 h 1572"/>
                  <a:gd name="T38" fmla="*/ 1 w 1336"/>
                  <a:gd name="T39" fmla="*/ 0 h 1572"/>
                  <a:gd name="T40" fmla="*/ 1 w 1336"/>
                  <a:gd name="T41" fmla="*/ 0 h 1572"/>
                  <a:gd name="T42" fmla="*/ 1 w 1336"/>
                  <a:gd name="T43" fmla="*/ 0 h 1572"/>
                  <a:gd name="T44" fmla="*/ 1 w 1336"/>
                  <a:gd name="T45" fmla="*/ 0 h 1572"/>
                  <a:gd name="T46" fmla="*/ 1 w 1336"/>
                  <a:gd name="T47" fmla="*/ 0 h 1572"/>
                  <a:gd name="T48" fmla="*/ 1 w 1336"/>
                  <a:gd name="T49" fmla="*/ 0 h 1572"/>
                  <a:gd name="T50" fmla="*/ 1 w 1336"/>
                  <a:gd name="T51" fmla="*/ 0 h 1572"/>
                  <a:gd name="T52" fmla="*/ 1 w 1336"/>
                  <a:gd name="T53" fmla="*/ 0 h 1572"/>
                  <a:gd name="T54" fmla="*/ 1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" name="Freeform 6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 w 1174"/>
                  <a:gd name="T1" fmla="*/ 0 h 1383"/>
                  <a:gd name="T2" fmla="*/ 1 w 1174"/>
                  <a:gd name="T3" fmla="*/ 0 h 1383"/>
                  <a:gd name="T4" fmla="*/ 1 w 1174"/>
                  <a:gd name="T5" fmla="*/ 0 h 1383"/>
                  <a:gd name="T6" fmla="*/ 1 w 1174"/>
                  <a:gd name="T7" fmla="*/ 0 h 1383"/>
                  <a:gd name="T8" fmla="*/ 1 w 1174"/>
                  <a:gd name="T9" fmla="*/ 0 h 1383"/>
                  <a:gd name="T10" fmla="*/ 1 w 1174"/>
                  <a:gd name="T11" fmla="*/ 0 h 1383"/>
                  <a:gd name="T12" fmla="*/ 1 w 1174"/>
                  <a:gd name="T13" fmla="*/ 0 h 1383"/>
                  <a:gd name="T14" fmla="*/ 1 w 1174"/>
                  <a:gd name="T15" fmla="*/ 0 h 1383"/>
                  <a:gd name="T16" fmla="*/ 1 w 1174"/>
                  <a:gd name="T17" fmla="*/ 0 h 1383"/>
                  <a:gd name="T18" fmla="*/ 1 w 1174"/>
                  <a:gd name="T19" fmla="*/ 0 h 1383"/>
                  <a:gd name="T20" fmla="*/ 1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1 w 1174"/>
                  <a:gd name="T49" fmla="*/ 0 h 1383"/>
                  <a:gd name="T50" fmla="*/ 1 w 1174"/>
                  <a:gd name="T51" fmla="*/ 0 h 1383"/>
                  <a:gd name="T52" fmla="*/ 1 w 1174"/>
                  <a:gd name="T53" fmla="*/ 0 h 1383"/>
                  <a:gd name="T54" fmla="*/ 1 w 1174"/>
                  <a:gd name="T55" fmla="*/ 0 h 1383"/>
                  <a:gd name="T56" fmla="*/ 1 w 1174"/>
                  <a:gd name="T57" fmla="*/ 0 h 1383"/>
                  <a:gd name="T58" fmla="*/ 1 w 1174"/>
                  <a:gd name="T59" fmla="*/ 0 h 1383"/>
                  <a:gd name="T60" fmla="*/ 1 w 1174"/>
                  <a:gd name="T61" fmla="*/ 0 h 1383"/>
                  <a:gd name="T62" fmla="*/ 1 w 1174"/>
                  <a:gd name="T63" fmla="*/ 0 h 1383"/>
                  <a:gd name="T64" fmla="*/ 1 w 1174"/>
                  <a:gd name="T65" fmla="*/ 0 h 1383"/>
                  <a:gd name="T66" fmla="*/ 1 w 1174"/>
                  <a:gd name="T67" fmla="*/ 0 h 1383"/>
                  <a:gd name="T68" fmla="*/ 1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" name="Freeform 7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 w 1012"/>
                  <a:gd name="T1" fmla="*/ 0 h 1193"/>
                  <a:gd name="T2" fmla="*/ 1 w 1012"/>
                  <a:gd name="T3" fmla="*/ 0 h 1193"/>
                  <a:gd name="T4" fmla="*/ 1 w 1012"/>
                  <a:gd name="T5" fmla="*/ 0 h 1193"/>
                  <a:gd name="T6" fmla="*/ 1 w 1012"/>
                  <a:gd name="T7" fmla="*/ 0 h 1193"/>
                  <a:gd name="T8" fmla="*/ 1 w 1012"/>
                  <a:gd name="T9" fmla="*/ 0 h 1193"/>
                  <a:gd name="T10" fmla="*/ 1 w 1012"/>
                  <a:gd name="T11" fmla="*/ 0 h 1193"/>
                  <a:gd name="T12" fmla="*/ 1 w 1012"/>
                  <a:gd name="T13" fmla="*/ 0 h 1193"/>
                  <a:gd name="T14" fmla="*/ 1 w 1012"/>
                  <a:gd name="T15" fmla="*/ 0 h 1193"/>
                  <a:gd name="T16" fmla="*/ 1 w 1012"/>
                  <a:gd name="T17" fmla="*/ 0 h 1193"/>
                  <a:gd name="T18" fmla="*/ 1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1 w 1012"/>
                  <a:gd name="T51" fmla="*/ 0 h 1193"/>
                  <a:gd name="T52" fmla="*/ 1 w 1012"/>
                  <a:gd name="T53" fmla="*/ 0 h 1193"/>
                  <a:gd name="T54" fmla="*/ 1 w 1012"/>
                  <a:gd name="T55" fmla="*/ 0 h 1193"/>
                  <a:gd name="T56" fmla="*/ 1 w 1012"/>
                  <a:gd name="T57" fmla="*/ 0 h 1193"/>
                  <a:gd name="T58" fmla="*/ 1 w 1012"/>
                  <a:gd name="T59" fmla="*/ 0 h 1193"/>
                  <a:gd name="T60" fmla="*/ 1 w 1012"/>
                  <a:gd name="T61" fmla="*/ 0 h 1193"/>
                  <a:gd name="T62" fmla="*/ 1 w 1012"/>
                  <a:gd name="T63" fmla="*/ 0 h 1193"/>
                  <a:gd name="T64" fmla="*/ 1 w 1012"/>
                  <a:gd name="T65" fmla="*/ 0 h 1193"/>
                  <a:gd name="T66" fmla="*/ 1 w 1012"/>
                  <a:gd name="T67" fmla="*/ 0 h 1193"/>
                  <a:gd name="T68" fmla="*/ 1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" name="Freeform 8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 w 1271"/>
                  <a:gd name="T1" fmla="*/ 0 h 1495"/>
                  <a:gd name="T2" fmla="*/ 1 w 1271"/>
                  <a:gd name="T3" fmla="*/ 0 h 1495"/>
                  <a:gd name="T4" fmla="*/ 1 w 1271"/>
                  <a:gd name="T5" fmla="*/ 0 h 1495"/>
                  <a:gd name="T6" fmla="*/ 1 w 1271"/>
                  <a:gd name="T7" fmla="*/ 0 h 1495"/>
                  <a:gd name="T8" fmla="*/ 1 w 1271"/>
                  <a:gd name="T9" fmla="*/ 0 h 1495"/>
                  <a:gd name="T10" fmla="*/ 1 w 1271"/>
                  <a:gd name="T11" fmla="*/ 0 h 1495"/>
                  <a:gd name="T12" fmla="*/ 1 w 1271"/>
                  <a:gd name="T13" fmla="*/ 0 h 1495"/>
                  <a:gd name="T14" fmla="*/ 1 w 1271"/>
                  <a:gd name="T15" fmla="*/ 0 h 1495"/>
                  <a:gd name="T16" fmla="*/ 1 w 1271"/>
                  <a:gd name="T17" fmla="*/ 0 h 1495"/>
                  <a:gd name="T18" fmla="*/ 1 w 1271"/>
                  <a:gd name="T19" fmla="*/ 0 h 1495"/>
                  <a:gd name="T20" fmla="*/ 1 w 1271"/>
                  <a:gd name="T21" fmla="*/ 0 h 1495"/>
                  <a:gd name="T22" fmla="*/ 1 w 1271"/>
                  <a:gd name="T23" fmla="*/ 0 h 1495"/>
                  <a:gd name="T24" fmla="*/ 1 w 1271"/>
                  <a:gd name="T25" fmla="*/ 0 h 1495"/>
                  <a:gd name="T26" fmla="*/ 1 w 1271"/>
                  <a:gd name="T27" fmla="*/ 0 h 1495"/>
                  <a:gd name="T28" fmla="*/ 1 w 1271"/>
                  <a:gd name="T29" fmla="*/ 0 h 1495"/>
                  <a:gd name="T30" fmla="*/ 1 w 1271"/>
                  <a:gd name="T31" fmla="*/ 0 h 1495"/>
                  <a:gd name="T32" fmla="*/ 1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1 w 1271"/>
                  <a:gd name="T49" fmla="*/ 0 h 1495"/>
                  <a:gd name="T50" fmla="*/ 1 w 1271"/>
                  <a:gd name="T51" fmla="*/ 0 h 1495"/>
                  <a:gd name="T52" fmla="*/ 1 w 1271"/>
                  <a:gd name="T53" fmla="*/ 0 h 1495"/>
                  <a:gd name="T54" fmla="*/ 1 w 1271"/>
                  <a:gd name="T55" fmla="*/ 0 h 1495"/>
                  <a:gd name="T56" fmla="*/ 1 w 1271"/>
                  <a:gd name="T57" fmla="*/ 0 h 1495"/>
                  <a:gd name="T58" fmla="*/ 1 w 1271"/>
                  <a:gd name="T59" fmla="*/ 0 h 1495"/>
                  <a:gd name="T60" fmla="*/ 1 w 1271"/>
                  <a:gd name="T61" fmla="*/ 0 h 1495"/>
                  <a:gd name="T62" fmla="*/ 1 w 1271"/>
                  <a:gd name="T63" fmla="*/ 0 h 1495"/>
                  <a:gd name="T64" fmla="*/ 1 w 1271"/>
                  <a:gd name="T65" fmla="*/ 0 h 1495"/>
                  <a:gd name="T66" fmla="*/ 1 w 1271"/>
                  <a:gd name="T67" fmla="*/ 0 h 1495"/>
                  <a:gd name="T68" fmla="*/ 1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" name="Freeform 9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" name="Freeform 10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 w 1272"/>
                  <a:gd name="T1" fmla="*/ 0 h 1495"/>
                  <a:gd name="T2" fmla="*/ 1 w 1272"/>
                  <a:gd name="T3" fmla="*/ 0 h 1495"/>
                  <a:gd name="T4" fmla="*/ 1 w 1272"/>
                  <a:gd name="T5" fmla="*/ 0 h 1495"/>
                  <a:gd name="T6" fmla="*/ 1 w 1272"/>
                  <a:gd name="T7" fmla="*/ 0 h 1495"/>
                  <a:gd name="T8" fmla="*/ 1 w 1272"/>
                  <a:gd name="T9" fmla="*/ 0 h 1495"/>
                  <a:gd name="T10" fmla="*/ 1 w 1272"/>
                  <a:gd name="T11" fmla="*/ 0 h 1495"/>
                  <a:gd name="T12" fmla="*/ 1 w 1272"/>
                  <a:gd name="T13" fmla="*/ 0 h 1495"/>
                  <a:gd name="T14" fmla="*/ 1 w 1272"/>
                  <a:gd name="T15" fmla="*/ 0 h 1495"/>
                  <a:gd name="T16" fmla="*/ 1 w 1272"/>
                  <a:gd name="T17" fmla="*/ 0 h 1495"/>
                  <a:gd name="T18" fmla="*/ 1 w 1272"/>
                  <a:gd name="T19" fmla="*/ 0 h 1495"/>
                  <a:gd name="T20" fmla="*/ 1 w 1272"/>
                  <a:gd name="T21" fmla="*/ 0 h 1495"/>
                  <a:gd name="T22" fmla="*/ 1 w 1272"/>
                  <a:gd name="T23" fmla="*/ 0 h 1495"/>
                  <a:gd name="T24" fmla="*/ 1 w 1272"/>
                  <a:gd name="T25" fmla="*/ 0 h 1495"/>
                  <a:gd name="T26" fmla="*/ 1 w 1272"/>
                  <a:gd name="T27" fmla="*/ 0 h 1495"/>
                  <a:gd name="T28" fmla="*/ 1 w 1272"/>
                  <a:gd name="T29" fmla="*/ 0 h 1495"/>
                  <a:gd name="T30" fmla="*/ 1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1 w 1272"/>
                  <a:gd name="T37" fmla="*/ 0 h 1495"/>
                  <a:gd name="T38" fmla="*/ 1 w 1272"/>
                  <a:gd name="T39" fmla="*/ 0 h 1495"/>
                  <a:gd name="T40" fmla="*/ 1 w 1272"/>
                  <a:gd name="T41" fmla="*/ 0 h 1495"/>
                  <a:gd name="T42" fmla="*/ 1 w 1272"/>
                  <a:gd name="T43" fmla="*/ 0 h 1495"/>
                  <a:gd name="T44" fmla="*/ 1 w 1272"/>
                  <a:gd name="T45" fmla="*/ 0 h 1495"/>
                  <a:gd name="T46" fmla="*/ 1 w 1272"/>
                  <a:gd name="T47" fmla="*/ 0 h 1495"/>
                  <a:gd name="T48" fmla="*/ 1 w 1272"/>
                  <a:gd name="T49" fmla="*/ 0 h 1495"/>
                  <a:gd name="T50" fmla="*/ 1 w 1272"/>
                  <a:gd name="T51" fmla="*/ 0 h 1495"/>
                  <a:gd name="T52" fmla="*/ 1 w 1272"/>
                  <a:gd name="T53" fmla="*/ 0 h 1495"/>
                  <a:gd name="T54" fmla="*/ 1 w 1272"/>
                  <a:gd name="T55" fmla="*/ 0 h 1495"/>
                  <a:gd name="T56" fmla="*/ 1 w 1272"/>
                  <a:gd name="T57" fmla="*/ 0 h 1495"/>
                  <a:gd name="T58" fmla="*/ 2 w 1272"/>
                  <a:gd name="T59" fmla="*/ 0 h 1495"/>
                  <a:gd name="T60" fmla="*/ 2 w 1272"/>
                  <a:gd name="T61" fmla="*/ 0 h 1495"/>
                  <a:gd name="T62" fmla="*/ 2 w 1272"/>
                  <a:gd name="T63" fmla="*/ 0 h 1495"/>
                  <a:gd name="T64" fmla="*/ 2 w 1272"/>
                  <a:gd name="T65" fmla="*/ 0 h 1495"/>
                  <a:gd name="T66" fmla="*/ 2 w 1272"/>
                  <a:gd name="T67" fmla="*/ 0 h 1495"/>
                  <a:gd name="T68" fmla="*/ 1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" name="Freeform 11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1 w 1338"/>
                  <a:gd name="T3" fmla="*/ 0 h 1572"/>
                  <a:gd name="T4" fmla="*/ 1 w 1338"/>
                  <a:gd name="T5" fmla="*/ 0 h 1572"/>
                  <a:gd name="T6" fmla="*/ 1 w 1338"/>
                  <a:gd name="T7" fmla="*/ 0 h 1572"/>
                  <a:gd name="T8" fmla="*/ 1 w 1338"/>
                  <a:gd name="T9" fmla="*/ 0 h 1572"/>
                  <a:gd name="T10" fmla="*/ 1 w 1338"/>
                  <a:gd name="T11" fmla="*/ 0 h 1572"/>
                  <a:gd name="T12" fmla="*/ 1 w 1338"/>
                  <a:gd name="T13" fmla="*/ 0 h 1572"/>
                  <a:gd name="T14" fmla="*/ 1 w 1338"/>
                  <a:gd name="T15" fmla="*/ 0 h 1572"/>
                  <a:gd name="T16" fmla="*/ 1 w 1338"/>
                  <a:gd name="T17" fmla="*/ 0 h 1572"/>
                  <a:gd name="T18" fmla="*/ 2 w 1338"/>
                  <a:gd name="T19" fmla="*/ 0 h 1572"/>
                  <a:gd name="T20" fmla="*/ 2 w 1338"/>
                  <a:gd name="T21" fmla="*/ 0 h 1572"/>
                  <a:gd name="T22" fmla="*/ 2 w 1338"/>
                  <a:gd name="T23" fmla="*/ 0 h 1572"/>
                  <a:gd name="T24" fmla="*/ 2 w 1338"/>
                  <a:gd name="T25" fmla="*/ 0 h 1572"/>
                  <a:gd name="T26" fmla="*/ 2 w 1338"/>
                  <a:gd name="T27" fmla="*/ 0 h 1572"/>
                  <a:gd name="T28" fmla="*/ 2 w 1338"/>
                  <a:gd name="T29" fmla="*/ 0 h 1572"/>
                  <a:gd name="T30" fmla="*/ 2 w 1338"/>
                  <a:gd name="T31" fmla="*/ 0 h 1572"/>
                  <a:gd name="T32" fmla="*/ 2 w 1338"/>
                  <a:gd name="T33" fmla="*/ 0 h 1572"/>
                  <a:gd name="T34" fmla="*/ 2 w 1338"/>
                  <a:gd name="T35" fmla="*/ 0 h 1572"/>
                  <a:gd name="T36" fmla="*/ 2 w 1338"/>
                  <a:gd name="T37" fmla="*/ 0 h 1572"/>
                  <a:gd name="T38" fmla="*/ 2 w 1338"/>
                  <a:gd name="T39" fmla="*/ 0 h 1572"/>
                  <a:gd name="T40" fmla="*/ 2 w 1338"/>
                  <a:gd name="T41" fmla="*/ 0 h 1572"/>
                  <a:gd name="T42" fmla="*/ 2 w 1338"/>
                  <a:gd name="T43" fmla="*/ 0 h 1572"/>
                  <a:gd name="T44" fmla="*/ 2 w 1338"/>
                  <a:gd name="T45" fmla="*/ 0 h 1572"/>
                  <a:gd name="T46" fmla="*/ 2 w 1338"/>
                  <a:gd name="T47" fmla="*/ 0 h 1572"/>
                  <a:gd name="T48" fmla="*/ 1 w 1338"/>
                  <a:gd name="T49" fmla="*/ 0 h 1572"/>
                  <a:gd name="T50" fmla="*/ 1 w 1338"/>
                  <a:gd name="T51" fmla="*/ 0 h 1572"/>
                  <a:gd name="T52" fmla="*/ 1 w 1338"/>
                  <a:gd name="T53" fmla="*/ 0 h 1572"/>
                  <a:gd name="T54" fmla="*/ 1 w 1338"/>
                  <a:gd name="T55" fmla="*/ 0 h 1572"/>
                  <a:gd name="T56" fmla="*/ 1 w 1338"/>
                  <a:gd name="T57" fmla="*/ 0 h 1572"/>
                  <a:gd name="T58" fmla="*/ 1 w 1338"/>
                  <a:gd name="T59" fmla="*/ 0 h 1572"/>
                  <a:gd name="T60" fmla="*/ 1 w 1338"/>
                  <a:gd name="T61" fmla="*/ 0 h 1572"/>
                  <a:gd name="T62" fmla="*/ 1 w 1338"/>
                  <a:gd name="T63" fmla="*/ 0 h 1572"/>
                  <a:gd name="T64" fmla="*/ 1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" name="Freeform 12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 w 1176"/>
                  <a:gd name="T1" fmla="*/ 0 h 1383"/>
                  <a:gd name="T2" fmla="*/ 1 w 1176"/>
                  <a:gd name="T3" fmla="*/ 0 h 1383"/>
                  <a:gd name="T4" fmla="*/ 1 w 1176"/>
                  <a:gd name="T5" fmla="*/ 0 h 1383"/>
                  <a:gd name="T6" fmla="*/ 1 w 1176"/>
                  <a:gd name="T7" fmla="*/ 0 h 1383"/>
                  <a:gd name="T8" fmla="*/ 1 w 1176"/>
                  <a:gd name="T9" fmla="*/ 0 h 1383"/>
                  <a:gd name="T10" fmla="*/ 1 w 1176"/>
                  <a:gd name="T11" fmla="*/ 0 h 1383"/>
                  <a:gd name="T12" fmla="*/ 1 w 1176"/>
                  <a:gd name="T13" fmla="*/ 0 h 1383"/>
                  <a:gd name="T14" fmla="*/ 1 w 1176"/>
                  <a:gd name="T15" fmla="*/ 0 h 1383"/>
                  <a:gd name="T16" fmla="*/ 1 w 1176"/>
                  <a:gd name="T17" fmla="*/ 0 h 1383"/>
                  <a:gd name="T18" fmla="*/ 1 w 1176"/>
                  <a:gd name="T19" fmla="*/ 0 h 1383"/>
                  <a:gd name="T20" fmla="*/ 1 w 1176"/>
                  <a:gd name="T21" fmla="*/ 0 h 1383"/>
                  <a:gd name="T22" fmla="*/ 1 w 1176"/>
                  <a:gd name="T23" fmla="*/ 0 h 1383"/>
                  <a:gd name="T24" fmla="*/ 1 w 1176"/>
                  <a:gd name="T25" fmla="*/ 0 h 1383"/>
                  <a:gd name="T26" fmla="*/ 1 w 1176"/>
                  <a:gd name="T27" fmla="*/ 0 h 1383"/>
                  <a:gd name="T28" fmla="*/ 1 w 1176"/>
                  <a:gd name="T29" fmla="*/ 0 h 1383"/>
                  <a:gd name="T30" fmla="*/ 1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1 w 1176"/>
                  <a:gd name="T37" fmla="*/ 0 h 1383"/>
                  <a:gd name="T38" fmla="*/ 1 w 1176"/>
                  <a:gd name="T39" fmla="*/ 0 h 1383"/>
                  <a:gd name="T40" fmla="*/ 1 w 1176"/>
                  <a:gd name="T41" fmla="*/ 0 h 1383"/>
                  <a:gd name="T42" fmla="*/ 1 w 1176"/>
                  <a:gd name="T43" fmla="*/ 0 h 1383"/>
                  <a:gd name="T44" fmla="*/ 1 w 1176"/>
                  <a:gd name="T45" fmla="*/ 0 h 1383"/>
                  <a:gd name="T46" fmla="*/ 1 w 1176"/>
                  <a:gd name="T47" fmla="*/ 0 h 1383"/>
                  <a:gd name="T48" fmla="*/ 1 w 1176"/>
                  <a:gd name="T49" fmla="*/ 0 h 1383"/>
                  <a:gd name="T50" fmla="*/ 1 w 1176"/>
                  <a:gd name="T51" fmla="*/ 0 h 1383"/>
                  <a:gd name="T52" fmla="*/ 1 w 1176"/>
                  <a:gd name="T53" fmla="*/ 0 h 1383"/>
                  <a:gd name="T54" fmla="*/ 1 w 1176"/>
                  <a:gd name="T55" fmla="*/ 0 h 1383"/>
                  <a:gd name="T56" fmla="*/ 1 w 1176"/>
                  <a:gd name="T57" fmla="*/ 0 h 1383"/>
                  <a:gd name="T58" fmla="*/ 1 w 1176"/>
                  <a:gd name="T59" fmla="*/ 0 h 1383"/>
                  <a:gd name="T60" fmla="*/ 1 w 1176"/>
                  <a:gd name="T61" fmla="*/ 0 h 1383"/>
                  <a:gd name="T62" fmla="*/ 1 w 1176"/>
                  <a:gd name="T63" fmla="*/ 0 h 1383"/>
                  <a:gd name="T64" fmla="*/ 2 w 1176"/>
                  <a:gd name="T65" fmla="*/ 0 h 1383"/>
                  <a:gd name="T66" fmla="*/ 2 w 1176"/>
                  <a:gd name="T67" fmla="*/ 0 h 1383"/>
                  <a:gd name="T68" fmla="*/ 1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" name="Freeform 13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 w 1011"/>
                  <a:gd name="T1" fmla="*/ 0 h 1223"/>
                  <a:gd name="T2" fmla="*/ 1 w 1011"/>
                  <a:gd name="T3" fmla="*/ 0 h 1223"/>
                  <a:gd name="T4" fmla="*/ 1 w 1011"/>
                  <a:gd name="T5" fmla="*/ 0 h 1223"/>
                  <a:gd name="T6" fmla="*/ 1 w 1011"/>
                  <a:gd name="T7" fmla="*/ 0 h 1223"/>
                  <a:gd name="T8" fmla="*/ 1 w 1011"/>
                  <a:gd name="T9" fmla="*/ 0 h 1223"/>
                  <a:gd name="T10" fmla="*/ 1 w 1011"/>
                  <a:gd name="T11" fmla="*/ 0 h 1223"/>
                  <a:gd name="T12" fmla="*/ 1 w 1011"/>
                  <a:gd name="T13" fmla="*/ 0 h 1223"/>
                  <a:gd name="T14" fmla="*/ 1 w 1011"/>
                  <a:gd name="T15" fmla="*/ 0 h 1223"/>
                  <a:gd name="T16" fmla="*/ 1 w 1011"/>
                  <a:gd name="T17" fmla="*/ 0 h 1223"/>
                  <a:gd name="T18" fmla="*/ 1 w 1011"/>
                  <a:gd name="T19" fmla="*/ 0 h 1223"/>
                  <a:gd name="T20" fmla="*/ 1 w 1011"/>
                  <a:gd name="T21" fmla="*/ 0 h 1223"/>
                  <a:gd name="T22" fmla="*/ 1 w 1011"/>
                  <a:gd name="T23" fmla="*/ 0 h 1223"/>
                  <a:gd name="T24" fmla="*/ 1 w 1011"/>
                  <a:gd name="T25" fmla="*/ 0 h 1223"/>
                  <a:gd name="T26" fmla="*/ 1 w 1011"/>
                  <a:gd name="T27" fmla="*/ 0 h 1223"/>
                  <a:gd name="T28" fmla="*/ 1 w 1011"/>
                  <a:gd name="T29" fmla="*/ 0 h 1223"/>
                  <a:gd name="T30" fmla="*/ 1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1 w 1011"/>
                  <a:gd name="T37" fmla="*/ 0 h 1223"/>
                  <a:gd name="T38" fmla="*/ 1 w 1011"/>
                  <a:gd name="T39" fmla="*/ 0 h 1223"/>
                  <a:gd name="T40" fmla="*/ 1 w 1011"/>
                  <a:gd name="T41" fmla="*/ 0 h 1223"/>
                  <a:gd name="T42" fmla="*/ 1 w 1011"/>
                  <a:gd name="T43" fmla="*/ 0 h 1223"/>
                  <a:gd name="T44" fmla="*/ 1 w 1011"/>
                  <a:gd name="T45" fmla="*/ 0 h 1223"/>
                  <a:gd name="T46" fmla="*/ 1 w 1011"/>
                  <a:gd name="T47" fmla="*/ 0 h 1223"/>
                  <a:gd name="T48" fmla="*/ 1 w 1011"/>
                  <a:gd name="T49" fmla="*/ 0 h 1223"/>
                  <a:gd name="T50" fmla="*/ 1 w 1011"/>
                  <a:gd name="T51" fmla="*/ 0 h 1223"/>
                  <a:gd name="T52" fmla="*/ 1 w 1011"/>
                  <a:gd name="T53" fmla="*/ 0 h 1223"/>
                  <a:gd name="T54" fmla="*/ 1 w 1011"/>
                  <a:gd name="T55" fmla="*/ 0 h 1223"/>
                  <a:gd name="T56" fmla="*/ 1 w 1011"/>
                  <a:gd name="T57" fmla="*/ 0 h 1223"/>
                  <a:gd name="T58" fmla="*/ 1 w 1011"/>
                  <a:gd name="T59" fmla="*/ 0 h 1223"/>
                  <a:gd name="T60" fmla="*/ 1 w 1011"/>
                  <a:gd name="T61" fmla="*/ 0 h 1223"/>
                  <a:gd name="T62" fmla="*/ 2 w 1011"/>
                  <a:gd name="T63" fmla="*/ 0 h 1223"/>
                  <a:gd name="T64" fmla="*/ 2 w 1011"/>
                  <a:gd name="T65" fmla="*/ 0 h 1223"/>
                  <a:gd name="T66" fmla="*/ 2 w 1011"/>
                  <a:gd name="T67" fmla="*/ 0 h 1223"/>
                  <a:gd name="T68" fmla="*/ 1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132" name="Picture 1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33" name="Picture 1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34" name="Picture 1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35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36" name="Freeform 18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2 w 1337"/>
                  <a:gd name="T19" fmla="*/ 0 h 1572"/>
                  <a:gd name="T20" fmla="*/ 2 w 1337"/>
                  <a:gd name="T21" fmla="*/ 0 h 1572"/>
                  <a:gd name="T22" fmla="*/ 2 w 1337"/>
                  <a:gd name="T23" fmla="*/ 0 h 1572"/>
                  <a:gd name="T24" fmla="*/ 2 w 1337"/>
                  <a:gd name="T25" fmla="*/ 0 h 1572"/>
                  <a:gd name="T26" fmla="*/ 2 w 1337"/>
                  <a:gd name="T27" fmla="*/ 0 h 1572"/>
                  <a:gd name="T28" fmla="*/ 2 w 1337"/>
                  <a:gd name="T29" fmla="*/ 0 h 1572"/>
                  <a:gd name="T30" fmla="*/ 2 w 1337"/>
                  <a:gd name="T31" fmla="*/ 0 h 1572"/>
                  <a:gd name="T32" fmla="*/ 2 w 1337"/>
                  <a:gd name="T33" fmla="*/ 0 h 1572"/>
                  <a:gd name="T34" fmla="*/ 2 w 1337"/>
                  <a:gd name="T35" fmla="*/ 0 h 1572"/>
                  <a:gd name="T36" fmla="*/ 2 w 1337"/>
                  <a:gd name="T37" fmla="*/ 0 h 1572"/>
                  <a:gd name="T38" fmla="*/ 2 w 1337"/>
                  <a:gd name="T39" fmla="*/ 0 h 1572"/>
                  <a:gd name="T40" fmla="*/ 2 w 1337"/>
                  <a:gd name="T41" fmla="*/ 0 h 1572"/>
                  <a:gd name="T42" fmla="*/ 2 w 1337"/>
                  <a:gd name="T43" fmla="*/ 0 h 1572"/>
                  <a:gd name="T44" fmla="*/ 2 w 1337"/>
                  <a:gd name="T45" fmla="*/ 0 h 1572"/>
                  <a:gd name="T46" fmla="*/ 2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" name="Freeform 19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2 w 1176"/>
                  <a:gd name="T1" fmla="*/ 0 h 1382"/>
                  <a:gd name="T2" fmla="*/ 2 w 1176"/>
                  <a:gd name="T3" fmla="*/ 0 h 1382"/>
                  <a:gd name="T4" fmla="*/ 2 w 1176"/>
                  <a:gd name="T5" fmla="*/ 0 h 1382"/>
                  <a:gd name="T6" fmla="*/ 2 w 1176"/>
                  <a:gd name="T7" fmla="*/ 0 h 1382"/>
                  <a:gd name="T8" fmla="*/ 2 w 1176"/>
                  <a:gd name="T9" fmla="*/ 0 h 1382"/>
                  <a:gd name="T10" fmla="*/ 1 w 1176"/>
                  <a:gd name="T11" fmla="*/ 0 h 1382"/>
                  <a:gd name="T12" fmla="*/ 1 w 1176"/>
                  <a:gd name="T13" fmla="*/ 0 h 1382"/>
                  <a:gd name="T14" fmla="*/ 1 w 1176"/>
                  <a:gd name="T15" fmla="*/ 0 h 1382"/>
                  <a:gd name="T16" fmla="*/ 1 w 1176"/>
                  <a:gd name="T17" fmla="*/ 0 h 1382"/>
                  <a:gd name="T18" fmla="*/ 1 w 1176"/>
                  <a:gd name="T19" fmla="*/ 0 h 1382"/>
                  <a:gd name="T20" fmla="*/ 1 w 1176"/>
                  <a:gd name="T21" fmla="*/ 0 h 1382"/>
                  <a:gd name="T22" fmla="*/ 1 w 1176"/>
                  <a:gd name="T23" fmla="*/ 0 h 1382"/>
                  <a:gd name="T24" fmla="*/ 1 w 1176"/>
                  <a:gd name="T25" fmla="*/ 0 h 1382"/>
                  <a:gd name="T26" fmla="*/ 1 w 1176"/>
                  <a:gd name="T27" fmla="*/ 0 h 1382"/>
                  <a:gd name="T28" fmla="*/ 1 w 1176"/>
                  <a:gd name="T29" fmla="*/ 0 h 1382"/>
                  <a:gd name="T30" fmla="*/ 1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1 w 1176"/>
                  <a:gd name="T37" fmla="*/ 0 h 1382"/>
                  <a:gd name="T38" fmla="*/ 1 w 1176"/>
                  <a:gd name="T39" fmla="*/ 0 h 1382"/>
                  <a:gd name="T40" fmla="*/ 1 w 1176"/>
                  <a:gd name="T41" fmla="*/ 0 h 1382"/>
                  <a:gd name="T42" fmla="*/ 1 w 1176"/>
                  <a:gd name="T43" fmla="*/ 0 h 1382"/>
                  <a:gd name="T44" fmla="*/ 1 w 1176"/>
                  <a:gd name="T45" fmla="*/ 0 h 1382"/>
                  <a:gd name="T46" fmla="*/ 1 w 1176"/>
                  <a:gd name="T47" fmla="*/ 0 h 1382"/>
                  <a:gd name="T48" fmla="*/ 1 w 1176"/>
                  <a:gd name="T49" fmla="*/ 0 h 1382"/>
                  <a:gd name="T50" fmla="*/ 1 w 1176"/>
                  <a:gd name="T51" fmla="*/ 0 h 1382"/>
                  <a:gd name="T52" fmla="*/ 1 w 1176"/>
                  <a:gd name="T53" fmla="*/ 0 h 1382"/>
                  <a:gd name="T54" fmla="*/ 2 w 1176"/>
                  <a:gd name="T55" fmla="*/ 0 h 1382"/>
                  <a:gd name="T56" fmla="*/ 2 w 1176"/>
                  <a:gd name="T57" fmla="*/ 0 h 1382"/>
                  <a:gd name="T58" fmla="*/ 2 w 1176"/>
                  <a:gd name="T59" fmla="*/ 0 h 1382"/>
                  <a:gd name="T60" fmla="*/ 2 w 1176"/>
                  <a:gd name="T61" fmla="*/ 0 h 1382"/>
                  <a:gd name="T62" fmla="*/ 2 w 1176"/>
                  <a:gd name="T63" fmla="*/ 0 h 1382"/>
                  <a:gd name="T64" fmla="*/ 2 w 1176"/>
                  <a:gd name="T65" fmla="*/ 0 h 1382"/>
                  <a:gd name="T66" fmla="*/ 2 w 1176"/>
                  <a:gd name="T67" fmla="*/ 0 h 1382"/>
                  <a:gd name="T68" fmla="*/ 2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" name="Freeform 20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 w 1014"/>
                  <a:gd name="T1" fmla="*/ 0 h 1193"/>
                  <a:gd name="T2" fmla="*/ 1 w 1014"/>
                  <a:gd name="T3" fmla="*/ 0 h 1193"/>
                  <a:gd name="T4" fmla="*/ 1 w 1014"/>
                  <a:gd name="T5" fmla="*/ 0 h 1193"/>
                  <a:gd name="T6" fmla="*/ 1 w 1014"/>
                  <a:gd name="T7" fmla="*/ 0 h 1193"/>
                  <a:gd name="T8" fmla="*/ 1 w 1014"/>
                  <a:gd name="T9" fmla="*/ 0 h 1193"/>
                  <a:gd name="T10" fmla="*/ 1 w 1014"/>
                  <a:gd name="T11" fmla="*/ 0 h 1193"/>
                  <a:gd name="T12" fmla="*/ 1 w 1014"/>
                  <a:gd name="T13" fmla="*/ 0 h 1193"/>
                  <a:gd name="T14" fmla="*/ 1 w 1014"/>
                  <a:gd name="T15" fmla="*/ 0 h 1193"/>
                  <a:gd name="T16" fmla="*/ 1 w 1014"/>
                  <a:gd name="T17" fmla="*/ 0 h 1193"/>
                  <a:gd name="T18" fmla="*/ 1 w 1014"/>
                  <a:gd name="T19" fmla="*/ 0 h 1193"/>
                  <a:gd name="T20" fmla="*/ 1 w 1014"/>
                  <a:gd name="T21" fmla="*/ 0 h 1193"/>
                  <a:gd name="T22" fmla="*/ 1 w 1014"/>
                  <a:gd name="T23" fmla="*/ 0 h 1193"/>
                  <a:gd name="T24" fmla="*/ 1 w 1014"/>
                  <a:gd name="T25" fmla="*/ 0 h 1193"/>
                  <a:gd name="T26" fmla="*/ 1 w 1014"/>
                  <a:gd name="T27" fmla="*/ 0 h 1193"/>
                  <a:gd name="T28" fmla="*/ 1 w 1014"/>
                  <a:gd name="T29" fmla="*/ 0 h 1193"/>
                  <a:gd name="T30" fmla="*/ 1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1 w 1014"/>
                  <a:gd name="T37" fmla="*/ 0 h 1193"/>
                  <a:gd name="T38" fmla="*/ 1 w 1014"/>
                  <a:gd name="T39" fmla="*/ 0 h 1193"/>
                  <a:gd name="T40" fmla="*/ 1 w 1014"/>
                  <a:gd name="T41" fmla="*/ 0 h 1193"/>
                  <a:gd name="T42" fmla="*/ 1 w 1014"/>
                  <a:gd name="T43" fmla="*/ 0 h 1193"/>
                  <a:gd name="T44" fmla="*/ 1 w 1014"/>
                  <a:gd name="T45" fmla="*/ 0 h 1193"/>
                  <a:gd name="T46" fmla="*/ 1 w 1014"/>
                  <a:gd name="T47" fmla="*/ 0 h 1193"/>
                  <a:gd name="T48" fmla="*/ 1 w 1014"/>
                  <a:gd name="T49" fmla="*/ 0 h 1193"/>
                  <a:gd name="T50" fmla="*/ 1 w 1014"/>
                  <a:gd name="T51" fmla="*/ 0 h 1193"/>
                  <a:gd name="T52" fmla="*/ 1 w 1014"/>
                  <a:gd name="T53" fmla="*/ 0 h 1193"/>
                  <a:gd name="T54" fmla="*/ 1 w 1014"/>
                  <a:gd name="T55" fmla="*/ 0 h 1193"/>
                  <a:gd name="T56" fmla="*/ 1 w 1014"/>
                  <a:gd name="T57" fmla="*/ 0 h 1193"/>
                  <a:gd name="T58" fmla="*/ 1 w 1014"/>
                  <a:gd name="T59" fmla="*/ 0 h 1193"/>
                  <a:gd name="T60" fmla="*/ 1 w 1014"/>
                  <a:gd name="T61" fmla="*/ 0 h 1193"/>
                  <a:gd name="T62" fmla="*/ 2 w 1014"/>
                  <a:gd name="T63" fmla="*/ 0 h 1193"/>
                  <a:gd name="T64" fmla="*/ 2 w 1014"/>
                  <a:gd name="T65" fmla="*/ 0 h 1193"/>
                  <a:gd name="T66" fmla="*/ 2 w 1014"/>
                  <a:gd name="T67" fmla="*/ 0 h 1193"/>
                  <a:gd name="T68" fmla="*/ 1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139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40" name="Picture 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16" name="Group 23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3117" name="Picture 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8" name="Picture 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9" name="Picture 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0" name="Picture 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1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2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76" name="Group 30"/>
          <p:cNvGrpSpPr>
            <a:grpSpLocks/>
          </p:cNvGrpSpPr>
          <p:nvPr/>
        </p:nvGrpSpPr>
        <p:grpSpPr bwMode="auto">
          <a:xfrm rot="219571" flipV="1">
            <a:off x="-395288" y="45246"/>
            <a:ext cx="1974851" cy="1484710"/>
            <a:chOff x="17" y="2256"/>
            <a:chExt cx="1829" cy="2064"/>
          </a:xfrm>
        </p:grpSpPr>
        <p:grpSp>
          <p:nvGrpSpPr>
            <p:cNvPr id="3089" name="Group 31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3097" name="Freeform 32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1 w 1336"/>
                  <a:gd name="T15" fmla="*/ 0 h 1572"/>
                  <a:gd name="T16" fmla="*/ 1 w 1336"/>
                  <a:gd name="T17" fmla="*/ 0 h 1572"/>
                  <a:gd name="T18" fmla="*/ 1 w 1336"/>
                  <a:gd name="T19" fmla="*/ 0 h 1572"/>
                  <a:gd name="T20" fmla="*/ 1 w 1336"/>
                  <a:gd name="T21" fmla="*/ 0 h 1572"/>
                  <a:gd name="T22" fmla="*/ 1 w 1336"/>
                  <a:gd name="T23" fmla="*/ 0 h 1572"/>
                  <a:gd name="T24" fmla="*/ 1 w 1336"/>
                  <a:gd name="T25" fmla="*/ 0 h 1572"/>
                  <a:gd name="T26" fmla="*/ 1 w 1336"/>
                  <a:gd name="T27" fmla="*/ 0 h 1572"/>
                  <a:gd name="T28" fmla="*/ 1 w 1336"/>
                  <a:gd name="T29" fmla="*/ 0 h 1572"/>
                  <a:gd name="T30" fmla="*/ 1 w 1336"/>
                  <a:gd name="T31" fmla="*/ 0 h 1572"/>
                  <a:gd name="T32" fmla="*/ 1 w 1336"/>
                  <a:gd name="T33" fmla="*/ 0 h 1572"/>
                  <a:gd name="T34" fmla="*/ 1 w 1336"/>
                  <a:gd name="T35" fmla="*/ 0 h 1572"/>
                  <a:gd name="T36" fmla="*/ 1 w 1336"/>
                  <a:gd name="T37" fmla="*/ 0 h 1572"/>
                  <a:gd name="T38" fmla="*/ 1 w 1336"/>
                  <a:gd name="T39" fmla="*/ 0 h 1572"/>
                  <a:gd name="T40" fmla="*/ 1 w 1336"/>
                  <a:gd name="T41" fmla="*/ 0 h 1572"/>
                  <a:gd name="T42" fmla="*/ 1 w 1336"/>
                  <a:gd name="T43" fmla="*/ 0 h 1572"/>
                  <a:gd name="T44" fmla="*/ 1 w 1336"/>
                  <a:gd name="T45" fmla="*/ 0 h 1572"/>
                  <a:gd name="T46" fmla="*/ 1 w 1336"/>
                  <a:gd name="T47" fmla="*/ 0 h 1572"/>
                  <a:gd name="T48" fmla="*/ 1 w 1336"/>
                  <a:gd name="T49" fmla="*/ 0 h 1572"/>
                  <a:gd name="T50" fmla="*/ 1 w 1336"/>
                  <a:gd name="T51" fmla="*/ 0 h 1572"/>
                  <a:gd name="T52" fmla="*/ 1 w 1336"/>
                  <a:gd name="T53" fmla="*/ 0 h 1572"/>
                  <a:gd name="T54" fmla="*/ 1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" name="Freeform 33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 w 1174"/>
                  <a:gd name="T1" fmla="*/ 0 h 1383"/>
                  <a:gd name="T2" fmla="*/ 1 w 1174"/>
                  <a:gd name="T3" fmla="*/ 0 h 1383"/>
                  <a:gd name="T4" fmla="*/ 1 w 1174"/>
                  <a:gd name="T5" fmla="*/ 0 h 1383"/>
                  <a:gd name="T6" fmla="*/ 1 w 1174"/>
                  <a:gd name="T7" fmla="*/ 0 h 1383"/>
                  <a:gd name="T8" fmla="*/ 1 w 1174"/>
                  <a:gd name="T9" fmla="*/ 0 h 1383"/>
                  <a:gd name="T10" fmla="*/ 1 w 1174"/>
                  <a:gd name="T11" fmla="*/ 0 h 1383"/>
                  <a:gd name="T12" fmla="*/ 1 w 1174"/>
                  <a:gd name="T13" fmla="*/ 0 h 1383"/>
                  <a:gd name="T14" fmla="*/ 1 w 1174"/>
                  <a:gd name="T15" fmla="*/ 0 h 1383"/>
                  <a:gd name="T16" fmla="*/ 1 w 1174"/>
                  <a:gd name="T17" fmla="*/ 0 h 1383"/>
                  <a:gd name="T18" fmla="*/ 1 w 1174"/>
                  <a:gd name="T19" fmla="*/ 0 h 1383"/>
                  <a:gd name="T20" fmla="*/ 1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1 w 1174"/>
                  <a:gd name="T49" fmla="*/ 0 h 1383"/>
                  <a:gd name="T50" fmla="*/ 1 w 1174"/>
                  <a:gd name="T51" fmla="*/ 0 h 1383"/>
                  <a:gd name="T52" fmla="*/ 1 w 1174"/>
                  <a:gd name="T53" fmla="*/ 0 h 1383"/>
                  <a:gd name="T54" fmla="*/ 1 w 1174"/>
                  <a:gd name="T55" fmla="*/ 0 h 1383"/>
                  <a:gd name="T56" fmla="*/ 1 w 1174"/>
                  <a:gd name="T57" fmla="*/ 0 h 1383"/>
                  <a:gd name="T58" fmla="*/ 1 w 1174"/>
                  <a:gd name="T59" fmla="*/ 0 h 1383"/>
                  <a:gd name="T60" fmla="*/ 1 w 1174"/>
                  <a:gd name="T61" fmla="*/ 0 h 1383"/>
                  <a:gd name="T62" fmla="*/ 1 w 1174"/>
                  <a:gd name="T63" fmla="*/ 0 h 1383"/>
                  <a:gd name="T64" fmla="*/ 1 w 1174"/>
                  <a:gd name="T65" fmla="*/ 0 h 1383"/>
                  <a:gd name="T66" fmla="*/ 1 w 1174"/>
                  <a:gd name="T67" fmla="*/ 0 h 1383"/>
                  <a:gd name="T68" fmla="*/ 1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" name="Freeform 34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 w 1012"/>
                  <a:gd name="T1" fmla="*/ 0 h 1193"/>
                  <a:gd name="T2" fmla="*/ 1 w 1012"/>
                  <a:gd name="T3" fmla="*/ 0 h 1193"/>
                  <a:gd name="T4" fmla="*/ 1 w 1012"/>
                  <a:gd name="T5" fmla="*/ 0 h 1193"/>
                  <a:gd name="T6" fmla="*/ 1 w 1012"/>
                  <a:gd name="T7" fmla="*/ 0 h 1193"/>
                  <a:gd name="T8" fmla="*/ 1 w 1012"/>
                  <a:gd name="T9" fmla="*/ 0 h 1193"/>
                  <a:gd name="T10" fmla="*/ 1 w 1012"/>
                  <a:gd name="T11" fmla="*/ 0 h 1193"/>
                  <a:gd name="T12" fmla="*/ 1 w 1012"/>
                  <a:gd name="T13" fmla="*/ 0 h 1193"/>
                  <a:gd name="T14" fmla="*/ 1 w 1012"/>
                  <a:gd name="T15" fmla="*/ 0 h 1193"/>
                  <a:gd name="T16" fmla="*/ 1 w 1012"/>
                  <a:gd name="T17" fmla="*/ 0 h 1193"/>
                  <a:gd name="T18" fmla="*/ 1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1 w 1012"/>
                  <a:gd name="T51" fmla="*/ 0 h 1193"/>
                  <a:gd name="T52" fmla="*/ 1 w 1012"/>
                  <a:gd name="T53" fmla="*/ 0 h 1193"/>
                  <a:gd name="T54" fmla="*/ 1 w 1012"/>
                  <a:gd name="T55" fmla="*/ 0 h 1193"/>
                  <a:gd name="T56" fmla="*/ 1 w 1012"/>
                  <a:gd name="T57" fmla="*/ 0 h 1193"/>
                  <a:gd name="T58" fmla="*/ 1 w 1012"/>
                  <a:gd name="T59" fmla="*/ 0 h 1193"/>
                  <a:gd name="T60" fmla="*/ 1 w 1012"/>
                  <a:gd name="T61" fmla="*/ 0 h 1193"/>
                  <a:gd name="T62" fmla="*/ 1 w 1012"/>
                  <a:gd name="T63" fmla="*/ 0 h 1193"/>
                  <a:gd name="T64" fmla="*/ 1 w 1012"/>
                  <a:gd name="T65" fmla="*/ 0 h 1193"/>
                  <a:gd name="T66" fmla="*/ 1 w 1012"/>
                  <a:gd name="T67" fmla="*/ 0 h 1193"/>
                  <a:gd name="T68" fmla="*/ 1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Freeform 35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 w 1271"/>
                  <a:gd name="T1" fmla="*/ 0 h 1495"/>
                  <a:gd name="T2" fmla="*/ 1 w 1271"/>
                  <a:gd name="T3" fmla="*/ 0 h 1495"/>
                  <a:gd name="T4" fmla="*/ 1 w 1271"/>
                  <a:gd name="T5" fmla="*/ 0 h 1495"/>
                  <a:gd name="T6" fmla="*/ 1 w 1271"/>
                  <a:gd name="T7" fmla="*/ 0 h 1495"/>
                  <a:gd name="T8" fmla="*/ 1 w 1271"/>
                  <a:gd name="T9" fmla="*/ 0 h 1495"/>
                  <a:gd name="T10" fmla="*/ 1 w 1271"/>
                  <a:gd name="T11" fmla="*/ 0 h 1495"/>
                  <a:gd name="T12" fmla="*/ 1 w 1271"/>
                  <a:gd name="T13" fmla="*/ 0 h 1495"/>
                  <a:gd name="T14" fmla="*/ 1 w 1271"/>
                  <a:gd name="T15" fmla="*/ 0 h 1495"/>
                  <a:gd name="T16" fmla="*/ 1 w 1271"/>
                  <a:gd name="T17" fmla="*/ 0 h 1495"/>
                  <a:gd name="T18" fmla="*/ 1 w 1271"/>
                  <a:gd name="T19" fmla="*/ 0 h 1495"/>
                  <a:gd name="T20" fmla="*/ 1 w 1271"/>
                  <a:gd name="T21" fmla="*/ 0 h 1495"/>
                  <a:gd name="T22" fmla="*/ 1 w 1271"/>
                  <a:gd name="T23" fmla="*/ 0 h 1495"/>
                  <a:gd name="T24" fmla="*/ 1 w 1271"/>
                  <a:gd name="T25" fmla="*/ 0 h 1495"/>
                  <a:gd name="T26" fmla="*/ 1 w 1271"/>
                  <a:gd name="T27" fmla="*/ 0 h 1495"/>
                  <a:gd name="T28" fmla="*/ 1 w 1271"/>
                  <a:gd name="T29" fmla="*/ 0 h 1495"/>
                  <a:gd name="T30" fmla="*/ 1 w 1271"/>
                  <a:gd name="T31" fmla="*/ 0 h 1495"/>
                  <a:gd name="T32" fmla="*/ 1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1 w 1271"/>
                  <a:gd name="T49" fmla="*/ 0 h 1495"/>
                  <a:gd name="T50" fmla="*/ 1 w 1271"/>
                  <a:gd name="T51" fmla="*/ 0 h 1495"/>
                  <a:gd name="T52" fmla="*/ 1 w 1271"/>
                  <a:gd name="T53" fmla="*/ 0 h 1495"/>
                  <a:gd name="T54" fmla="*/ 1 w 1271"/>
                  <a:gd name="T55" fmla="*/ 0 h 1495"/>
                  <a:gd name="T56" fmla="*/ 1 w 1271"/>
                  <a:gd name="T57" fmla="*/ 0 h 1495"/>
                  <a:gd name="T58" fmla="*/ 1 w 1271"/>
                  <a:gd name="T59" fmla="*/ 0 h 1495"/>
                  <a:gd name="T60" fmla="*/ 1 w 1271"/>
                  <a:gd name="T61" fmla="*/ 0 h 1495"/>
                  <a:gd name="T62" fmla="*/ 1 w 1271"/>
                  <a:gd name="T63" fmla="*/ 0 h 1495"/>
                  <a:gd name="T64" fmla="*/ 1 w 1271"/>
                  <a:gd name="T65" fmla="*/ 0 h 1495"/>
                  <a:gd name="T66" fmla="*/ 1 w 1271"/>
                  <a:gd name="T67" fmla="*/ 0 h 1495"/>
                  <a:gd name="T68" fmla="*/ 1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Freeform 36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" name="Freeform 37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 w 1272"/>
                  <a:gd name="T1" fmla="*/ 0 h 1495"/>
                  <a:gd name="T2" fmla="*/ 1 w 1272"/>
                  <a:gd name="T3" fmla="*/ 0 h 1495"/>
                  <a:gd name="T4" fmla="*/ 1 w 1272"/>
                  <a:gd name="T5" fmla="*/ 0 h 1495"/>
                  <a:gd name="T6" fmla="*/ 1 w 1272"/>
                  <a:gd name="T7" fmla="*/ 0 h 1495"/>
                  <a:gd name="T8" fmla="*/ 1 w 1272"/>
                  <a:gd name="T9" fmla="*/ 0 h 1495"/>
                  <a:gd name="T10" fmla="*/ 1 w 1272"/>
                  <a:gd name="T11" fmla="*/ 0 h 1495"/>
                  <a:gd name="T12" fmla="*/ 1 w 1272"/>
                  <a:gd name="T13" fmla="*/ 0 h 1495"/>
                  <a:gd name="T14" fmla="*/ 1 w 1272"/>
                  <a:gd name="T15" fmla="*/ 0 h 1495"/>
                  <a:gd name="T16" fmla="*/ 1 w 1272"/>
                  <a:gd name="T17" fmla="*/ 0 h 1495"/>
                  <a:gd name="T18" fmla="*/ 1 w 1272"/>
                  <a:gd name="T19" fmla="*/ 0 h 1495"/>
                  <a:gd name="T20" fmla="*/ 1 w 1272"/>
                  <a:gd name="T21" fmla="*/ 0 h 1495"/>
                  <a:gd name="T22" fmla="*/ 1 w 1272"/>
                  <a:gd name="T23" fmla="*/ 0 h 1495"/>
                  <a:gd name="T24" fmla="*/ 1 w 1272"/>
                  <a:gd name="T25" fmla="*/ 0 h 1495"/>
                  <a:gd name="T26" fmla="*/ 1 w 1272"/>
                  <a:gd name="T27" fmla="*/ 0 h 1495"/>
                  <a:gd name="T28" fmla="*/ 1 w 1272"/>
                  <a:gd name="T29" fmla="*/ 0 h 1495"/>
                  <a:gd name="T30" fmla="*/ 1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1 w 1272"/>
                  <a:gd name="T37" fmla="*/ 0 h 1495"/>
                  <a:gd name="T38" fmla="*/ 1 w 1272"/>
                  <a:gd name="T39" fmla="*/ 0 h 1495"/>
                  <a:gd name="T40" fmla="*/ 1 w 1272"/>
                  <a:gd name="T41" fmla="*/ 0 h 1495"/>
                  <a:gd name="T42" fmla="*/ 1 w 1272"/>
                  <a:gd name="T43" fmla="*/ 0 h 1495"/>
                  <a:gd name="T44" fmla="*/ 1 w 1272"/>
                  <a:gd name="T45" fmla="*/ 0 h 1495"/>
                  <a:gd name="T46" fmla="*/ 1 w 1272"/>
                  <a:gd name="T47" fmla="*/ 0 h 1495"/>
                  <a:gd name="T48" fmla="*/ 1 w 1272"/>
                  <a:gd name="T49" fmla="*/ 0 h 1495"/>
                  <a:gd name="T50" fmla="*/ 1 w 1272"/>
                  <a:gd name="T51" fmla="*/ 0 h 1495"/>
                  <a:gd name="T52" fmla="*/ 1 w 1272"/>
                  <a:gd name="T53" fmla="*/ 0 h 1495"/>
                  <a:gd name="T54" fmla="*/ 1 w 1272"/>
                  <a:gd name="T55" fmla="*/ 0 h 1495"/>
                  <a:gd name="T56" fmla="*/ 1 w 1272"/>
                  <a:gd name="T57" fmla="*/ 0 h 1495"/>
                  <a:gd name="T58" fmla="*/ 2 w 1272"/>
                  <a:gd name="T59" fmla="*/ 0 h 1495"/>
                  <a:gd name="T60" fmla="*/ 2 w 1272"/>
                  <a:gd name="T61" fmla="*/ 0 h 1495"/>
                  <a:gd name="T62" fmla="*/ 2 w 1272"/>
                  <a:gd name="T63" fmla="*/ 0 h 1495"/>
                  <a:gd name="T64" fmla="*/ 2 w 1272"/>
                  <a:gd name="T65" fmla="*/ 0 h 1495"/>
                  <a:gd name="T66" fmla="*/ 2 w 1272"/>
                  <a:gd name="T67" fmla="*/ 0 h 1495"/>
                  <a:gd name="T68" fmla="*/ 1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" name="Freeform 38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1 w 1338"/>
                  <a:gd name="T3" fmla="*/ 0 h 1572"/>
                  <a:gd name="T4" fmla="*/ 1 w 1338"/>
                  <a:gd name="T5" fmla="*/ 0 h 1572"/>
                  <a:gd name="T6" fmla="*/ 1 w 1338"/>
                  <a:gd name="T7" fmla="*/ 0 h 1572"/>
                  <a:gd name="T8" fmla="*/ 1 w 1338"/>
                  <a:gd name="T9" fmla="*/ 0 h 1572"/>
                  <a:gd name="T10" fmla="*/ 1 w 1338"/>
                  <a:gd name="T11" fmla="*/ 0 h 1572"/>
                  <a:gd name="T12" fmla="*/ 1 w 1338"/>
                  <a:gd name="T13" fmla="*/ 0 h 1572"/>
                  <a:gd name="T14" fmla="*/ 1 w 1338"/>
                  <a:gd name="T15" fmla="*/ 0 h 1572"/>
                  <a:gd name="T16" fmla="*/ 1 w 1338"/>
                  <a:gd name="T17" fmla="*/ 0 h 1572"/>
                  <a:gd name="T18" fmla="*/ 2 w 1338"/>
                  <a:gd name="T19" fmla="*/ 0 h 1572"/>
                  <a:gd name="T20" fmla="*/ 2 w 1338"/>
                  <a:gd name="T21" fmla="*/ 0 h 1572"/>
                  <a:gd name="T22" fmla="*/ 2 w 1338"/>
                  <a:gd name="T23" fmla="*/ 0 h 1572"/>
                  <a:gd name="T24" fmla="*/ 2 w 1338"/>
                  <a:gd name="T25" fmla="*/ 0 h 1572"/>
                  <a:gd name="T26" fmla="*/ 2 w 1338"/>
                  <a:gd name="T27" fmla="*/ 0 h 1572"/>
                  <a:gd name="T28" fmla="*/ 2 w 1338"/>
                  <a:gd name="T29" fmla="*/ 0 h 1572"/>
                  <a:gd name="T30" fmla="*/ 2 w 1338"/>
                  <a:gd name="T31" fmla="*/ 0 h 1572"/>
                  <a:gd name="T32" fmla="*/ 2 w 1338"/>
                  <a:gd name="T33" fmla="*/ 0 h 1572"/>
                  <a:gd name="T34" fmla="*/ 2 w 1338"/>
                  <a:gd name="T35" fmla="*/ 0 h 1572"/>
                  <a:gd name="T36" fmla="*/ 2 w 1338"/>
                  <a:gd name="T37" fmla="*/ 0 h 1572"/>
                  <a:gd name="T38" fmla="*/ 2 w 1338"/>
                  <a:gd name="T39" fmla="*/ 0 h 1572"/>
                  <a:gd name="T40" fmla="*/ 2 w 1338"/>
                  <a:gd name="T41" fmla="*/ 0 h 1572"/>
                  <a:gd name="T42" fmla="*/ 2 w 1338"/>
                  <a:gd name="T43" fmla="*/ 0 h 1572"/>
                  <a:gd name="T44" fmla="*/ 2 w 1338"/>
                  <a:gd name="T45" fmla="*/ 0 h 1572"/>
                  <a:gd name="T46" fmla="*/ 2 w 1338"/>
                  <a:gd name="T47" fmla="*/ 0 h 1572"/>
                  <a:gd name="T48" fmla="*/ 1 w 1338"/>
                  <a:gd name="T49" fmla="*/ 0 h 1572"/>
                  <a:gd name="T50" fmla="*/ 1 w 1338"/>
                  <a:gd name="T51" fmla="*/ 0 h 1572"/>
                  <a:gd name="T52" fmla="*/ 1 w 1338"/>
                  <a:gd name="T53" fmla="*/ 0 h 1572"/>
                  <a:gd name="T54" fmla="*/ 1 w 1338"/>
                  <a:gd name="T55" fmla="*/ 0 h 1572"/>
                  <a:gd name="T56" fmla="*/ 1 w 1338"/>
                  <a:gd name="T57" fmla="*/ 0 h 1572"/>
                  <a:gd name="T58" fmla="*/ 1 w 1338"/>
                  <a:gd name="T59" fmla="*/ 0 h 1572"/>
                  <a:gd name="T60" fmla="*/ 1 w 1338"/>
                  <a:gd name="T61" fmla="*/ 0 h 1572"/>
                  <a:gd name="T62" fmla="*/ 1 w 1338"/>
                  <a:gd name="T63" fmla="*/ 0 h 1572"/>
                  <a:gd name="T64" fmla="*/ 1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Freeform 39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 w 1176"/>
                  <a:gd name="T1" fmla="*/ 0 h 1383"/>
                  <a:gd name="T2" fmla="*/ 1 w 1176"/>
                  <a:gd name="T3" fmla="*/ 0 h 1383"/>
                  <a:gd name="T4" fmla="*/ 1 w 1176"/>
                  <a:gd name="T5" fmla="*/ 0 h 1383"/>
                  <a:gd name="T6" fmla="*/ 1 w 1176"/>
                  <a:gd name="T7" fmla="*/ 0 h 1383"/>
                  <a:gd name="T8" fmla="*/ 1 w 1176"/>
                  <a:gd name="T9" fmla="*/ 0 h 1383"/>
                  <a:gd name="T10" fmla="*/ 1 w 1176"/>
                  <a:gd name="T11" fmla="*/ 0 h 1383"/>
                  <a:gd name="T12" fmla="*/ 1 w 1176"/>
                  <a:gd name="T13" fmla="*/ 0 h 1383"/>
                  <a:gd name="T14" fmla="*/ 1 w 1176"/>
                  <a:gd name="T15" fmla="*/ 0 h 1383"/>
                  <a:gd name="T16" fmla="*/ 1 w 1176"/>
                  <a:gd name="T17" fmla="*/ 0 h 1383"/>
                  <a:gd name="T18" fmla="*/ 1 w 1176"/>
                  <a:gd name="T19" fmla="*/ 0 h 1383"/>
                  <a:gd name="T20" fmla="*/ 1 w 1176"/>
                  <a:gd name="T21" fmla="*/ 0 h 1383"/>
                  <a:gd name="T22" fmla="*/ 1 w 1176"/>
                  <a:gd name="T23" fmla="*/ 0 h 1383"/>
                  <a:gd name="T24" fmla="*/ 1 w 1176"/>
                  <a:gd name="T25" fmla="*/ 0 h 1383"/>
                  <a:gd name="T26" fmla="*/ 1 w 1176"/>
                  <a:gd name="T27" fmla="*/ 0 h 1383"/>
                  <a:gd name="T28" fmla="*/ 1 w 1176"/>
                  <a:gd name="T29" fmla="*/ 0 h 1383"/>
                  <a:gd name="T30" fmla="*/ 1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1 w 1176"/>
                  <a:gd name="T37" fmla="*/ 0 h 1383"/>
                  <a:gd name="T38" fmla="*/ 1 w 1176"/>
                  <a:gd name="T39" fmla="*/ 0 h 1383"/>
                  <a:gd name="T40" fmla="*/ 1 w 1176"/>
                  <a:gd name="T41" fmla="*/ 0 h 1383"/>
                  <a:gd name="T42" fmla="*/ 1 w 1176"/>
                  <a:gd name="T43" fmla="*/ 0 h 1383"/>
                  <a:gd name="T44" fmla="*/ 1 w 1176"/>
                  <a:gd name="T45" fmla="*/ 0 h 1383"/>
                  <a:gd name="T46" fmla="*/ 1 w 1176"/>
                  <a:gd name="T47" fmla="*/ 0 h 1383"/>
                  <a:gd name="T48" fmla="*/ 1 w 1176"/>
                  <a:gd name="T49" fmla="*/ 0 h 1383"/>
                  <a:gd name="T50" fmla="*/ 1 w 1176"/>
                  <a:gd name="T51" fmla="*/ 0 h 1383"/>
                  <a:gd name="T52" fmla="*/ 1 w 1176"/>
                  <a:gd name="T53" fmla="*/ 0 h 1383"/>
                  <a:gd name="T54" fmla="*/ 1 w 1176"/>
                  <a:gd name="T55" fmla="*/ 0 h 1383"/>
                  <a:gd name="T56" fmla="*/ 1 w 1176"/>
                  <a:gd name="T57" fmla="*/ 0 h 1383"/>
                  <a:gd name="T58" fmla="*/ 1 w 1176"/>
                  <a:gd name="T59" fmla="*/ 0 h 1383"/>
                  <a:gd name="T60" fmla="*/ 1 w 1176"/>
                  <a:gd name="T61" fmla="*/ 0 h 1383"/>
                  <a:gd name="T62" fmla="*/ 1 w 1176"/>
                  <a:gd name="T63" fmla="*/ 0 h 1383"/>
                  <a:gd name="T64" fmla="*/ 2 w 1176"/>
                  <a:gd name="T65" fmla="*/ 0 h 1383"/>
                  <a:gd name="T66" fmla="*/ 2 w 1176"/>
                  <a:gd name="T67" fmla="*/ 0 h 1383"/>
                  <a:gd name="T68" fmla="*/ 1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" name="Freeform 40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 w 1011"/>
                  <a:gd name="T1" fmla="*/ 0 h 1223"/>
                  <a:gd name="T2" fmla="*/ 1 w 1011"/>
                  <a:gd name="T3" fmla="*/ 0 h 1223"/>
                  <a:gd name="T4" fmla="*/ 1 w 1011"/>
                  <a:gd name="T5" fmla="*/ 0 h 1223"/>
                  <a:gd name="T6" fmla="*/ 1 w 1011"/>
                  <a:gd name="T7" fmla="*/ 0 h 1223"/>
                  <a:gd name="T8" fmla="*/ 1 w 1011"/>
                  <a:gd name="T9" fmla="*/ 0 h 1223"/>
                  <a:gd name="T10" fmla="*/ 1 w 1011"/>
                  <a:gd name="T11" fmla="*/ 0 h 1223"/>
                  <a:gd name="T12" fmla="*/ 1 w 1011"/>
                  <a:gd name="T13" fmla="*/ 0 h 1223"/>
                  <a:gd name="T14" fmla="*/ 1 w 1011"/>
                  <a:gd name="T15" fmla="*/ 0 h 1223"/>
                  <a:gd name="T16" fmla="*/ 1 w 1011"/>
                  <a:gd name="T17" fmla="*/ 0 h 1223"/>
                  <a:gd name="T18" fmla="*/ 1 w 1011"/>
                  <a:gd name="T19" fmla="*/ 0 h 1223"/>
                  <a:gd name="T20" fmla="*/ 1 w 1011"/>
                  <a:gd name="T21" fmla="*/ 0 h 1223"/>
                  <a:gd name="T22" fmla="*/ 1 w 1011"/>
                  <a:gd name="T23" fmla="*/ 0 h 1223"/>
                  <a:gd name="T24" fmla="*/ 1 w 1011"/>
                  <a:gd name="T25" fmla="*/ 0 h 1223"/>
                  <a:gd name="T26" fmla="*/ 1 w 1011"/>
                  <a:gd name="T27" fmla="*/ 0 h 1223"/>
                  <a:gd name="T28" fmla="*/ 1 w 1011"/>
                  <a:gd name="T29" fmla="*/ 0 h 1223"/>
                  <a:gd name="T30" fmla="*/ 1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1 w 1011"/>
                  <a:gd name="T37" fmla="*/ 0 h 1223"/>
                  <a:gd name="T38" fmla="*/ 1 w 1011"/>
                  <a:gd name="T39" fmla="*/ 0 h 1223"/>
                  <a:gd name="T40" fmla="*/ 1 w 1011"/>
                  <a:gd name="T41" fmla="*/ 0 h 1223"/>
                  <a:gd name="T42" fmla="*/ 1 w 1011"/>
                  <a:gd name="T43" fmla="*/ 0 h 1223"/>
                  <a:gd name="T44" fmla="*/ 1 w 1011"/>
                  <a:gd name="T45" fmla="*/ 0 h 1223"/>
                  <a:gd name="T46" fmla="*/ 1 w 1011"/>
                  <a:gd name="T47" fmla="*/ 0 h 1223"/>
                  <a:gd name="T48" fmla="*/ 1 w 1011"/>
                  <a:gd name="T49" fmla="*/ 0 h 1223"/>
                  <a:gd name="T50" fmla="*/ 1 w 1011"/>
                  <a:gd name="T51" fmla="*/ 0 h 1223"/>
                  <a:gd name="T52" fmla="*/ 1 w 1011"/>
                  <a:gd name="T53" fmla="*/ 0 h 1223"/>
                  <a:gd name="T54" fmla="*/ 1 w 1011"/>
                  <a:gd name="T55" fmla="*/ 0 h 1223"/>
                  <a:gd name="T56" fmla="*/ 1 w 1011"/>
                  <a:gd name="T57" fmla="*/ 0 h 1223"/>
                  <a:gd name="T58" fmla="*/ 1 w 1011"/>
                  <a:gd name="T59" fmla="*/ 0 h 1223"/>
                  <a:gd name="T60" fmla="*/ 1 w 1011"/>
                  <a:gd name="T61" fmla="*/ 0 h 1223"/>
                  <a:gd name="T62" fmla="*/ 2 w 1011"/>
                  <a:gd name="T63" fmla="*/ 0 h 1223"/>
                  <a:gd name="T64" fmla="*/ 2 w 1011"/>
                  <a:gd name="T65" fmla="*/ 0 h 1223"/>
                  <a:gd name="T66" fmla="*/ 2 w 1011"/>
                  <a:gd name="T67" fmla="*/ 0 h 1223"/>
                  <a:gd name="T68" fmla="*/ 1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106" name="Picture 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7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8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9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10" name="Freeform 45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2 w 1337"/>
                  <a:gd name="T19" fmla="*/ 0 h 1572"/>
                  <a:gd name="T20" fmla="*/ 2 w 1337"/>
                  <a:gd name="T21" fmla="*/ 0 h 1572"/>
                  <a:gd name="T22" fmla="*/ 2 w 1337"/>
                  <a:gd name="T23" fmla="*/ 0 h 1572"/>
                  <a:gd name="T24" fmla="*/ 2 w 1337"/>
                  <a:gd name="T25" fmla="*/ 0 h 1572"/>
                  <a:gd name="T26" fmla="*/ 2 w 1337"/>
                  <a:gd name="T27" fmla="*/ 0 h 1572"/>
                  <a:gd name="T28" fmla="*/ 2 w 1337"/>
                  <a:gd name="T29" fmla="*/ 0 h 1572"/>
                  <a:gd name="T30" fmla="*/ 2 w 1337"/>
                  <a:gd name="T31" fmla="*/ 0 h 1572"/>
                  <a:gd name="T32" fmla="*/ 2 w 1337"/>
                  <a:gd name="T33" fmla="*/ 0 h 1572"/>
                  <a:gd name="T34" fmla="*/ 2 w 1337"/>
                  <a:gd name="T35" fmla="*/ 0 h 1572"/>
                  <a:gd name="T36" fmla="*/ 2 w 1337"/>
                  <a:gd name="T37" fmla="*/ 0 h 1572"/>
                  <a:gd name="T38" fmla="*/ 2 w 1337"/>
                  <a:gd name="T39" fmla="*/ 0 h 1572"/>
                  <a:gd name="T40" fmla="*/ 2 w 1337"/>
                  <a:gd name="T41" fmla="*/ 0 h 1572"/>
                  <a:gd name="T42" fmla="*/ 2 w 1337"/>
                  <a:gd name="T43" fmla="*/ 0 h 1572"/>
                  <a:gd name="T44" fmla="*/ 2 w 1337"/>
                  <a:gd name="T45" fmla="*/ 0 h 1572"/>
                  <a:gd name="T46" fmla="*/ 2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" name="Freeform 46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2 w 1176"/>
                  <a:gd name="T1" fmla="*/ 0 h 1382"/>
                  <a:gd name="T2" fmla="*/ 2 w 1176"/>
                  <a:gd name="T3" fmla="*/ 0 h 1382"/>
                  <a:gd name="T4" fmla="*/ 2 w 1176"/>
                  <a:gd name="T5" fmla="*/ 0 h 1382"/>
                  <a:gd name="T6" fmla="*/ 2 w 1176"/>
                  <a:gd name="T7" fmla="*/ 0 h 1382"/>
                  <a:gd name="T8" fmla="*/ 2 w 1176"/>
                  <a:gd name="T9" fmla="*/ 0 h 1382"/>
                  <a:gd name="T10" fmla="*/ 1 w 1176"/>
                  <a:gd name="T11" fmla="*/ 0 h 1382"/>
                  <a:gd name="T12" fmla="*/ 1 w 1176"/>
                  <a:gd name="T13" fmla="*/ 0 h 1382"/>
                  <a:gd name="T14" fmla="*/ 1 w 1176"/>
                  <a:gd name="T15" fmla="*/ 0 h 1382"/>
                  <a:gd name="T16" fmla="*/ 1 w 1176"/>
                  <a:gd name="T17" fmla="*/ 0 h 1382"/>
                  <a:gd name="T18" fmla="*/ 1 w 1176"/>
                  <a:gd name="T19" fmla="*/ 0 h 1382"/>
                  <a:gd name="T20" fmla="*/ 1 w 1176"/>
                  <a:gd name="T21" fmla="*/ 0 h 1382"/>
                  <a:gd name="T22" fmla="*/ 1 w 1176"/>
                  <a:gd name="T23" fmla="*/ 0 h 1382"/>
                  <a:gd name="T24" fmla="*/ 1 w 1176"/>
                  <a:gd name="T25" fmla="*/ 0 h 1382"/>
                  <a:gd name="T26" fmla="*/ 1 w 1176"/>
                  <a:gd name="T27" fmla="*/ 0 h 1382"/>
                  <a:gd name="T28" fmla="*/ 1 w 1176"/>
                  <a:gd name="T29" fmla="*/ 0 h 1382"/>
                  <a:gd name="T30" fmla="*/ 1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1 w 1176"/>
                  <a:gd name="T37" fmla="*/ 0 h 1382"/>
                  <a:gd name="T38" fmla="*/ 1 w 1176"/>
                  <a:gd name="T39" fmla="*/ 0 h 1382"/>
                  <a:gd name="T40" fmla="*/ 1 w 1176"/>
                  <a:gd name="T41" fmla="*/ 0 h 1382"/>
                  <a:gd name="T42" fmla="*/ 1 w 1176"/>
                  <a:gd name="T43" fmla="*/ 0 h 1382"/>
                  <a:gd name="T44" fmla="*/ 1 w 1176"/>
                  <a:gd name="T45" fmla="*/ 0 h 1382"/>
                  <a:gd name="T46" fmla="*/ 1 w 1176"/>
                  <a:gd name="T47" fmla="*/ 0 h 1382"/>
                  <a:gd name="T48" fmla="*/ 1 w 1176"/>
                  <a:gd name="T49" fmla="*/ 0 h 1382"/>
                  <a:gd name="T50" fmla="*/ 1 w 1176"/>
                  <a:gd name="T51" fmla="*/ 0 h 1382"/>
                  <a:gd name="T52" fmla="*/ 1 w 1176"/>
                  <a:gd name="T53" fmla="*/ 0 h 1382"/>
                  <a:gd name="T54" fmla="*/ 2 w 1176"/>
                  <a:gd name="T55" fmla="*/ 0 h 1382"/>
                  <a:gd name="T56" fmla="*/ 2 w 1176"/>
                  <a:gd name="T57" fmla="*/ 0 h 1382"/>
                  <a:gd name="T58" fmla="*/ 2 w 1176"/>
                  <a:gd name="T59" fmla="*/ 0 h 1382"/>
                  <a:gd name="T60" fmla="*/ 2 w 1176"/>
                  <a:gd name="T61" fmla="*/ 0 h 1382"/>
                  <a:gd name="T62" fmla="*/ 2 w 1176"/>
                  <a:gd name="T63" fmla="*/ 0 h 1382"/>
                  <a:gd name="T64" fmla="*/ 2 w 1176"/>
                  <a:gd name="T65" fmla="*/ 0 h 1382"/>
                  <a:gd name="T66" fmla="*/ 2 w 1176"/>
                  <a:gd name="T67" fmla="*/ 0 h 1382"/>
                  <a:gd name="T68" fmla="*/ 2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Freeform 47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 w 1014"/>
                  <a:gd name="T1" fmla="*/ 0 h 1193"/>
                  <a:gd name="T2" fmla="*/ 1 w 1014"/>
                  <a:gd name="T3" fmla="*/ 0 h 1193"/>
                  <a:gd name="T4" fmla="*/ 1 w 1014"/>
                  <a:gd name="T5" fmla="*/ 0 h 1193"/>
                  <a:gd name="T6" fmla="*/ 1 w 1014"/>
                  <a:gd name="T7" fmla="*/ 0 h 1193"/>
                  <a:gd name="T8" fmla="*/ 1 w 1014"/>
                  <a:gd name="T9" fmla="*/ 0 h 1193"/>
                  <a:gd name="T10" fmla="*/ 1 w 1014"/>
                  <a:gd name="T11" fmla="*/ 0 h 1193"/>
                  <a:gd name="T12" fmla="*/ 1 w 1014"/>
                  <a:gd name="T13" fmla="*/ 0 h 1193"/>
                  <a:gd name="T14" fmla="*/ 1 w 1014"/>
                  <a:gd name="T15" fmla="*/ 0 h 1193"/>
                  <a:gd name="T16" fmla="*/ 1 w 1014"/>
                  <a:gd name="T17" fmla="*/ 0 h 1193"/>
                  <a:gd name="T18" fmla="*/ 1 w 1014"/>
                  <a:gd name="T19" fmla="*/ 0 h 1193"/>
                  <a:gd name="T20" fmla="*/ 1 w 1014"/>
                  <a:gd name="T21" fmla="*/ 0 h 1193"/>
                  <a:gd name="T22" fmla="*/ 1 w 1014"/>
                  <a:gd name="T23" fmla="*/ 0 h 1193"/>
                  <a:gd name="T24" fmla="*/ 1 w 1014"/>
                  <a:gd name="T25" fmla="*/ 0 h 1193"/>
                  <a:gd name="T26" fmla="*/ 1 w 1014"/>
                  <a:gd name="T27" fmla="*/ 0 h 1193"/>
                  <a:gd name="T28" fmla="*/ 1 w 1014"/>
                  <a:gd name="T29" fmla="*/ 0 h 1193"/>
                  <a:gd name="T30" fmla="*/ 1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1 w 1014"/>
                  <a:gd name="T37" fmla="*/ 0 h 1193"/>
                  <a:gd name="T38" fmla="*/ 1 w 1014"/>
                  <a:gd name="T39" fmla="*/ 0 h 1193"/>
                  <a:gd name="T40" fmla="*/ 1 w 1014"/>
                  <a:gd name="T41" fmla="*/ 0 h 1193"/>
                  <a:gd name="T42" fmla="*/ 1 w 1014"/>
                  <a:gd name="T43" fmla="*/ 0 h 1193"/>
                  <a:gd name="T44" fmla="*/ 1 w 1014"/>
                  <a:gd name="T45" fmla="*/ 0 h 1193"/>
                  <a:gd name="T46" fmla="*/ 1 w 1014"/>
                  <a:gd name="T47" fmla="*/ 0 h 1193"/>
                  <a:gd name="T48" fmla="*/ 1 w 1014"/>
                  <a:gd name="T49" fmla="*/ 0 h 1193"/>
                  <a:gd name="T50" fmla="*/ 1 w 1014"/>
                  <a:gd name="T51" fmla="*/ 0 h 1193"/>
                  <a:gd name="T52" fmla="*/ 1 w 1014"/>
                  <a:gd name="T53" fmla="*/ 0 h 1193"/>
                  <a:gd name="T54" fmla="*/ 1 w 1014"/>
                  <a:gd name="T55" fmla="*/ 0 h 1193"/>
                  <a:gd name="T56" fmla="*/ 1 w 1014"/>
                  <a:gd name="T57" fmla="*/ 0 h 1193"/>
                  <a:gd name="T58" fmla="*/ 1 w 1014"/>
                  <a:gd name="T59" fmla="*/ 0 h 1193"/>
                  <a:gd name="T60" fmla="*/ 1 w 1014"/>
                  <a:gd name="T61" fmla="*/ 0 h 1193"/>
                  <a:gd name="T62" fmla="*/ 2 w 1014"/>
                  <a:gd name="T63" fmla="*/ 0 h 1193"/>
                  <a:gd name="T64" fmla="*/ 2 w 1014"/>
                  <a:gd name="T65" fmla="*/ 0 h 1193"/>
                  <a:gd name="T66" fmla="*/ 2 w 1014"/>
                  <a:gd name="T67" fmla="*/ 0 h 1193"/>
                  <a:gd name="T68" fmla="*/ 1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113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4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90" name="Group 50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3091" name="Picture 5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2" name="Picture 5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3" name="Picture 5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4" name="Picture 5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5" name="Picture 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6" name="Picture 5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77" name="Group 57"/>
          <p:cNvGrpSpPr>
            <a:grpSpLocks/>
          </p:cNvGrpSpPr>
          <p:nvPr/>
        </p:nvGrpSpPr>
        <p:grpSpPr bwMode="auto">
          <a:xfrm>
            <a:off x="-228600" y="67866"/>
            <a:ext cx="9601200" cy="5361384"/>
            <a:chOff x="0" y="0"/>
            <a:chExt cx="5760" cy="4320"/>
          </a:xfrm>
        </p:grpSpPr>
        <p:pic>
          <p:nvPicPr>
            <p:cNvPr id="3085" name="Picture 58" descr="BAR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7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59" descr="BAR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60" descr="BAR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61" descr="BAR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7"/>
              <a:ext cx="576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8" name="WordArt 4"/>
          <p:cNvSpPr>
            <a:spLocks noChangeArrowheads="1" noChangeShapeType="1" noTextEdit="1"/>
          </p:cNvSpPr>
          <p:nvPr/>
        </p:nvSpPr>
        <p:spPr bwMode="auto">
          <a:xfrm>
            <a:off x="414099" y="492551"/>
            <a:ext cx="82296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6000" b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MỪNG QUÝ THẦY CÔ VỀ DỰ GIỜ LỚP 4B</a:t>
            </a:r>
          </a:p>
        </p:txBody>
      </p:sp>
      <p:sp>
        <p:nvSpPr>
          <p:cNvPr id="3079" name="WordArt 7" descr="p2_002"/>
          <p:cNvSpPr>
            <a:spLocks noChangeArrowheads="1" noChangeShapeType="1" noTextEdit="1"/>
          </p:cNvSpPr>
          <p:nvPr/>
        </p:nvSpPr>
        <p:spPr bwMode="auto">
          <a:xfrm>
            <a:off x="2743200" y="1543050"/>
            <a:ext cx="3352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5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Môn:Toán</a:t>
            </a:r>
            <a:endParaRPr lang="en-US" sz="3600" b="1" kern="10" dirty="0">
              <a:ln w="12700">
                <a:solidFill>
                  <a:srgbClr val="6600FF"/>
                </a:solidFill>
                <a:round/>
                <a:headEnd/>
                <a:tailEnd/>
              </a:ln>
              <a:blipFill dpi="0" rotWithShape="0">
                <a:blip r:embed="rId5">
                  <a:alphaModFix amt="95000"/>
                </a:blip>
                <a:srcRect/>
                <a:stretch>
                  <a:fillRect/>
                </a:stretch>
              </a:blip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0" name="Text Box 64"/>
          <p:cNvSpPr txBox="1">
            <a:spLocks noChangeArrowheads="1"/>
          </p:cNvSpPr>
          <p:nvPr/>
        </p:nvSpPr>
        <p:spPr bwMode="auto">
          <a:xfrm>
            <a:off x="1600200" y="2457467"/>
            <a:ext cx="60556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endParaRPr lang="en-US" altLang="en-US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Picture 8" descr="2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33" y="3771901"/>
            <a:ext cx="2157413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66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4057651"/>
            <a:ext cx="1905000" cy="126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344" y="3865339"/>
            <a:ext cx="2000250" cy="156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WordArt 7" descr="p2_002"/>
          <p:cNvSpPr>
            <a:spLocks noChangeArrowheads="1" noChangeShapeType="1" noTextEdit="1"/>
          </p:cNvSpPr>
          <p:nvPr/>
        </p:nvSpPr>
        <p:spPr bwMode="auto">
          <a:xfrm>
            <a:off x="3962400" y="2686050"/>
            <a:ext cx="28194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b="1" kern="10" dirty="0">
              <a:ln w="12700">
                <a:solidFill>
                  <a:srgbClr val="6600FF"/>
                </a:solidFill>
                <a:round/>
                <a:headEnd/>
                <a:tailEnd/>
              </a:ln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679998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0062" y="134570"/>
            <a:ext cx="8143875" cy="47005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  <a:latin typeface="等线" panose="020B0604020202020204"/>
              <a:ea typeface="等线" panose="02010600030101010101" pitchFamily="2" charset="-122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714374" y="307181"/>
            <a:ext cx="7779545" cy="838141"/>
            <a:chOff x="990599" y="409575"/>
            <a:chExt cx="10372726" cy="111752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599" y="409575"/>
              <a:ext cx="1587500" cy="9429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1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2578100" y="419100"/>
              <a:ext cx="8785225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 ABCD </a:t>
              </a:r>
              <a:r>
                <a:rPr lang="en-US" sz="24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CDEG </a:t>
              </a:r>
              <a:r>
                <a:rPr lang="en-US" sz="24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24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</a:t>
              </a:r>
              <a:r>
                <a:rPr lang="en-US" sz="24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AB </a:t>
              </a:r>
              <a:r>
                <a:rPr lang="en-US" sz="24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 dm.</a:t>
              </a:r>
              <a:endPara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1DF5B6-2E77-D8B0-5191-C9A77F30A591}"/>
              </a:ext>
            </a:extLst>
          </p:cNvPr>
          <p:cNvSpPr txBox="1"/>
          <p:nvPr/>
        </p:nvSpPr>
        <p:spPr>
          <a:xfrm>
            <a:off x="664368" y="1514475"/>
            <a:ext cx="4579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EG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E6E2F-3D6D-A0CB-5DD3-C08F918C8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986" y="1145321"/>
            <a:ext cx="3223496" cy="17550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7C5A97-E80D-1AA1-982B-212CFF94E2AC}"/>
              </a:ext>
            </a:extLst>
          </p:cNvPr>
          <p:cNvSpPr txBox="1"/>
          <p:nvPr/>
        </p:nvSpPr>
        <p:spPr>
          <a:xfrm>
            <a:off x="6477000" y="1215080"/>
            <a:ext cx="1045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1DF5B6-2E77-D8B0-5191-C9A77F30A591}"/>
              </a:ext>
            </a:extLst>
          </p:cNvPr>
          <p:cNvSpPr txBox="1"/>
          <p:nvPr/>
        </p:nvSpPr>
        <p:spPr>
          <a:xfrm>
            <a:off x="619842" y="2484864"/>
            <a:ext cx="4579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CD.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6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AF76C2-1811-EDF0-8CDD-749D4D818256}"/>
              </a:ext>
            </a:extLst>
          </p:cNvPr>
          <p:cNvSpPr txBox="1"/>
          <p:nvPr/>
        </p:nvSpPr>
        <p:spPr>
          <a:xfrm>
            <a:off x="685800" y="514350"/>
            <a:ext cx="6588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5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5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5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1476173"/>
            <a:ext cx="6858000" cy="16573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54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01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62"/>
            <a:ext cx="9144000" cy="512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429000" y="2057400"/>
            <a:ext cx="44196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4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Khám</a:t>
            </a:r>
            <a:r>
              <a:rPr lang="en-US" sz="54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phá</a:t>
            </a:r>
            <a:r>
              <a:rPr lang="vi-VN" sz="54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lang="en-US" sz="54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143019" y="4797046"/>
            <a:ext cx="43219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prstClr val="black"/>
                </a:solidFill>
                <a:latin typeface="Calibri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0581575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5" name="Rectangle: Rounded Corners 22"/>
          <p:cNvSpPr/>
          <p:nvPr/>
        </p:nvSpPr>
        <p:spPr>
          <a:xfrm>
            <a:off x="409268" y="284196"/>
            <a:ext cx="8325464" cy="472595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C907E-37F6-000E-C895-5B19D5310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276" y="277721"/>
            <a:ext cx="2880610" cy="644708"/>
          </a:xfrm>
          <a:prstGeom prst="rect">
            <a:avLst/>
          </a:prstGeom>
        </p:spPr>
      </p:pic>
      <p:pic>
        <p:nvPicPr>
          <p:cNvPr id="21" name="Picture 20" descr="A cartoon of a child and a child sitting on a floor with a building block&#10;&#10;Description automatically generated">
            <a:extLst>
              <a:ext uri="{FF2B5EF4-FFF2-40B4-BE49-F238E27FC236}">
                <a16:creationId xmlns:a16="http://schemas.microsoft.com/office/drawing/2014/main" id="{E99D2E25-D282-8F49-3CEF-31783574C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15361"/>
            <a:ext cx="7315200" cy="3842389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4AA42ACA-E309-7171-412F-DC041579AE6E}"/>
              </a:ext>
            </a:extLst>
          </p:cNvPr>
          <p:cNvSpPr/>
          <p:nvPr/>
        </p:nvSpPr>
        <p:spPr>
          <a:xfrm>
            <a:off x="1346560" y="1471612"/>
            <a:ext cx="1905000" cy="707231"/>
          </a:xfrm>
          <a:prstGeom prst="wedgeRoundRectCallout">
            <a:avLst>
              <a:gd name="adj1" fmla="val 22105"/>
              <a:gd name="adj2" fmla="val 59821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C8517FBA-6971-F5DB-2765-56C768AA4B9B}"/>
              </a:ext>
            </a:extLst>
          </p:cNvPr>
          <p:cNvSpPr/>
          <p:nvPr/>
        </p:nvSpPr>
        <p:spPr>
          <a:xfrm>
            <a:off x="5122068" y="764381"/>
            <a:ext cx="2193131" cy="707231"/>
          </a:xfrm>
          <a:prstGeom prst="wedgeRoundRectCallout">
            <a:avLst>
              <a:gd name="adj1" fmla="val -28117"/>
              <a:gd name="adj2" fmla="val 75983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Đuôi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D34FC22-1D05-72CA-A8FF-0A7534639466}"/>
              </a:ext>
            </a:extLst>
          </p:cNvPr>
          <p:cNvSpPr/>
          <p:nvPr/>
        </p:nvSpPr>
        <p:spPr>
          <a:xfrm>
            <a:off x="5733169" y="2049241"/>
            <a:ext cx="1938030" cy="707231"/>
          </a:xfrm>
          <a:prstGeom prst="wedgeRoundRectCallout">
            <a:avLst>
              <a:gd name="adj1" fmla="val -28117"/>
              <a:gd name="adj2" fmla="val 75983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Nam à!</a:t>
            </a:r>
          </a:p>
        </p:txBody>
      </p:sp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B7D9770-D58E-2D91-3D6E-5A7AB4AE6D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299" y="185738"/>
            <a:ext cx="907256" cy="9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5467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7870" name="Group 5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442976"/>
              </p:ext>
            </p:extLst>
          </p:nvPr>
        </p:nvGraphicFramePr>
        <p:xfrm>
          <a:off x="1076325" y="704850"/>
          <a:ext cx="3835004" cy="1943100"/>
        </p:xfrm>
        <a:graphic>
          <a:graphicData uri="http://schemas.openxmlformats.org/drawingml/2006/table">
            <a:tbl>
              <a:tblPr/>
              <a:tblGrid>
                <a:gridCol w="384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5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33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57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98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45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86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166" name="Text Box 101"/>
          <p:cNvSpPr txBox="1">
            <a:spLocks noChangeArrowheads="1"/>
          </p:cNvSpPr>
          <p:nvPr/>
        </p:nvSpPr>
        <p:spPr bwMode="auto">
          <a:xfrm>
            <a:off x="1108472" y="640557"/>
            <a:ext cx="26289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sz="2100" b="1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27462" name="Line 102"/>
          <p:cNvSpPr>
            <a:spLocks noChangeShapeType="1"/>
          </p:cNvSpPr>
          <p:nvPr/>
        </p:nvSpPr>
        <p:spPr bwMode="auto">
          <a:xfrm flipV="1">
            <a:off x="1482329" y="2259806"/>
            <a:ext cx="2286000" cy="7144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27463" name="Line 103"/>
          <p:cNvSpPr>
            <a:spLocks noChangeShapeType="1"/>
          </p:cNvSpPr>
          <p:nvPr/>
        </p:nvSpPr>
        <p:spPr bwMode="auto">
          <a:xfrm flipV="1">
            <a:off x="2238158" y="1058915"/>
            <a:ext cx="2329224" cy="1714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27464" name="Line 104"/>
          <p:cNvSpPr>
            <a:spLocks noChangeShapeType="1"/>
          </p:cNvSpPr>
          <p:nvPr/>
        </p:nvSpPr>
        <p:spPr bwMode="auto">
          <a:xfrm flipH="1">
            <a:off x="1455829" y="1047750"/>
            <a:ext cx="827106" cy="12280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27465" name="Line 105"/>
          <p:cNvSpPr>
            <a:spLocks noChangeShapeType="1"/>
          </p:cNvSpPr>
          <p:nvPr/>
        </p:nvSpPr>
        <p:spPr bwMode="auto">
          <a:xfrm flipH="1">
            <a:off x="3775036" y="1054393"/>
            <a:ext cx="768386" cy="121187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27466" name="Line 106"/>
          <p:cNvSpPr>
            <a:spLocks noChangeShapeType="1"/>
          </p:cNvSpPr>
          <p:nvPr/>
        </p:nvSpPr>
        <p:spPr bwMode="auto">
          <a:xfrm flipH="1">
            <a:off x="3847582" y="2235037"/>
            <a:ext cx="965597" cy="7144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27467" name="Line 107"/>
          <p:cNvSpPr>
            <a:spLocks noChangeShapeType="1"/>
          </p:cNvSpPr>
          <p:nvPr/>
        </p:nvSpPr>
        <p:spPr bwMode="auto">
          <a:xfrm flipH="1">
            <a:off x="4576562" y="1067272"/>
            <a:ext cx="476124" cy="1191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27468" name="Line 108"/>
          <p:cNvSpPr>
            <a:spLocks noChangeShapeType="1"/>
          </p:cNvSpPr>
          <p:nvPr/>
        </p:nvSpPr>
        <p:spPr bwMode="auto">
          <a:xfrm flipH="1" flipV="1">
            <a:off x="818437" y="2235373"/>
            <a:ext cx="515775" cy="1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27469" name="Line 109"/>
          <p:cNvSpPr>
            <a:spLocks noChangeShapeType="1"/>
          </p:cNvSpPr>
          <p:nvPr/>
        </p:nvSpPr>
        <p:spPr bwMode="auto">
          <a:xfrm flipH="1">
            <a:off x="1108472" y="1073642"/>
            <a:ext cx="108585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27474" name="Text Box 114"/>
          <p:cNvSpPr txBox="1">
            <a:spLocks noChangeArrowheads="1"/>
          </p:cNvSpPr>
          <p:nvPr/>
        </p:nvSpPr>
        <p:spPr bwMode="auto">
          <a:xfrm>
            <a:off x="1680855" y="659839"/>
            <a:ext cx="28336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27475" name="Text Box 115"/>
          <p:cNvSpPr txBox="1">
            <a:spLocks noChangeArrowheads="1"/>
          </p:cNvSpPr>
          <p:nvPr/>
        </p:nvSpPr>
        <p:spPr bwMode="auto">
          <a:xfrm>
            <a:off x="4763089" y="635956"/>
            <a:ext cx="28098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27476" name="Text Box 116"/>
          <p:cNvSpPr txBox="1">
            <a:spLocks noChangeArrowheads="1"/>
          </p:cNvSpPr>
          <p:nvPr/>
        </p:nvSpPr>
        <p:spPr bwMode="auto">
          <a:xfrm>
            <a:off x="4020340" y="2325796"/>
            <a:ext cx="28098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27477" name="Text Box 117"/>
          <p:cNvSpPr txBox="1">
            <a:spLocks noChangeArrowheads="1"/>
          </p:cNvSpPr>
          <p:nvPr/>
        </p:nvSpPr>
        <p:spPr bwMode="auto">
          <a:xfrm>
            <a:off x="1364999" y="2369796"/>
            <a:ext cx="28217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27552" name="Text Box 192"/>
          <p:cNvSpPr txBox="1">
            <a:spLocks noChangeArrowheads="1"/>
          </p:cNvSpPr>
          <p:nvPr/>
        </p:nvSpPr>
        <p:spPr bwMode="auto">
          <a:xfrm>
            <a:off x="195422" y="2679241"/>
            <a:ext cx="3901353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27555" name="Line 195"/>
          <p:cNvSpPr>
            <a:spLocks noChangeShapeType="1"/>
          </p:cNvSpPr>
          <p:nvPr/>
        </p:nvSpPr>
        <p:spPr bwMode="auto">
          <a:xfrm flipH="1">
            <a:off x="3464954" y="2348416"/>
            <a:ext cx="260747" cy="400050"/>
          </a:xfrm>
          <a:prstGeom prst="line">
            <a:avLst/>
          </a:prstGeom>
          <a:noFill/>
          <a:ln w="38100">
            <a:solidFill>
              <a:srgbClr val="FFC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27556" name="Line 196"/>
          <p:cNvSpPr>
            <a:spLocks noChangeShapeType="1"/>
          </p:cNvSpPr>
          <p:nvPr/>
        </p:nvSpPr>
        <p:spPr bwMode="auto">
          <a:xfrm flipH="1">
            <a:off x="2292756" y="596075"/>
            <a:ext cx="259556" cy="400050"/>
          </a:xfrm>
          <a:prstGeom prst="line">
            <a:avLst/>
          </a:prstGeom>
          <a:noFill/>
          <a:ln w="38100">
            <a:solidFill>
              <a:srgbClr val="FFC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27557" name="Line 197"/>
          <p:cNvSpPr>
            <a:spLocks noChangeShapeType="1"/>
          </p:cNvSpPr>
          <p:nvPr/>
        </p:nvSpPr>
        <p:spPr bwMode="auto">
          <a:xfrm flipH="1">
            <a:off x="1138005" y="2350017"/>
            <a:ext cx="259556" cy="400050"/>
          </a:xfrm>
          <a:prstGeom prst="line">
            <a:avLst/>
          </a:prstGeom>
          <a:noFill/>
          <a:ln w="38100">
            <a:solidFill>
              <a:srgbClr val="FFC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grpSp>
        <p:nvGrpSpPr>
          <p:cNvPr id="2" name="Group 198"/>
          <p:cNvGrpSpPr>
            <a:grpSpLocks/>
          </p:cNvGrpSpPr>
          <p:nvPr/>
        </p:nvGrpSpPr>
        <p:grpSpPr bwMode="auto">
          <a:xfrm rot="-5562678">
            <a:off x="7288" y="-2685678"/>
            <a:ext cx="7361635" cy="4226855"/>
            <a:chOff x="1061" y="2470"/>
            <a:chExt cx="4834" cy="2786"/>
          </a:xfrm>
        </p:grpSpPr>
        <p:sp>
          <p:nvSpPr>
            <p:cNvPr id="4201" name="Rectangle 199"/>
            <p:cNvSpPr>
              <a:spLocks noChangeArrowheads="1"/>
            </p:cNvSpPr>
            <p:nvPr/>
          </p:nvSpPr>
          <p:spPr bwMode="auto">
            <a:xfrm rot="2114198">
              <a:off x="1061" y="3686"/>
              <a:ext cx="4834" cy="59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grpSp>
          <p:nvGrpSpPr>
            <p:cNvPr id="4202" name="Group 200"/>
            <p:cNvGrpSpPr>
              <a:grpSpLocks/>
            </p:cNvGrpSpPr>
            <p:nvPr/>
          </p:nvGrpSpPr>
          <p:grpSpPr bwMode="auto">
            <a:xfrm rot="2114198">
              <a:off x="1645" y="2511"/>
              <a:ext cx="454" cy="181"/>
              <a:chOff x="2154" y="3339"/>
              <a:chExt cx="454" cy="181"/>
            </a:xfrm>
          </p:grpSpPr>
          <p:sp>
            <p:nvSpPr>
              <p:cNvPr id="4336" name="Line 201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37" name="Line 202"/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38" name="Line 203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39" name="Line 204"/>
              <p:cNvSpPr>
                <a:spLocks noChangeShapeType="1"/>
              </p:cNvSpPr>
              <p:nvPr/>
            </p:nvSpPr>
            <p:spPr bwMode="auto">
              <a:xfrm>
                <a:off x="2245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40" name="Line 205"/>
              <p:cNvSpPr>
                <a:spLocks noChangeShapeType="1"/>
              </p:cNvSpPr>
              <p:nvPr/>
            </p:nvSpPr>
            <p:spPr bwMode="auto">
              <a:xfrm>
                <a:off x="229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41" name="Line 206"/>
              <p:cNvSpPr>
                <a:spLocks noChangeShapeType="1"/>
              </p:cNvSpPr>
              <p:nvPr/>
            </p:nvSpPr>
            <p:spPr bwMode="auto">
              <a:xfrm>
                <a:off x="233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42" name="Line 207"/>
              <p:cNvSpPr>
                <a:spLocks noChangeShapeType="1"/>
              </p:cNvSpPr>
              <p:nvPr/>
            </p:nvSpPr>
            <p:spPr bwMode="auto">
              <a:xfrm>
                <a:off x="2381" y="3339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43" name="Line 208"/>
              <p:cNvSpPr>
                <a:spLocks noChangeShapeType="1"/>
              </p:cNvSpPr>
              <p:nvPr/>
            </p:nvSpPr>
            <p:spPr bwMode="auto">
              <a:xfrm>
                <a:off x="242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44" name="Line 209"/>
              <p:cNvSpPr>
                <a:spLocks noChangeShapeType="1"/>
              </p:cNvSpPr>
              <p:nvPr/>
            </p:nvSpPr>
            <p:spPr bwMode="auto">
              <a:xfrm>
                <a:off x="247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45" name="Line 210"/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46" name="Line 211"/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47" name="Line 212"/>
              <p:cNvSpPr>
                <a:spLocks noChangeShapeType="1"/>
              </p:cNvSpPr>
              <p:nvPr/>
            </p:nvSpPr>
            <p:spPr bwMode="auto">
              <a:xfrm>
                <a:off x="2608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</p:grpSp>
        <p:grpSp>
          <p:nvGrpSpPr>
            <p:cNvPr id="4203" name="Group 213"/>
            <p:cNvGrpSpPr>
              <a:grpSpLocks/>
            </p:cNvGrpSpPr>
            <p:nvPr/>
          </p:nvGrpSpPr>
          <p:grpSpPr bwMode="auto">
            <a:xfrm rot="2114198">
              <a:off x="2021" y="2769"/>
              <a:ext cx="454" cy="181"/>
              <a:chOff x="2154" y="3339"/>
              <a:chExt cx="454" cy="181"/>
            </a:xfrm>
          </p:grpSpPr>
          <p:sp>
            <p:nvSpPr>
              <p:cNvPr id="4324" name="Line 214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25" name="Line 215"/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26" name="Line 216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27" name="Line 217"/>
              <p:cNvSpPr>
                <a:spLocks noChangeShapeType="1"/>
              </p:cNvSpPr>
              <p:nvPr/>
            </p:nvSpPr>
            <p:spPr bwMode="auto">
              <a:xfrm>
                <a:off x="2245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28" name="Line 218"/>
              <p:cNvSpPr>
                <a:spLocks noChangeShapeType="1"/>
              </p:cNvSpPr>
              <p:nvPr/>
            </p:nvSpPr>
            <p:spPr bwMode="auto">
              <a:xfrm>
                <a:off x="229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29" name="Line 219"/>
              <p:cNvSpPr>
                <a:spLocks noChangeShapeType="1"/>
              </p:cNvSpPr>
              <p:nvPr/>
            </p:nvSpPr>
            <p:spPr bwMode="auto">
              <a:xfrm>
                <a:off x="233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30" name="Line 220"/>
              <p:cNvSpPr>
                <a:spLocks noChangeShapeType="1"/>
              </p:cNvSpPr>
              <p:nvPr/>
            </p:nvSpPr>
            <p:spPr bwMode="auto">
              <a:xfrm>
                <a:off x="2381" y="3339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31" name="Line 221"/>
              <p:cNvSpPr>
                <a:spLocks noChangeShapeType="1"/>
              </p:cNvSpPr>
              <p:nvPr/>
            </p:nvSpPr>
            <p:spPr bwMode="auto">
              <a:xfrm>
                <a:off x="242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32" name="Line 222"/>
              <p:cNvSpPr>
                <a:spLocks noChangeShapeType="1"/>
              </p:cNvSpPr>
              <p:nvPr/>
            </p:nvSpPr>
            <p:spPr bwMode="auto">
              <a:xfrm>
                <a:off x="247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33" name="Line 223"/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34" name="Line 224"/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35" name="Line 225"/>
              <p:cNvSpPr>
                <a:spLocks noChangeShapeType="1"/>
              </p:cNvSpPr>
              <p:nvPr/>
            </p:nvSpPr>
            <p:spPr bwMode="auto">
              <a:xfrm>
                <a:off x="2608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</p:grpSp>
        <p:grpSp>
          <p:nvGrpSpPr>
            <p:cNvPr id="4204" name="Group 226"/>
            <p:cNvGrpSpPr>
              <a:grpSpLocks/>
            </p:cNvGrpSpPr>
            <p:nvPr/>
          </p:nvGrpSpPr>
          <p:grpSpPr bwMode="auto">
            <a:xfrm rot="2114198">
              <a:off x="2392" y="3031"/>
              <a:ext cx="454" cy="181"/>
              <a:chOff x="2154" y="3339"/>
              <a:chExt cx="454" cy="181"/>
            </a:xfrm>
          </p:grpSpPr>
          <p:sp>
            <p:nvSpPr>
              <p:cNvPr id="4312" name="Line 227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13" name="Line 228"/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14" name="Line 229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15" name="Line 230"/>
              <p:cNvSpPr>
                <a:spLocks noChangeShapeType="1"/>
              </p:cNvSpPr>
              <p:nvPr/>
            </p:nvSpPr>
            <p:spPr bwMode="auto">
              <a:xfrm>
                <a:off x="2245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16" name="Line 231"/>
              <p:cNvSpPr>
                <a:spLocks noChangeShapeType="1"/>
              </p:cNvSpPr>
              <p:nvPr/>
            </p:nvSpPr>
            <p:spPr bwMode="auto">
              <a:xfrm>
                <a:off x="229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17" name="Line 232"/>
              <p:cNvSpPr>
                <a:spLocks noChangeShapeType="1"/>
              </p:cNvSpPr>
              <p:nvPr/>
            </p:nvSpPr>
            <p:spPr bwMode="auto">
              <a:xfrm>
                <a:off x="233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18" name="Line 233"/>
              <p:cNvSpPr>
                <a:spLocks noChangeShapeType="1"/>
              </p:cNvSpPr>
              <p:nvPr/>
            </p:nvSpPr>
            <p:spPr bwMode="auto">
              <a:xfrm>
                <a:off x="2381" y="3339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19" name="Line 234"/>
              <p:cNvSpPr>
                <a:spLocks noChangeShapeType="1"/>
              </p:cNvSpPr>
              <p:nvPr/>
            </p:nvSpPr>
            <p:spPr bwMode="auto">
              <a:xfrm>
                <a:off x="242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20" name="Line 235"/>
              <p:cNvSpPr>
                <a:spLocks noChangeShapeType="1"/>
              </p:cNvSpPr>
              <p:nvPr/>
            </p:nvSpPr>
            <p:spPr bwMode="auto">
              <a:xfrm>
                <a:off x="247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21" name="Line 236"/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22" name="Line 237"/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23" name="Line 238"/>
              <p:cNvSpPr>
                <a:spLocks noChangeShapeType="1"/>
              </p:cNvSpPr>
              <p:nvPr/>
            </p:nvSpPr>
            <p:spPr bwMode="auto">
              <a:xfrm>
                <a:off x="2608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</p:grpSp>
        <p:grpSp>
          <p:nvGrpSpPr>
            <p:cNvPr id="4205" name="Group 239"/>
            <p:cNvGrpSpPr>
              <a:grpSpLocks/>
            </p:cNvGrpSpPr>
            <p:nvPr/>
          </p:nvGrpSpPr>
          <p:grpSpPr bwMode="auto">
            <a:xfrm rot="2114198">
              <a:off x="2763" y="3292"/>
              <a:ext cx="454" cy="181"/>
              <a:chOff x="2154" y="3339"/>
              <a:chExt cx="454" cy="181"/>
            </a:xfrm>
          </p:grpSpPr>
          <p:sp>
            <p:nvSpPr>
              <p:cNvPr id="4300" name="Line 240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01" name="Line 241"/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02" name="Line 242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03" name="Line 243"/>
              <p:cNvSpPr>
                <a:spLocks noChangeShapeType="1"/>
              </p:cNvSpPr>
              <p:nvPr/>
            </p:nvSpPr>
            <p:spPr bwMode="auto">
              <a:xfrm>
                <a:off x="2245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04" name="Line 244"/>
              <p:cNvSpPr>
                <a:spLocks noChangeShapeType="1"/>
              </p:cNvSpPr>
              <p:nvPr/>
            </p:nvSpPr>
            <p:spPr bwMode="auto">
              <a:xfrm>
                <a:off x="229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05" name="Line 245"/>
              <p:cNvSpPr>
                <a:spLocks noChangeShapeType="1"/>
              </p:cNvSpPr>
              <p:nvPr/>
            </p:nvSpPr>
            <p:spPr bwMode="auto">
              <a:xfrm>
                <a:off x="233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06" name="Line 246"/>
              <p:cNvSpPr>
                <a:spLocks noChangeShapeType="1"/>
              </p:cNvSpPr>
              <p:nvPr/>
            </p:nvSpPr>
            <p:spPr bwMode="auto">
              <a:xfrm>
                <a:off x="2381" y="3339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07" name="Line 247"/>
              <p:cNvSpPr>
                <a:spLocks noChangeShapeType="1"/>
              </p:cNvSpPr>
              <p:nvPr/>
            </p:nvSpPr>
            <p:spPr bwMode="auto">
              <a:xfrm>
                <a:off x="242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08" name="Line 248"/>
              <p:cNvSpPr>
                <a:spLocks noChangeShapeType="1"/>
              </p:cNvSpPr>
              <p:nvPr/>
            </p:nvSpPr>
            <p:spPr bwMode="auto">
              <a:xfrm>
                <a:off x="247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09" name="Line 249"/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10" name="Line 250"/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11" name="Line 251"/>
              <p:cNvSpPr>
                <a:spLocks noChangeShapeType="1"/>
              </p:cNvSpPr>
              <p:nvPr/>
            </p:nvSpPr>
            <p:spPr bwMode="auto">
              <a:xfrm>
                <a:off x="2608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</p:grpSp>
        <p:grpSp>
          <p:nvGrpSpPr>
            <p:cNvPr id="4206" name="Group 252"/>
            <p:cNvGrpSpPr>
              <a:grpSpLocks/>
            </p:cNvGrpSpPr>
            <p:nvPr/>
          </p:nvGrpSpPr>
          <p:grpSpPr bwMode="auto">
            <a:xfrm rot="2114198">
              <a:off x="3134" y="3554"/>
              <a:ext cx="454" cy="181"/>
              <a:chOff x="2154" y="3339"/>
              <a:chExt cx="454" cy="181"/>
            </a:xfrm>
          </p:grpSpPr>
          <p:sp>
            <p:nvSpPr>
              <p:cNvPr id="4288" name="Line 253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289" name="Line 254"/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290" name="Line 255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291" name="Line 256"/>
              <p:cNvSpPr>
                <a:spLocks noChangeShapeType="1"/>
              </p:cNvSpPr>
              <p:nvPr/>
            </p:nvSpPr>
            <p:spPr bwMode="auto">
              <a:xfrm>
                <a:off x="2245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292" name="Line 257"/>
              <p:cNvSpPr>
                <a:spLocks noChangeShapeType="1"/>
              </p:cNvSpPr>
              <p:nvPr/>
            </p:nvSpPr>
            <p:spPr bwMode="auto">
              <a:xfrm>
                <a:off x="229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293" name="Line 258"/>
              <p:cNvSpPr>
                <a:spLocks noChangeShapeType="1"/>
              </p:cNvSpPr>
              <p:nvPr/>
            </p:nvSpPr>
            <p:spPr bwMode="auto">
              <a:xfrm>
                <a:off x="233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294" name="Line 259"/>
              <p:cNvSpPr>
                <a:spLocks noChangeShapeType="1"/>
              </p:cNvSpPr>
              <p:nvPr/>
            </p:nvSpPr>
            <p:spPr bwMode="auto">
              <a:xfrm>
                <a:off x="2381" y="3339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295" name="Line 260"/>
              <p:cNvSpPr>
                <a:spLocks noChangeShapeType="1"/>
              </p:cNvSpPr>
              <p:nvPr/>
            </p:nvSpPr>
            <p:spPr bwMode="auto">
              <a:xfrm>
                <a:off x="242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296" name="Line 261"/>
              <p:cNvSpPr>
                <a:spLocks noChangeShapeType="1"/>
              </p:cNvSpPr>
              <p:nvPr/>
            </p:nvSpPr>
            <p:spPr bwMode="auto">
              <a:xfrm>
                <a:off x="247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297" name="Line 262"/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298" name="Line 263"/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299" name="Line 264"/>
              <p:cNvSpPr>
                <a:spLocks noChangeShapeType="1"/>
              </p:cNvSpPr>
              <p:nvPr/>
            </p:nvSpPr>
            <p:spPr bwMode="auto">
              <a:xfrm>
                <a:off x="2608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</p:grpSp>
        <p:sp>
          <p:nvSpPr>
            <p:cNvPr id="4207" name="Text Box 265"/>
            <p:cNvSpPr txBox="1">
              <a:spLocks noChangeArrowheads="1"/>
            </p:cNvSpPr>
            <p:nvPr/>
          </p:nvSpPr>
          <p:spPr bwMode="auto">
            <a:xfrm rot="2114198">
              <a:off x="1525" y="2470"/>
              <a:ext cx="171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altLang="en-US" sz="1050">
                  <a:solidFill>
                    <a:prstClr val="black"/>
                  </a:solidFill>
                  <a:latin typeface="Arial" panose="020B0604020202020204" pitchFamily="34" charset="0"/>
                  <a:cs typeface="Times New Roman" pitchFamily="18" charset="0"/>
                </a:rPr>
                <a:t>0</a:t>
              </a:r>
              <a:endParaRPr lang="en-US" altLang="en-US" sz="1050">
                <a:solidFill>
                  <a:prstClr val="black"/>
                </a:solidFill>
                <a:latin typeface="Calibri" panose="020F0502020204030204"/>
                <a:cs typeface="Times New Roman" pitchFamily="18" charset="0"/>
              </a:endParaRPr>
            </a:p>
          </p:txBody>
        </p:sp>
        <p:sp>
          <p:nvSpPr>
            <p:cNvPr id="4208" name="Text Box 266"/>
            <p:cNvSpPr txBox="1">
              <a:spLocks noChangeArrowheads="1"/>
            </p:cNvSpPr>
            <p:nvPr/>
          </p:nvSpPr>
          <p:spPr bwMode="auto">
            <a:xfrm rot="2114198">
              <a:off x="1902" y="2742"/>
              <a:ext cx="19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altLang="en-US" sz="1050">
                  <a:solidFill>
                    <a:prstClr val="black"/>
                  </a:solidFill>
                  <a:latin typeface="Arial" panose="020B0604020202020204" pitchFamily="34" charset="0"/>
                  <a:cs typeface="Times New Roman" pitchFamily="18" charset="0"/>
                </a:rPr>
                <a:t>1</a:t>
              </a:r>
              <a:endParaRPr lang="en-US" altLang="en-US" sz="1050">
                <a:solidFill>
                  <a:prstClr val="black"/>
                </a:solidFill>
                <a:latin typeface="Calibri" panose="020F0502020204030204"/>
                <a:cs typeface="Times New Roman" pitchFamily="18" charset="0"/>
              </a:endParaRPr>
            </a:p>
          </p:txBody>
        </p:sp>
        <p:sp>
          <p:nvSpPr>
            <p:cNvPr id="4209" name="Text Box 267"/>
            <p:cNvSpPr txBox="1">
              <a:spLocks noChangeArrowheads="1"/>
            </p:cNvSpPr>
            <p:nvPr/>
          </p:nvSpPr>
          <p:spPr bwMode="auto">
            <a:xfrm rot="2114198">
              <a:off x="2262" y="2993"/>
              <a:ext cx="171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altLang="en-US" sz="1050">
                  <a:solidFill>
                    <a:prstClr val="black"/>
                  </a:solidFill>
                  <a:latin typeface="Arial" panose="020B0604020202020204" pitchFamily="34" charset="0"/>
                  <a:cs typeface="Times New Roman" pitchFamily="18" charset="0"/>
                </a:rPr>
                <a:t>2</a:t>
              </a:r>
              <a:endParaRPr lang="en-US" altLang="en-US" sz="1050">
                <a:solidFill>
                  <a:prstClr val="black"/>
                </a:solidFill>
                <a:latin typeface="Calibri" panose="020F0502020204030204"/>
                <a:cs typeface="Times New Roman" pitchFamily="18" charset="0"/>
              </a:endParaRPr>
            </a:p>
          </p:txBody>
        </p:sp>
        <p:sp>
          <p:nvSpPr>
            <p:cNvPr id="4210" name="Text Box 268"/>
            <p:cNvSpPr txBox="1">
              <a:spLocks noChangeArrowheads="1"/>
            </p:cNvSpPr>
            <p:nvPr/>
          </p:nvSpPr>
          <p:spPr bwMode="auto">
            <a:xfrm rot="2114198">
              <a:off x="2639" y="3255"/>
              <a:ext cx="171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altLang="en-US" sz="1050">
                  <a:solidFill>
                    <a:prstClr val="black"/>
                  </a:solidFill>
                  <a:latin typeface="Arial" panose="020B0604020202020204" pitchFamily="34" charset="0"/>
                  <a:cs typeface="Times New Roman" pitchFamily="18" charset="0"/>
                </a:rPr>
                <a:t>3</a:t>
              </a:r>
              <a:endParaRPr lang="en-US" altLang="en-US" sz="1050">
                <a:solidFill>
                  <a:prstClr val="black"/>
                </a:solidFill>
                <a:latin typeface="Calibri" panose="020F0502020204030204"/>
                <a:cs typeface="Times New Roman" pitchFamily="18" charset="0"/>
              </a:endParaRPr>
            </a:p>
          </p:txBody>
        </p:sp>
        <p:sp>
          <p:nvSpPr>
            <p:cNvPr id="4211" name="Text Box 269"/>
            <p:cNvSpPr txBox="1">
              <a:spLocks noChangeArrowheads="1"/>
            </p:cNvSpPr>
            <p:nvPr/>
          </p:nvSpPr>
          <p:spPr bwMode="auto">
            <a:xfrm rot="2114198">
              <a:off x="3001" y="3520"/>
              <a:ext cx="171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altLang="en-US" sz="1050">
                  <a:solidFill>
                    <a:prstClr val="black"/>
                  </a:solidFill>
                  <a:latin typeface="Arial" panose="020B0604020202020204" pitchFamily="34" charset="0"/>
                  <a:cs typeface="Times New Roman" pitchFamily="18" charset="0"/>
                </a:rPr>
                <a:t>4</a:t>
              </a:r>
              <a:endParaRPr lang="en-US" altLang="en-US" sz="1050">
                <a:solidFill>
                  <a:prstClr val="black"/>
                </a:solidFill>
                <a:latin typeface="Calibri" panose="020F0502020204030204"/>
                <a:cs typeface="Times New Roman" pitchFamily="18" charset="0"/>
              </a:endParaRPr>
            </a:p>
          </p:txBody>
        </p:sp>
        <p:sp>
          <p:nvSpPr>
            <p:cNvPr id="4212" name="Text Box 270"/>
            <p:cNvSpPr txBox="1">
              <a:spLocks noChangeArrowheads="1"/>
            </p:cNvSpPr>
            <p:nvPr/>
          </p:nvSpPr>
          <p:spPr bwMode="auto">
            <a:xfrm rot="2114198">
              <a:off x="3359" y="3771"/>
              <a:ext cx="171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altLang="en-US" sz="1050">
                  <a:solidFill>
                    <a:prstClr val="black"/>
                  </a:solidFill>
                  <a:latin typeface="Arial" panose="020B0604020202020204" pitchFamily="34" charset="0"/>
                  <a:cs typeface="Times New Roman" pitchFamily="18" charset="0"/>
                </a:rPr>
                <a:t>5</a:t>
              </a:r>
              <a:endParaRPr lang="en-US" altLang="en-US" sz="1050">
                <a:solidFill>
                  <a:prstClr val="black"/>
                </a:solidFill>
                <a:latin typeface="Calibri" panose="020F0502020204030204"/>
                <a:cs typeface="Times New Roman" pitchFamily="18" charset="0"/>
              </a:endParaRPr>
            </a:p>
          </p:txBody>
        </p:sp>
        <p:grpSp>
          <p:nvGrpSpPr>
            <p:cNvPr id="4213" name="Group 271"/>
            <p:cNvGrpSpPr>
              <a:grpSpLocks/>
            </p:cNvGrpSpPr>
            <p:nvPr/>
          </p:nvGrpSpPr>
          <p:grpSpPr bwMode="auto">
            <a:xfrm>
              <a:off x="3866" y="4086"/>
              <a:ext cx="454" cy="391"/>
              <a:chOff x="3504" y="3816"/>
              <a:chExt cx="454" cy="391"/>
            </a:xfrm>
          </p:grpSpPr>
          <p:grpSp>
            <p:nvGrpSpPr>
              <p:cNvPr id="4274" name="Group 272"/>
              <p:cNvGrpSpPr>
                <a:grpSpLocks/>
              </p:cNvGrpSpPr>
              <p:nvPr/>
            </p:nvGrpSpPr>
            <p:grpSpPr bwMode="auto">
              <a:xfrm rot="2114198">
                <a:off x="3504" y="3816"/>
                <a:ext cx="454" cy="181"/>
                <a:chOff x="2154" y="3339"/>
                <a:chExt cx="454" cy="181"/>
              </a:xfrm>
            </p:grpSpPr>
            <p:sp>
              <p:nvSpPr>
                <p:cNvPr id="4276" name="Line 273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77" name="Line 274"/>
                <p:cNvSpPr>
                  <a:spLocks noChangeShapeType="1"/>
                </p:cNvSpPr>
                <p:nvPr/>
              </p:nvSpPr>
              <p:spPr bwMode="auto">
                <a:xfrm>
                  <a:off x="2200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78" name="Line 275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79" name="Line 276"/>
                <p:cNvSpPr>
                  <a:spLocks noChangeShapeType="1"/>
                </p:cNvSpPr>
                <p:nvPr/>
              </p:nvSpPr>
              <p:spPr bwMode="auto">
                <a:xfrm>
                  <a:off x="2245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80" name="Line 277"/>
                <p:cNvSpPr>
                  <a:spLocks noChangeShapeType="1"/>
                </p:cNvSpPr>
                <p:nvPr/>
              </p:nvSpPr>
              <p:spPr bwMode="auto">
                <a:xfrm>
                  <a:off x="229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81" name="Line 278"/>
                <p:cNvSpPr>
                  <a:spLocks noChangeShapeType="1"/>
                </p:cNvSpPr>
                <p:nvPr/>
              </p:nvSpPr>
              <p:spPr bwMode="auto">
                <a:xfrm>
                  <a:off x="233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82" name="Line 279"/>
                <p:cNvSpPr>
                  <a:spLocks noChangeShapeType="1"/>
                </p:cNvSpPr>
                <p:nvPr/>
              </p:nvSpPr>
              <p:spPr bwMode="auto">
                <a:xfrm>
                  <a:off x="2381" y="333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83" name="Line 280"/>
                <p:cNvSpPr>
                  <a:spLocks noChangeShapeType="1"/>
                </p:cNvSpPr>
                <p:nvPr/>
              </p:nvSpPr>
              <p:spPr bwMode="auto">
                <a:xfrm>
                  <a:off x="242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84" name="Line 281"/>
                <p:cNvSpPr>
                  <a:spLocks noChangeShapeType="1"/>
                </p:cNvSpPr>
                <p:nvPr/>
              </p:nvSpPr>
              <p:spPr bwMode="auto">
                <a:xfrm>
                  <a:off x="247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85" name="Line 282"/>
                <p:cNvSpPr>
                  <a:spLocks noChangeShapeType="1"/>
                </p:cNvSpPr>
                <p:nvPr/>
              </p:nvSpPr>
              <p:spPr bwMode="auto">
                <a:xfrm>
                  <a:off x="2517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86" name="Line 283"/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87" name="Line 284"/>
                <p:cNvSpPr>
                  <a:spLocks noChangeShapeType="1"/>
                </p:cNvSpPr>
                <p:nvPr/>
              </p:nvSpPr>
              <p:spPr bwMode="auto">
                <a:xfrm>
                  <a:off x="2608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</p:grpSp>
          <p:sp>
            <p:nvSpPr>
              <p:cNvPr id="4275" name="Text Box 285"/>
              <p:cNvSpPr txBox="1">
                <a:spLocks noChangeArrowheads="1"/>
              </p:cNvSpPr>
              <p:nvPr/>
            </p:nvSpPr>
            <p:spPr bwMode="auto">
              <a:xfrm rot="2114198">
                <a:off x="3740" y="4040"/>
                <a:ext cx="167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050">
                    <a:solidFill>
                      <a:prstClr val="black"/>
                    </a:solidFill>
                    <a:latin typeface="Calibri" panose="020F0502020204030204"/>
                    <a:cs typeface="Times New Roman" pitchFamily="18" charset="0"/>
                  </a:rPr>
                  <a:t>7</a:t>
                </a:r>
              </a:p>
            </p:txBody>
          </p:sp>
        </p:grpSp>
        <p:grpSp>
          <p:nvGrpSpPr>
            <p:cNvPr id="4214" name="Group 286"/>
            <p:cNvGrpSpPr>
              <a:grpSpLocks/>
            </p:cNvGrpSpPr>
            <p:nvPr/>
          </p:nvGrpSpPr>
          <p:grpSpPr bwMode="auto">
            <a:xfrm>
              <a:off x="3498" y="3822"/>
              <a:ext cx="454" cy="391"/>
              <a:chOff x="3504" y="3816"/>
              <a:chExt cx="454" cy="391"/>
            </a:xfrm>
          </p:grpSpPr>
          <p:grpSp>
            <p:nvGrpSpPr>
              <p:cNvPr id="4260" name="Group 287"/>
              <p:cNvGrpSpPr>
                <a:grpSpLocks/>
              </p:cNvGrpSpPr>
              <p:nvPr/>
            </p:nvGrpSpPr>
            <p:grpSpPr bwMode="auto">
              <a:xfrm rot="2114198">
                <a:off x="3504" y="3816"/>
                <a:ext cx="454" cy="181"/>
                <a:chOff x="2154" y="3339"/>
                <a:chExt cx="454" cy="181"/>
              </a:xfrm>
            </p:grpSpPr>
            <p:sp>
              <p:nvSpPr>
                <p:cNvPr id="4262" name="Line 288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63" name="Line 289"/>
                <p:cNvSpPr>
                  <a:spLocks noChangeShapeType="1"/>
                </p:cNvSpPr>
                <p:nvPr/>
              </p:nvSpPr>
              <p:spPr bwMode="auto">
                <a:xfrm>
                  <a:off x="2200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64" name="Line 290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65" name="Line 291"/>
                <p:cNvSpPr>
                  <a:spLocks noChangeShapeType="1"/>
                </p:cNvSpPr>
                <p:nvPr/>
              </p:nvSpPr>
              <p:spPr bwMode="auto">
                <a:xfrm>
                  <a:off x="2245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66" name="Line 292"/>
                <p:cNvSpPr>
                  <a:spLocks noChangeShapeType="1"/>
                </p:cNvSpPr>
                <p:nvPr/>
              </p:nvSpPr>
              <p:spPr bwMode="auto">
                <a:xfrm>
                  <a:off x="229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67" name="Line 293"/>
                <p:cNvSpPr>
                  <a:spLocks noChangeShapeType="1"/>
                </p:cNvSpPr>
                <p:nvPr/>
              </p:nvSpPr>
              <p:spPr bwMode="auto">
                <a:xfrm>
                  <a:off x="233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68" name="Line 294"/>
                <p:cNvSpPr>
                  <a:spLocks noChangeShapeType="1"/>
                </p:cNvSpPr>
                <p:nvPr/>
              </p:nvSpPr>
              <p:spPr bwMode="auto">
                <a:xfrm>
                  <a:off x="2381" y="333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69" name="Line 295"/>
                <p:cNvSpPr>
                  <a:spLocks noChangeShapeType="1"/>
                </p:cNvSpPr>
                <p:nvPr/>
              </p:nvSpPr>
              <p:spPr bwMode="auto">
                <a:xfrm>
                  <a:off x="242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70" name="Line 296"/>
                <p:cNvSpPr>
                  <a:spLocks noChangeShapeType="1"/>
                </p:cNvSpPr>
                <p:nvPr/>
              </p:nvSpPr>
              <p:spPr bwMode="auto">
                <a:xfrm>
                  <a:off x="247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71" name="Line 297"/>
                <p:cNvSpPr>
                  <a:spLocks noChangeShapeType="1"/>
                </p:cNvSpPr>
                <p:nvPr/>
              </p:nvSpPr>
              <p:spPr bwMode="auto">
                <a:xfrm>
                  <a:off x="2517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72" name="Line 298"/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73" name="Line 299"/>
                <p:cNvSpPr>
                  <a:spLocks noChangeShapeType="1"/>
                </p:cNvSpPr>
                <p:nvPr/>
              </p:nvSpPr>
              <p:spPr bwMode="auto">
                <a:xfrm>
                  <a:off x="2608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</p:grpSp>
          <p:sp>
            <p:nvSpPr>
              <p:cNvPr id="4261" name="Text Box 300"/>
              <p:cNvSpPr txBox="1">
                <a:spLocks noChangeArrowheads="1"/>
              </p:cNvSpPr>
              <p:nvPr/>
            </p:nvSpPr>
            <p:spPr bwMode="auto">
              <a:xfrm rot="2114198">
                <a:off x="3737" y="4040"/>
                <a:ext cx="171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vi-VN" altLang="en-US" sz="1050">
                    <a:solidFill>
                      <a:prstClr val="black"/>
                    </a:solidFill>
                    <a:latin typeface="Arial" panose="020B0604020202020204" pitchFamily="34" charset="0"/>
                    <a:cs typeface="Times New Roman" pitchFamily="18" charset="0"/>
                  </a:rPr>
                  <a:t>6</a:t>
                </a:r>
                <a:endParaRPr lang="en-US" altLang="en-US" sz="1050">
                  <a:solidFill>
                    <a:prstClr val="black"/>
                  </a:solidFill>
                  <a:latin typeface="Calibri" panose="020F0502020204030204"/>
                  <a:cs typeface="Times New Roman" pitchFamily="18" charset="0"/>
                </a:endParaRPr>
              </a:p>
            </p:txBody>
          </p:sp>
        </p:grpSp>
        <p:grpSp>
          <p:nvGrpSpPr>
            <p:cNvPr id="4215" name="Group 301"/>
            <p:cNvGrpSpPr>
              <a:grpSpLocks/>
            </p:cNvGrpSpPr>
            <p:nvPr/>
          </p:nvGrpSpPr>
          <p:grpSpPr bwMode="auto">
            <a:xfrm>
              <a:off x="4242" y="4338"/>
              <a:ext cx="454" cy="388"/>
              <a:chOff x="3504" y="3816"/>
              <a:chExt cx="454" cy="388"/>
            </a:xfrm>
          </p:grpSpPr>
          <p:grpSp>
            <p:nvGrpSpPr>
              <p:cNvPr id="4246" name="Group 302"/>
              <p:cNvGrpSpPr>
                <a:grpSpLocks/>
              </p:cNvGrpSpPr>
              <p:nvPr/>
            </p:nvGrpSpPr>
            <p:grpSpPr bwMode="auto">
              <a:xfrm rot="2114198">
                <a:off x="3504" y="3816"/>
                <a:ext cx="454" cy="181"/>
                <a:chOff x="2154" y="3339"/>
                <a:chExt cx="454" cy="181"/>
              </a:xfrm>
            </p:grpSpPr>
            <p:sp>
              <p:nvSpPr>
                <p:cNvPr id="4248" name="Line 303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49" name="Line 304"/>
                <p:cNvSpPr>
                  <a:spLocks noChangeShapeType="1"/>
                </p:cNvSpPr>
                <p:nvPr/>
              </p:nvSpPr>
              <p:spPr bwMode="auto">
                <a:xfrm>
                  <a:off x="2200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50" name="Line 305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51" name="Line 306"/>
                <p:cNvSpPr>
                  <a:spLocks noChangeShapeType="1"/>
                </p:cNvSpPr>
                <p:nvPr/>
              </p:nvSpPr>
              <p:spPr bwMode="auto">
                <a:xfrm>
                  <a:off x="2245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52" name="Line 307"/>
                <p:cNvSpPr>
                  <a:spLocks noChangeShapeType="1"/>
                </p:cNvSpPr>
                <p:nvPr/>
              </p:nvSpPr>
              <p:spPr bwMode="auto">
                <a:xfrm>
                  <a:off x="229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53" name="Line 308"/>
                <p:cNvSpPr>
                  <a:spLocks noChangeShapeType="1"/>
                </p:cNvSpPr>
                <p:nvPr/>
              </p:nvSpPr>
              <p:spPr bwMode="auto">
                <a:xfrm>
                  <a:off x="233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54" name="Line 309"/>
                <p:cNvSpPr>
                  <a:spLocks noChangeShapeType="1"/>
                </p:cNvSpPr>
                <p:nvPr/>
              </p:nvSpPr>
              <p:spPr bwMode="auto">
                <a:xfrm>
                  <a:off x="2381" y="333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55" name="Line 310"/>
                <p:cNvSpPr>
                  <a:spLocks noChangeShapeType="1"/>
                </p:cNvSpPr>
                <p:nvPr/>
              </p:nvSpPr>
              <p:spPr bwMode="auto">
                <a:xfrm>
                  <a:off x="242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56" name="Line 311"/>
                <p:cNvSpPr>
                  <a:spLocks noChangeShapeType="1"/>
                </p:cNvSpPr>
                <p:nvPr/>
              </p:nvSpPr>
              <p:spPr bwMode="auto">
                <a:xfrm>
                  <a:off x="247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57" name="Line 312"/>
                <p:cNvSpPr>
                  <a:spLocks noChangeShapeType="1"/>
                </p:cNvSpPr>
                <p:nvPr/>
              </p:nvSpPr>
              <p:spPr bwMode="auto">
                <a:xfrm>
                  <a:off x="2517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58" name="Line 313"/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59" name="Line 314"/>
                <p:cNvSpPr>
                  <a:spLocks noChangeShapeType="1"/>
                </p:cNvSpPr>
                <p:nvPr/>
              </p:nvSpPr>
              <p:spPr bwMode="auto">
                <a:xfrm>
                  <a:off x="2608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</p:grpSp>
          <p:sp>
            <p:nvSpPr>
              <p:cNvPr id="4247" name="Text Box 315"/>
              <p:cNvSpPr txBox="1">
                <a:spLocks noChangeArrowheads="1"/>
              </p:cNvSpPr>
              <p:nvPr/>
            </p:nvSpPr>
            <p:spPr bwMode="auto">
              <a:xfrm rot="2114198">
                <a:off x="3735" y="4037"/>
                <a:ext cx="167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050">
                    <a:solidFill>
                      <a:prstClr val="black"/>
                    </a:solidFill>
                    <a:latin typeface="Calibri" panose="020F0502020204030204"/>
                    <a:cs typeface="Times New Roman" pitchFamily="18" charset="0"/>
                  </a:rPr>
                  <a:t>8</a:t>
                </a:r>
              </a:p>
            </p:txBody>
          </p:sp>
        </p:grpSp>
        <p:grpSp>
          <p:nvGrpSpPr>
            <p:cNvPr id="4216" name="Group 316"/>
            <p:cNvGrpSpPr>
              <a:grpSpLocks/>
            </p:cNvGrpSpPr>
            <p:nvPr/>
          </p:nvGrpSpPr>
          <p:grpSpPr bwMode="auto">
            <a:xfrm>
              <a:off x="4608" y="4608"/>
              <a:ext cx="454" cy="386"/>
              <a:chOff x="3504" y="3816"/>
              <a:chExt cx="454" cy="386"/>
            </a:xfrm>
          </p:grpSpPr>
          <p:grpSp>
            <p:nvGrpSpPr>
              <p:cNvPr id="4232" name="Group 317"/>
              <p:cNvGrpSpPr>
                <a:grpSpLocks/>
              </p:cNvGrpSpPr>
              <p:nvPr/>
            </p:nvGrpSpPr>
            <p:grpSpPr bwMode="auto">
              <a:xfrm rot="2114198">
                <a:off x="3504" y="3816"/>
                <a:ext cx="454" cy="181"/>
                <a:chOff x="2154" y="3339"/>
                <a:chExt cx="454" cy="181"/>
              </a:xfrm>
            </p:grpSpPr>
            <p:sp>
              <p:nvSpPr>
                <p:cNvPr id="4234" name="Line 318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35" name="Line 319"/>
                <p:cNvSpPr>
                  <a:spLocks noChangeShapeType="1"/>
                </p:cNvSpPr>
                <p:nvPr/>
              </p:nvSpPr>
              <p:spPr bwMode="auto">
                <a:xfrm>
                  <a:off x="2200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36" name="Line 320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37" name="Line 321"/>
                <p:cNvSpPr>
                  <a:spLocks noChangeShapeType="1"/>
                </p:cNvSpPr>
                <p:nvPr/>
              </p:nvSpPr>
              <p:spPr bwMode="auto">
                <a:xfrm>
                  <a:off x="2245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38" name="Line 322"/>
                <p:cNvSpPr>
                  <a:spLocks noChangeShapeType="1"/>
                </p:cNvSpPr>
                <p:nvPr/>
              </p:nvSpPr>
              <p:spPr bwMode="auto">
                <a:xfrm>
                  <a:off x="229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39" name="Line 323"/>
                <p:cNvSpPr>
                  <a:spLocks noChangeShapeType="1"/>
                </p:cNvSpPr>
                <p:nvPr/>
              </p:nvSpPr>
              <p:spPr bwMode="auto">
                <a:xfrm>
                  <a:off x="233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40" name="Line 324"/>
                <p:cNvSpPr>
                  <a:spLocks noChangeShapeType="1"/>
                </p:cNvSpPr>
                <p:nvPr/>
              </p:nvSpPr>
              <p:spPr bwMode="auto">
                <a:xfrm>
                  <a:off x="2381" y="333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41" name="Line 325"/>
                <p:cNvSpPr>
                  <a:spLocks noChangeShapeType="1"/>
                </p:cNvSpPr>
                <p:nvPr/>
              </p:nvSpPr>
              <p:spPr bwMode="auto">
                <a:xfrm>
                  <a:off x="242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42" name="Line 326"/>
                <p:cNvSpPr>
                  <a:spLocks noChangeShapeType="1"/>
                </p:cNvSpPr>
                <p:nvPr/>
              </p:nvSpPr>
              <p:spPr bwMode="auto">
                <a:xfrm>
                  <a:off x="247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43" name="Line 327"/>
                <p:cNvSpPr>
                  <a:spLocks noChangeShapeType="1"/>
                </p:cNvSpPr>
                <p:nvPr/>
              </p:nvSpPr>
              <p:spPr bwMode="auto">
                <a:xfrm>
                  <a:off x="2517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44" name="Line 328"/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45" name="Line 329"/>
                <p:cNvSpPr>
                  <a:spLocks noChangeShapeType="1"/>
                </p:cNvSpPr>
                <p:nvPr/>
              </p:nvSpPr>
              <p:spPr bwMode="auto">
                <a:xfrm>
                  <a:off x="2608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</p:grpSp>
          <p:sp>
            <p:nvSpPr>
              <p:cNvPr id="4233" name="Text Box 330"/>
              <p:cNvSpPr txBox="1">
                <a:spLocks noChangeArrowheads="1"/>
              </p:cNvSpPr>
              <p:nvPr/>
            </p:nvSpPr>
            <p:spPr bwMode="auto">
              <a:xfrm rot="2114198">
                <a:off x="3744" y="4035"/>
                <a:ext cx="167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050">
                    <a:solidFill>
                      <a:prstClr val="black"/>
                    </a:solidFill>
                    <a:latin typeface="Calibri" panose="020F0502020204030204"/>
                    <a:cs typeface="Times New Roman" pitchFamily="18" charset="0"/>
                  </a:rPr>
                  <a:t>9</a:t>
                </a:r>
              </a:p>
            </p:txBody>
          </p:sp>
        </p:grpSp>
        <p:grpSp>
          <p:nvGrpSpPr>
            <p:cNvPr id="4217" name="Group 331"/>
            <p:cNvGrpSpPr>
              <a:grpSpLocks/>
            </p:cNvGrpSpPr>
            <p:nvPr/>
          </p:nvGrpSpPr>
          <p:grpSpPr bwMode="auto">
            <a:xfrm>
              <a:off x="4974" y="4866"/>
              <a:ext cx="454" cy="390"/>
              <a:chOff x="3504" y="3816"/>
              <a:chExt cx="454" cy="390"/>
            </a:xfrm>
          </p:grpSpPr>
          <p:grpSp>
            <p:nvGrpSpPr>
              <p:cNvPr id="4218" name="Group 332"/>
              <p:cNvGrpSpPr>
                <a:grpSpLocks/>
              </p:cNvGrpSpPr>
              <p:nvPr/>
            </p:nvGrpSpPr>
            <p:grpSpPr bwMode="auto">
              <a:xfrm rot="2114198">
                <a:off x="3504" y="3816"/>
                <a:ext cx="454" cy="181"/>
                <a:chOff x="2154" y="3339"/>
                <a:chExt cx="454" cy="181"/>
              </a:xfrm>
            </p:grpSpPr>
            <p:sp>
              <p:nvSpPr>
                <p:cNvPr id="4220" name="Line 333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21" name="Line 334"/>
                <p:cNvSpPr>
                  <a:spLocks noChangeShapeType="1"/>
                </p:cNvSpPr>
                <p:nvPr/>
              </p:nvSpPr>
              <p:spPr bwMode="auto">
                <a:xfrm>
                  <a:off x="2200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22" name="Line 335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23" name="Line 336"/>
                <p:cNvSpPr>
                  <a:spLocks noChangeShapeType="1"/>
                </p:cNvSpPr>
                <p:nvPr/>
              </p:nvSpPr>
              <p:spPr bwMode="auto">
                <a:xfrm>
                  <a:off x="2245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24" name="Line 337"/>
                <p:cNvSpPr>
                  <a:spLocks noChangeShapeType="1"/>
                </p:cNvSpPr>
                <p:nvPr/>
              </p:nvSpPr>
              <p:spPr bwMode="auto">
                <a:xfrm>
                  <a:off x="229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25" name="Line 338"/>
                <p:cNvSpPr>
                  <a:spLocks noChangeShapeType="1"/>
                </p:cNvSpPr>
                <p:nvPr/>
              </p:nvSpPr>
              <p:spPr bwMode="auto">
                <a:xfrm>
                  <a:off x="233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26" name="Line 339"/>
                <p:cNvSpPr>
                  <a:spLocks noChangeShapeType="1"/>
                </p:cNvSpPr>
                <p:nvPr/>
              </p:nvSpPr>
              <p:spPr bwMode="auto">
                <a:xfrm>
                  <a:off x="2381" y="333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27" name="Line 340"/>
                <p:cNvSpPr>
                  <a:spLocks noChangeShapeType="1"/>
                </p:cNvSpPr>
                <p:nvPr/>
              </p:nvSpPr>
              <p:spPr bwMode="auto">
                <a:xfrm>
                  <a:off x="242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28" name="Line 341"/>
                <p:cNvSpPr>
                  <a:spLocks noChangeShapeType="1"/>
                </p:cNvSpPr>
                <p:nvPr/>
              </p:nvSpPr>
              <p:spPr bwMode="auto">
                <a:xfrm>
                  <a:off x="247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29" name="Line 342"/>
                <p:cNvSpPr>
                  <a:spLocks noChangeShapeType="1"/>
                </p:cNvSpPr>
                <p:nvPr/>
              </p:nvSpPr>
              <p:spPr bwMode="auto">
                <a:xfrm>
                  <a:off x="2517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30" name="Line 343"/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31" name="Line 344"/>
                <p:cNvSpPr>
                  <a:spLocks noChangeShapeType="1"/>
                </p:cNvSpPr>
                <p:nvPr/>
              </p:nvSpPr>
              <p:spPr bwMode="auto">
                <a:xfrm>
                  <a:off x="2608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  <a:cs typeface="+mn-cs"/>
                  </a:endParaRPr>
                </a:p>
              </p:txBody>
            </p:sp>
          </p:grpSp>
          <p:sp>
            <p:nvSpPr>
              <p:cNvPr id="4219" name="Text Box 345"/>
              <p:cNvSpPr txBox="1">
                <a:spLocks noChangeArrowheads="1"/>
              </p:cNvSpPr>
              <p:nvPr/>
            </p:nvSpPr>
            <p:spPr bwMode="auto">
              <a:xfrm rot="2114198">
                <a:off x="3736" y="4039"/>
                <a:ext cx="212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050">
                    <a:solidFill>
                      <a:prstClr val="black"/>
                    </a:solidFill>
                    <a:latin typeface="Calibri" panose="020F0502020204030204"/>
                    <a:cs typeface="Times New Roman" pitchFamily="18" charset="0"/>
                  </a:rPr>
                  <a:t>10</a:t>
                </a:r>
              </a:p>
            </p:txBody>
          </p:sp>
        </p:grpSp>
      </p:grpSp>
      <p:sp>
        <p:nvSpPr>
          <p:cNvPr id="185" name="TextBox 184"/>
          <p:cNvSpPr txBox="1"/>
          <p:nvPr/>
        </p:nvSpPr>
        <p:spPr>
          <a:xfrm>
            <a:off x="91380" y="4512910"/>
            <a:ext cx="9297950" cy="461665"/>
          </a:xfrm>
          <a:prstGeom prst="rect">
            <a:avLst/>
          </a:prstGeom>
          <a:solidFill>
            <a:srgbClr val="FFFF57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bình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cặp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cạnh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diện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C5CA898-3544-9B37-AD2B-D2E5907B0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" y="-518"/>
            <a:ext cx="9144000" cy="5157521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514350">
              <a:defRPr/>
            </a:pPr>
            <a:endParaRPr lang="vi-VN" altLang="en-US" sz="1013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3" name="Line 245"/>
          <p:cNvSpPr>
            <a:spLocks noChangeShapeType="1"/>
          </p:cNvSpPr>
          <p:nvPr/>
        </p:nvSpPr>
        <p:spPr bwMode="auto">
          <a:xfrm>
            <a:off x="2237340" y="1057904"/>
            <a:ext cx="2330041" cy="1011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84" name="Line 245"/>
          <p:cNvSpPr>
            <a:spLocks noChangeShapeType="1"/>
          </p:cNvSpPr>
          <p:nvPr/>
        </p:nvSpPr>
        <p:spPr bwMode="auto">
          <a:xfrm flipV="1">
            <a:off x="1461275" y="2257792"/>
            <a:ext cx="2326640" cy="9294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86" name="Line 247"/>
          <p:cNvSpPr>
            <a:spLocks noChangeShapeType="1"/>
          </p:cNvSpPr>
          <p:nvPr/>
        </p:nvSpPr>
        <p:spPr bwMode="auto">
          <a:xfrm flipH="1">
            <a:off x="1470980" y="1082601"/>
            <a:ext cx="786123" cy="118219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87" name="Line 247"/>
          <p:cNvSpPr>
            <a:spLocks noChangeShapeType="1"/>
          </p:cNvSpPr>
          <p:nvPr/>
        </p:nvSpPr>
        <p:spPr bwMode="auto">
          <a:xfrm flipH="1">
            <a:off x="3791170" y="1060763"/>
            <a:ext cx="753931" cy="1177435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88" name="Text Box 254"/>
          <p:cNvSpPr txBox="1">
            <a:spLocks noChangeArrowheads="1"/>
          </p:cNvSpPr>
          <p:nvPr/>
        </p:nvSpPr>
        <p:spPr bwMode="auto">
          <a:xfrm>
            <a:off x="2991646" y="305815"/>
            <a:ext cx="38542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HÌNH BÌNH HÀNH</a:t>
            </a:r>
          </a:p>
        </p:txBody>
      </p:sp>
      <p:sp>
        <p:nvSpPr>
          <p:cNvPr id="189" name="Text Box 253"/>
          <p:cNvSpPr txBox="1">
            <a:spLocks noChangeArrowheads="1"/>
          </p:cNvSpPr>
          <p:nvPr/>
        </p:nvSpPr>
        <p:spPr bwMode="auto">
          <a:xfrm>
            <a:off x="3964796" y="-69170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 err="1">
                <a:latin typeface="Times New Roman" pitchFamily="18" charset="0"/>
                <a:cs typeface="+mn-cs"/>
              </a:rPr>
              <a:t>Toán</a:t>
            </a:r>
            <a:r>
              <a:rPr lang="en-US" sz="2400" u="sng" dirty="0">
                <a:latin typeface="Times New Roman" pitchFamily="18" charset="0"/>
                <a:cs typeface="+mn-cs"/>
              </a:rPr>
              <a:t> :</a:t>
            </a:r>
          </a:p>
        </p:txBody>
      </p:sp>
      <p:sp>
        <p:nvSpPr>
          <p:cNvPr id="190" name="Text Box 91"/>
          <p:cNvSpPr txBox="1">
            <a:spLocks noChangeArrowheads="1"/>
          </p:cNvSpPr>
          <p:nvPr/>
        </p:nvSpPr>
        <p:spPr bwMode="auto">
          <a:xfrm>
            <a:off x="-327543" y="3033385"/>
            <a:ext cx="48949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AB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DC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hai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cạnh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đối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diện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91" name="Rectangle 83"/>
          <p:cNvSpPr>
            <a:spLocks noChangeArrowheads="1"/>
          </p:cNvSpPr>
          <p:nvPr/>
        </p:nvSpPr>
        <p:spPr bwMode="auto">
          <a:xfrm>
            <a:off x="-140402" y="3428173"/>
            <a:ext cx="4846673" cy="60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3" rIns="91427" bIns="45713"/>
          <a:lstStyle/>
          <a:p>
            <a:pPr algn="ctr" eaLnBrk="0" hangingPunct="0"/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+mn-cs"/>
              </a:rPr>
              <a:t>Cạnh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+mn-cs"/>
              </a:rPr>
              <a:t> AB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song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song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+mn-cs"/>
              </a:rPr>
              <a:t>với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+mn-cs"/>
              </a:rPr>
              <a:t>cạnh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+mn-cs"/>
              </a:rPr>
              <a:t> DC</a:t>
            </a:r>
          </a:p>
        </p:txBody>
      </p:sp>
      <p:sp>
        <p:nvSpPr>
          <p:cNvPr id="192" name="Text Box 91"/>
          <p:cNvSpPr txBox="1">
            <a:spLocks noChangeArrowheads="1"/>
          </p:cNvSpPr>
          <p:nvPr/>
        </p:nvSpPr>
        <p:spPr bwMode="auto">
          <a:xfrm>
            <a:off x="4242382" y="3044556"/>
            <a:ext cx="48949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AD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BC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hai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cạnh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đối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diện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93" name="Rectangle 83"/>
          <p:cNvSpPr>
            <a:spLocks noChangeArrowheads="1"/>
          </p:cNvSpPr>
          <p:nvPr/>
        </p:nvSpPr>
        <p:spPr bwMode="auto">
          <a:xfrm>
            <a:off x="4402524" y="3382501"/>
            <a:ext cx="4846673" cy="60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3" rIns="91427" bIns="45713"/>
          <a:lstStyle/>
          <a:p>
            <a:pPr algn="ctr" eaLnBrk="0" hangingPunct="0"/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+mn-cs"/>
              </a:rPr>
              <a:t>Cạnh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+mn-cs"/>
              </a:rPr>
              <a:t> AD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song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song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+mn-cs"/>
              </a:rPr>
              <a:t>với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+mn-cs"/>
              </a:rPr>
              <a:t>cạnh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+mn-cs"/>
              </a:rPr>
              <a:t> BC</a:t>
            </a:r>
          </a:p>
        </p:txBody>
      </p:sp>
      <p:sp>
        <p:nvSpPr>
          <p:cNvPr id="194" name="Line 85"/>
          <p:cNvSpPr>
            <a:spLocks noChangeShapeType="1"/>
          </p:cNvSpPr>
          <p:nvPr/>
        </p:nvSpPr>
        <p:spPr bwMode="auto">
          <a:xfrm>
            <a:off x="4543422" y="2970973"/>
            <a:ext cx="0" cy="914400"/>
          </a:xfrm>
          <a:prstGeom prst="line">
            <a:avLst/>
          </a:prstGeom>
          <a:noFill/>
          <a:ln w="28575">
            <a:solidFill>
              <a:srgbClr val="DFDA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9" name="Line 196"/>
          <p:cNvSpPr>
            <a:spLocks noChangeShapeType="1"/>
          </p:cNvSpPr>
          <p:nvPr/>
        </p:nvSpPr>
        <p:spPr bwMode="auto">
          <a:xfrm flipH="1">
            <a:off x="4559787" y="608286"/>
            <a:ext cx="259556" cy="400050"/>
          </a:xfrm>
          <a:prstGeom prst="line">
            <a:avLst/>
          </a:prstGeom>
          <a:noFill/>
          <a:ln w="38100">
            <a:solidFill>
              <a:srgbClr val="FFC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03" name="Text Box 90"/>
          <p:cNvSpPr txBox="1">
            <a:spLocks noChangeArrowheads="1"/>
          </p:cNvSpPr>
          <p:nvPr/>
        </p:nvSpPr>
        <p:spPr bwMode="auto">
          <a:xfrm>
            <a:off x="1100040" y="3813490"/>
            <a:ext cx="17099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+mn-cs"/>
              </a:rPr>
              <a:t>AB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=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+mn-cs"/>
              </a:rPr>
              <a:t> DC</a:t>
            </a:r>
          </a:p>
        </p:txBody>
      </p:sp>
      <p:sp>
        <p:nvSpPr>
          <p:cNvPr id="204" name="Text Box 89"/>
          <p:cNvSpPr txBox="1">
            <a:spLocks noChangeArrowheads="1"/>
          </p:cNvSpPr>
          <p:nvPr/>
        </p:nvSpPr>
        <p:spPr bwMode="auto">
          <a:xfrm>
            <a:off x="6173677" y="3813490"/>
            <a:ext cx="17736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+mn-cs"/>
              </a:rPr>
              <a:t>AD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=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+mn-cs"/>
              </a:rPr>
              <a:t> BC</a:t>
            </a:r>
          </a:p>
        </p:txBody>
      </p:sp>
    </p:spTree>
    <p:extLst>
      <p:ext uri="{BB962C8B-B14F-4D97-AF65-F5344CB8AC3E}">
        <p14:creationId xmlns:p14="http://schemas.microsoft.com/office/powerpoint/2010/main" val="1308739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7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7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7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7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7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7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7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7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7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7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7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7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7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7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7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7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7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7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2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2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7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27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2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2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27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2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27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27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27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27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5679E-6 L -3.61111E-6 -4.5679E-6 C 0.00469 -0.00061 0.0092 -0.00277 0.01406 -0.00247 C 0.04445 -0.00092 0.03993 0.00216 0.06198 0.00494 C 0.08768 0.00834 0.14792 0.01173 0.16059 0.01266 C 0.16563 0.01328 0.17084 0.01389 0.17604 0.01513 C 0.18872 0.0179 0.18091 0.01821 0.19566 0.02007 C 0.20504 0.0213 0.21459 0.02192 0.22396 0.02253 C 0.22622 0.02346 0.23768 0.02747 0.23941 0.02747 C 0.2474 0.02747 0.24653 0.0284 0.24653 0.02007 L 0.24358 0.02007 L 0.52674 -0.45524 L 0.5283 -0.45771 L 0.52674 -0.46049 " pathEditMode="relative" ptsTypes="AAAAAAAAAAAAAA">
                                      <p:cBhvr>
                                        <p:cTn id="147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462" grpId="0" animBg="1"/>
      <p:bldP spid="527463" grpId="0" animBg="1"/>
      <p:bldP spid="527464" grpId="0" animBg="1"/>
      <p:bldP spid="527465" grpId="0" animBg="1"/>
      <p:bldP spid="527466" grpId="0" animBg="1"/>
      <p:bldP spid="527467" grpId="0" animBg="1"/>
      <p:bldP spid="527468" grpId="0" animBg="1"/>
      <p:bldP spid="527469" grpId="0" animBg="1"/>
      <p:bldP spid="527474" grpId="0"/>
      <p:bldP spid="527475" grpId="0"/>
      <p:bldP spid="527476" grpId="0"/>
      <p:bldP spid="527477" grpId="0"/>
      <p:bldP spid="527552" grpId="0"/>
      <p:bldP spid="527555" grpId="0" animBg="1"/>
      <p:bldP spid="527556" grpId="0" animBg="1"/>
      <p:bldP spid="527557" grpId="0" animBg="1"/>
      <p:bldP spid="185" grpId="0" animBg="1"/>
      <p:bldP spid="183" grpId="0" animBg="1"/>
      <p:bldP spid="184" grpId="0" animBg="1"/>
      <p:bldP spid="186" grpId="0" animBg="1"/>
      <p:bldP spid="187" grpId="0" animBg="1"/>
      <p:bldP spid="190" grpId="0"/>
      <p:bldP spid="191" grpId="0"/>
      <p:bldP spid="192" grpId="0"/>
      <p:bldP spid="193" grpId="0"/>
      <p:bldP spid="199" grpId="0" animBg="1"/>
      <p:bldP spid="203" grpId="0"/>
      <p:bldP spid="2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942" y="285766"/>
            <a:ext cx="7762875" cy="1102519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khác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1742236" y="1600200"/>
            <a:ext cx="2601191" cy="1143000"/>
          </a:xfrm>
          <a:prstGeom prst="parallelogra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bình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0" y="1600217"/>
            <a:ext cx="2743200" cy="11533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nhật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2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11" descr="Hướng dẫn học toán lớp 3 ôn tập hình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6911">
            <a:off x="86824" y="688303"/>
            <a:ext cx="450884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0">
            <a:extLst>
              <a:ext uri="{FF2B5EF4-FFF2-40B4-BE49-F238E27FC236}">
                <a16:creationId xmlns:a16="http://schemas.microsoft.com/office/drawing/2014/main" id="{9E7F37A2-4AED-4A9F-822A-828DD6BF3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7635"/>
            <a:ext cx="960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tiễn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hành?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3274" y="2216750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3333FF"/>
                </a:solidFill>
                <a:latin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itchFamily="18" charset="0"/>
              </a:rPr>
              <a:t>mái</a:t>
            </a:r>
            <a:r>
              <a:rPr lang="en-US" alt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itchFamily="18" charset="0"/>
              </a:rPr>
              <a:t>nhà</a:t>
            </a:r>
            <a:endParaRPr lang="en-US" altLang="en-US" sz="24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8" name="Picture 9" descr="hb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90" y="514350"/>
            <a:ext cx="308991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91000" y="2216750"/>
            <a:ext cx="4637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Kiến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trúc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độc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đáo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cho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tòa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nhà</a:t>
            </a:r>
            <a:endParaRPr lang="en-US" sz="24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10" name="Picture 9" descr="duong di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74" y="2994095"/>
            <a:ext cx="3411526" cy="123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04800" y="4352167"/>
            <a:ext cx="5029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Dùng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trang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trí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đường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diềm</a:t>
            </a:r>
            <a:endParaRPr lang="en-US" sz="24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12" name="Picture 9" descr="handrail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2741180"/>
            <a:ext cx="3928110" cy="174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747793" y="4544780"/>
            <a:ext cx="5029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Lan can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cầu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thang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DC2086-0A49-FC7E-1E9E-070499D33C77}"/>
              </a:ext>
            </a:extLst>
          </p:cNvPr>
          <p:cNvCxnSpPr/>
          <p:nvPr/>
        </p:nvCxnSpPr>
        <p:spPr>
          <a:xfrm flipV="1">
            <a:off x="97253" y="513872"/>
            <a:ext cx="1423727" cy="7614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E6F994-5115-AE0B-5F1B-9FADFBC550B3}"/>
              </a:ext>
            </a:extLst>
          </p:cNvPr>
          <p:cNvCxnSpPr/>
          <p:nvPr/>
        </p:nvCxnSpPr>
        <p:spPr>
          <a:xfrm flipV="1">
            <a:off x="1966774" y="1275369"/>
            <a:ext cx="1410762" cy="9786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42A366-40DD-FBC7-D72A-62D13FC75DF7}"/>
              </a:ext>
            </a:extLst>
          </p:cNvPr>
          <p:cNvCxnSpPr>
            <a:cxnSpLocks/>
          </p:cNvCxnSpPr>
          <p:nvPr/>
        </p:nvCxnSpPr>
        <p:spPr>
          <a:xfrm>
            <a:off x="76200" y="1278682"/>
            <a:ext cx="1952486" cy="988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6D7231-134C-DA9F-7C63-A5138674ABB2}"/>
              </a:ext>
            </a:extLst>
          </p:cNvPr>
          <p:cNvCxnSpPr>
            <a:cxnSpLocks/>
          </p:cNvCxnSpPr>
          <p:nvPr/>
        </p:nvCxnSpPr>
        <p:spPr>
          <a:xfrm>
            <a:off x="1505740" y="518667"/>
            <a:ext cx="1871796" cy="7567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1DC2086-0A49-FC7E-1E9E-070499D33C77}"/>
              </a:ext>
            </a:extLst>
          </p:cNvPr>
          <p:cNvCxnSpPr/>
          <p:nvPr/>
        </p:nvCxnSpPr>
        <p:spPr>
          <a:xfrm flipV="1">
            <a:off x="5486400" y="1276350"/>
            <a:ext cx="775992" cy="7712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AE6F994-5115-AE0B-5F1B-9FADFBC550B3}"/>
              </a:ext>
            </a:extLst>
          </p:cNvPr>
          <p:cNvCxnSpPr/>
          <p:nvPr/>
        </p:nvCxnSpPr>
        <p:spPr>
          <a:xfrm flipV="1">
            <a:off x="7212423" y="1101416"/>
            <a:ext cx="681156" cy="8259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542A366-40DD-FBC7-D72A-62D13FC75DF7}"/>
              </a:ext>
            </a:extLst>
          </p:cNvPr>
          <p:cNvCxnSpPr>
            <a:cxnSpLocks/>
          </p:cNvCxnSpPr>
          <p:nvPr/>
        </p:nvCxnSpPr>
        <p:spPr>
          <a:xfrm flipV="1">
            <a:off x="5486400" y="1911096"/>
            <a:ext cx="1719072" cy="1364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D6D7231-134C-DA9F-7C63-A5138674ABB2}"/>
              </a:ext>
            </a:extLst>
          </p:cNvPr>
          <p:cNvCxnSpPr>
            <a:cxnSpLocks/>
          </p:cNvCxnSpPr>
          <p:nvPr/>
        </p:nvCxnSpPr>
        <p:spPr>
          <a:xfrm flipV="1">
            <a:off x="6248400" y="1072566"/>
            <a:ext cx="1662408" cy="2037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1DC2086-0A49-FC7E-1E9E-070499D33C77}"/>
              </a:ext>
            </a:extLst>
          </p:cNvPr>
          <p:cNvCxnSpPr/>
          <p:nvPr/>
        </p:nvCxnSpPr>
        <p:spPr>
          <a:xfrm flipV="1">
            <a:off x="5199888" y="3525774"/>
            <a:ext cx="701940" cy="2651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AE6F994-5115-AE0B-5F1B-9FADFBC550B3}"/>
              </a:ext>
            </a:extLst>
          </p:cNvPr>
          <p:cNvCxnSpPr/>
          <p:nvPr/>
        </p:nvCxnSpPr>
        <p:spPr>
          <a:xfrm flipV="1">
            <a:off x="5233955" y="3913949"/>
            <a:ext cx="633444" cy="2828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542A366-40DD-FBC7-D72A-62D13FC75DF7}"/>
              </a:ext>
            </a:extLst>
          </p:cNvPr>
          <p:cNvCxnSpPr>
            <a:cxnSpLocks/>
          </p:cNvCxnSpPr>
          <p:nvPr/>
        </p:nvCxnSpPr>
        <p:spPr>
          <a:xfrm>
            <a:off x="5233955" y="3790950"/>
            <a:ext cx="23845" cy="4058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D6D7231-134C-DA9F-7C63-A5138674ABB2}"/>
              </a:ext>
            </a:extLst>
          </p:cNvPr>
          <p:cNvCxnSpPr>
            <a:cxnSpLocks/>
          </p:cNvCxnSpPr>
          <p:nvPr/>
        </p:nvCxnSpPr>
        <p:spPr>
          <a:xfrm>
            <a:off x="5874396" y="3525774"/>
            <a:ext cx="0" cy="4315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1DC2086-0A49-FC7E-1E9E-070499D33C77}"/>
              </a:ext>
            </a:extLst>
          </p:cNvPr>
          <p:cNvCxnSpPr/>
          <p:nvPr/>
        </p:nvCxnSpPr>
        <p:spPr>
          <a:xfrm flipV="1">
            <a:off x="1210749" y="3012384"/>
            <a:ext cx="216119" cy="66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AE6F994-5115-AE0B-5F1B-9FADFBC550B3}"/>
              </a:ext>
            </a:extLst>
          </p:cNvPr>
          <p:cNvCxnSpPr/>
          <p:nvPr/>
        </p:nvCxnSpPr>
        <p:spPr>
          <a:xfrm flipV="1">
            <a:off x="1225615" y="3248976"/>
            <a:ext cx="222185" cy="870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542A366-40DD-FBC7-D72A-62D13FC75DF7}"/>
              </a:ext>
            </a:extLst>
          </p:cNvPr>
          <p:cNvCxnSpPr>
            <a:cxnSpLocks/>
          </p:cNvCxnSpPr>
          <p:nvPr/>
        </p:nvCxnSpPr>
        <p:spPr>
          <a:xfrm>
            <a:off x="1210749" y="3060793"/>
            <a:ext cx="14866" cy="275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D6D7231-134C-DA9F-7C63-A5138674ABB2}"/>
              </a:ext>
            </a:extLst>
          </p:cNvPr>
          <p:cNvCxnSpPr>
            <a:cxnSpLocks/>
          </p:cNvCxnSpPr>
          <p:nvPr/>
        </p:nvCxnSpPr>
        <p:spPr>
          <a:xfrm>
            <a:off x="1426868" y="2994095"/>
            <a:ext cx="27463" cy="2987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90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638377"/>
            <a:ext cx="5067300" cy="5715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7800" y="1476173"/>
            <a:ext cx="6858000" cy="16573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54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798315"/>
      </p:ext>
    </p:extLst>
  </p:cSld>
  <p:clrMapOvr>
    <a:masterClrMapping/>
  </p:clrMapOvr>
  <p:transition spd="slow">
    <p:fade/>
    <p:sndAc>
      <p:stSnd>
        <p:snd r:embed="rId3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" y="34114"/>
            <a:ext cx="9067800" cy="51093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  <a:latin typeface="等线" panose="020B0604020202020204"/>
              <a:ea typeface="等线" panose="02010600030101010101" pitchFamily="2" charset="-122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304800" y="262611"/>
            <a:ext cx="8765959" cy="632739"/>
            <a:chOff x="990600" y="350147"/>
            <a:chExt cx="11039398" cy="84365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1343473" cy="78422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latin typeface="Cambria" panose="02040503050406030204" pitchFamily="18" charset="0"/>
                  <a:ea typeface="Cambria" panose="02040503050406030204" pitchFamily="18" charset="0"/>
                </a:rPr>
                <a:t>Bài1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2724073" y="350147"/>
              <a:ext cx="9305925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dưới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6E4D7F0-7A8E-D4DF-16DD-2BBFDF1A2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809" y="1007269"/>
            <a:ext cx="5666152" cy="327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6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0063" y="228600"/>
            <a:ext cx="8143875" cy="47005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  <a:latin typeface="等线" panose="020B0604020202020204"/>
              <a:ea typeface="等线" panose="02010600030101010101" pitchFamily="2" charset="-122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742950" y="307181"/>
            <a:ext cx="6724650" cy="478632"/>
            <a:chOff x="990600" y="409574"/>
            <a:chExt cx="10844213" cy="63817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4"/>
              <a:ext cx="1751049" cy="6381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2528888" y="432196"/>
              <a:ext cx="9305925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</a:t>
              </a:r>
              <a:r>
                <a:rPr lang="en-US" sz="24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vẽ</a:t>
              </a:r>
              <a:r>
                <a:rPr 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D825A11-A1BF-B55D-71E9-342BA4953FC4}"/>
              </a:ext>
            </a:extLst>
          </p:cNvPr>
          <p:cNvSpPr txBox="1"/>
          <p:nvPr/>
        </p:nvSpPr>
        <p:spPr>
          <a:xfrm>
            <a:off x="1028700" y="871538"/>
            <a:ext cx="7443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A, B, C, D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che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2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A38ADE-8852-4918-E828-605F56EAB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355" y="1630776"/>
            <a:ext cx="6293644" cy="230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0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4797</TotalTime>
  <Words>297</Words>
  <Application>Microsoft Office PowerPoint</Application>
  <PresentationFormat>On-screen Show (16:9)</PresentationFormat>
  <Paragraphs>61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等线</vt:lpstr>
      <vt:lpstr>Arial</vt:lpstr>
      <vt:lpstr>Calibri</vt:lpstr>
      <vt:lpstr>Cambria</vt:lpstr>
      <vt:lpstr>Gill Sans MT</vt:lpstr>
      <vt:lpstr>Times New Roman</vt:lpstr>
      <vt:lpstr>Verdana</vt:lpstr>
      <vt:lpstr>Wingdings</vt:lpstr>
      <vt:lpstr>Wingdings 2</vt:lpstr>
      <vt:lpstr>Solstice</vt:lpstr>
      <vt:lpstr>5_Default Design</vt:lpstr>
      <vt:lpstr>6_Default Design</vt:lpstr>
      <vt:lpstr>7_Default Design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 Em hãy cho biết  hình bình hành và hình chữ nhật có đặc điểm gì giống và khác nhau?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itfriend.org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Administrator</cp:lastModifiedBy>
  <cp:revision>436</cp:revision>
  <cp:lastPrinted>2013-04-02T06:20:38Z</cp:lastPrinted>
  <dcterms:created xsi:type="dcterms:W3CDTF">2010-03-02T16:28:03Z</dcterms:created>
  <dcterms:modified xsi:type="dcterms:W3CDTF">2025-12-19T12:33:23Z</dcterms:modified>
</cp:coreProperties>
</file>