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9" r:id="rId2"/>
    <p:sldId id="257" r:id="rId3"/>
    <p:sldId id="295" r:id="rId4"/>
    <p:sldId id="263" r:id="rId5"/>
    <p:sldId id="302" r:id="rId6"/>
    <p:sldId id="303" r:id="rId7"/>
    <p:sldId id="309" r:id="rId8"/>
    <p:sldId id="290" r:id="rId9"/>
    <p:sldId id="297" r:id="rId10"/>
    <p:sldId id="293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DE2"/>
    <a:srgbClr val="660033"/>
    <a:srgbClr val="33CC33"/>
    <a:srgbClr val="F81C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34" autoAdjust="0"/>
  </p:normalViewPr>
  <p:slideViewPr>
    <p:cSldViewPr snapToGrid="0">
      <p:cViewPr varScale="1">
        <p:scale>
          <a:sx n="68" d="100"/>
          <a:sy n="68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01717-DF22-41F7-A035-7C6C2E71D31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CCD1-EF25-45A2-8B25-42D4A11F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3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774C0-45B1-A885-23B2-31B278544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20EC425-EAC3-9DB7-D9E6-B5390B025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1D53C7-137D-2EAD-F98C-BC33C0185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059E03-B83B-0F72-7511-CE892FD193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60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0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3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46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52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5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383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4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3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42E99-1137-4561-A7D8-F8C66E7E56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0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_0000s_0004_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15" y="-46990"/>
            <a:ext cx="12218035" cy="6894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1_0000s_0001_3D"/>
          <p:cNvPicPr>
            <a:picLocks noChangeAspect="1"/>
          </p:cNvPicPr>
          <p:nvPr userDrawn="1"/>
        </p:nvPicPr>
        <p:blipFill>
          <a:blip r:embed="rId3"/>
          <a:srcRect l="70118" b="80930"/>
          <a:stretch>
            <a:fillRect/>
          </a:stretch>
        </p:blipFill>
        <p:spPr>
          <a:xfrm>
            <a:off x="8722360" y="28575"/>
            <a:ext cx="3625850" cy="11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0602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52709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37814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63411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66995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22013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63835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09703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918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38444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4472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7891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8084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18665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821A2-C1B7-40A8-9AD4-F868C31DAC1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2FFE7-3918-4A6E-801E-3B7F987216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7637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56F296-75CA-7DB1-7BA5-A60B6CA40D3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74" y="10596016"/>
            <a:ext cx="1221044" cy="1221044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023E328-24B4-6A3E-8035-EEDB3C4E106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746" y="144159"/>
            <a:ext cx="1600560" cy="1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14B10-F5D2-EDF1-585D-CCFB5AF94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15C577-7B88-936C-B1FF-E2DD255FD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" y="865377"/>
            <a:ext cx="7797460" cy="58892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3A2C1-3966-04A8-F757-5F843DD47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71" y="2553713"/>
            <a:ext cx="4283268" cy="4283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E8201-E3BB-AFF2-36ED-F966CC59D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0625"/>
            <a:ext cx="2450378" cy="1836356"/>
          </a:xfrm>
          <a:prstGeom prst="rect">
            <a:avLst/>
          </a:prstGeom>
        </p:spPr>
      </p:pic>
      <p:pic>
        <p:nvPicPr>
          <p:cNvPr id="3" name="Picture 2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028B682C-963A-36EF-2EE1-0638DC1F3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779118"/>
            <a:ext cx="5741220" cy="44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12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" y="2066925"/>
            <a:ext cx="779746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24" y="2574732"/>
            <a:ext cx="4283268" cy="428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0625"/>
            <a:ext cx="2450378" cy="183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376" y="2790093"/>
            <a:ext cx="6176844" cy="24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1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81D843-C48E-1BAD-F50C-68558D41701F}"/>
              </a:ext>
            </a:extLst>
          </p:cNvPr>
          <p:cNvSpPr/>
          <p:nvPr/>
        </p:nvSpPr>
        <p:spPr>
          <a:xfrm>
            <a:off x="304800" y="491613"/>
            <a:ext cx="11346426" cy="6027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3248C-4844-2AFE-EB3F-63F2BAC97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82" y="503079"/>
            <a:ext cx="10701219" cy="18032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779F57-E4A4-B462-7C78-E24D6BF05BE1}"/>
              </a:ext>
            </a:extLst>
          </p:cNvPr>
          <p:cNvSpPr txBox="1"/>
          <p:nvPr/>
        </p:nvSpPr>
        <p:spPr>
          <a:xfrm>
            <a:off x="665204" y="2187158"/>
            <a:ext cx="10661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diễn cảm, đọc nhấn giọng những từ ngữ thể hiện tình cảm cảm xúc của các nhân vật: </a:t>
            </a:r>
            <a:r>
              <a:rPr lang="vi-VN" sz="4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chạy ù ù để gió thổi lồng lộng cho chong chóng xoay tít; Và ngày nào em cũng không thôi mơ ước, nếu em có một khu vườn như ở quê...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6764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6" y="-80010"/>
            <a:ext cx="1584722" cy="1584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58" y="2574732"/>
            <a:ext cx="4283268" cy="428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0625"/>
            <a:ext cx="2450378" cy="1836356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7A6F983-3297-4856-1559-B91DD1313960}"/>
              </a:ext>
            </a:extLst>
          </p:cNvPr>
          <p:cNvSpPr/>
          <p:nvPr/>
        </p:nvSpPr>
        <p:spPr>
          <a:xfrm>
            <a:off x="1274197" y="1680378"/>
            <a:ext cx="8246382" cy="3463454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41FA7-26DB-522C-F899-F3FE2A3A1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026" y="1565082"/>
            <a:ext cx="3549111" cy="1401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129419-7C82-B97C-FD18-585DB21F1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56320">
            <a:off x="956101" y="1500009"/>
            <a:ext cx="2895851" cy="1993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AE3C42-3C4A-8C4A-7DD5-83A50DFD1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891" y="2684755"/>
            <a:ext cx="6498899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0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" y="865377"/>
            <a:ext cx="7797460" cy="5889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71" y="2553713"/>
            <a:ext cx="4283268" cy="428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0625"/>
            <a:ext cx="2450378" cy="1836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335" y="2606559"/>
            <a:ext cx="574293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3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61010" y="304800"/>
            <a:ext cx="11476990" cy="6405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DABE410-55E9-129B-8FB3-9C2C4477E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69" y="3989231"/>
            <a:ext cx="2150725" cy="2868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40609-3A6C-F15F-EE4A-D0F08D996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057" y="-230478"/>
            <a:ext cx="9010069" cy="2081422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0D6B200A-D723-F037-D35A-3CDF5AF2E63F}"/>
              </a:ext>
            </a:extLst>
          </p:cNvPr>
          <p:cNvSpPr/>
          <p:nvPr/>
        </p:nvSpPr>
        <p:spPr>
          <a:xfrm>
            <a:off x="2230434" y="2137000"/>
            <a:ext cx="8249206" cy="585651"/>
          </a:xfrm>
          <a:prstGeom prst="roundRect">
            <a:avLst/>
          </a:prstGeom>
          <a:solidFill>
            <a:srgbClr val="F48B7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1: Từ đầu đến 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 thành công chúa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9F523175-F925-EC98-BE59-D2A6A800EC1E}"/>
              </a:ext>
            </a:extLst>
          </p:cNvPr>
          <p:cNvSpPr/>
          <p:nvPr/>
        </p:nvSpPr>
        <p:spPr>
          <a:xfrm>
            <a:off x="2292078" y="3133593"/>
            <a:ext cx="8602063" cy="5788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2: Tiếp theo đến 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 quanh năm không </a:t>
            </a:r>
            <a:r>
              <a:rPr lang="en-US" sz="2800" b="1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ngán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矩形 29">
            <a:extLst>
              <a:ext uri="{FF2B5EF4-FFF2-40B4-BE49-F238E27FC236}">
                <a16:creationId xmlns:a16="http://schemas.microsoft.com/office/drawing/2014/main" id="{8F5B6AD4-1935-018E-95B9-28567718E103}"/>
              </a:ext>
            </a:extLst>
          </p:cNvPr>
          <p:cNvSpPr/>
          <p:nvPr/>
        </p:nvSpPr>
        <p:spPr>
          <a:xfrm>
            <a:off x="2283131" y="4034515"/>
            <a:ext cx="9358262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3: Tiếp theo đến 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buổi sáng ướt đẫm sương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6BD1517F-C5B8-16B2-3ACC-602A43298C66}"/>
              </a:ext>
            </a:extLst>
          </p:cNvPr>
          <p:cNvSpPr/>
          <p:nvPr/>
        </p:nvSpPr>
        <p:spPr>
          <a:xfrm>
            <a:off x="2425201" y="4918977"/>
            <a:ext cx="8249206" cy="5856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4: Tiếp đến sẽ 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 thế rủ nhau bay về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矩形 29">
            <a:extLst>
              <a:ext uri="{FF2B5EF4-FFF2-40B4-BE49-F238E27FC236}">
                <a16:creationId xmlns:a16="http://schemas.microsoft.com/office/drawing/2014/main" id="{7DE54A63-C1DC-6A46-D675-72D937CA2758}"/>
              </a:ext>
            </a:extLst>
          </p:cNvPr>
          <p:cNvSpPr/>
          <p:nvPr/>
        </p:nvSpPr>
        <p:spPr>
          <a:xfrm>
            <a:off x="2415369" y="5744887"/>
            <a:ext cx="8249206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5: Phần còn lại.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69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61010" y="304800"/>
            <a:ext cx="11476990" cy="6405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01C884A0-1B07-6858-82B5-E2949AC4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447" y="2978415"/>
            <a:ext cx="2178159" cy="647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cá</a:t>
            </a:r>
            <a:r>
              <a:rPr kumimoji="0" lang="en-US" altLang="zh-CN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kumimoji="0" lang="en-US" altLang="zh-CN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nục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85A87FF1-A1FA-B18E-082A-A63D0CE0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236" y="1949634"/>
            <a:ext cx="2867157" cy="647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lá</a:t>
            </a:r>
            <a:r>
              <a:rPr kumimoji="0" lang="en-US" altLang="zh-CN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me non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B6C9CD-0CBD-1A8E-7C24-C6BD5DA84247}"/>
              </a:ext>
            </a:extLst>
          </p:cNvPr>
          <p:cNvGrpSpPr/>
          <p:nvPr/>
        </p:nvGrpSpPr>
        <p:grpSpPr>
          <a:xfrm>
            <a:off x="872634" y="497143"/>
            <a:ext cx="3686371" cy="3739771"/>
            <a:chOff x="521010" y="1250148"/>
            <a:chExt cx="3686371" cy="3041015"/>
          </a:xfrm>
        </p:grpSpPr>
        <p:pic>
          <p:nvPicPr>
            <p:cNvPr id="7" name="图片 9" descr="f8af23e2025f4b01419eb6f7dfa1d36e">
              <a:extLst>
                <a:ext uri="{FF2B5EF4-FFF2-40B4-BE49-F238E27FC236}">
                  <a16:creationId xmlns:a16="http://schemas.microsoft.com/office/drawing/2014/main" id="{7C003223-41B9-FA60-CFA8-A0AB9D21F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010" y="1250148"/>
              <a:ext cx="3686371" cy="3041015"/>
            </a:xfrm>
            <a:prstGeom prst="rect">
              <a:avLst/>
            </a:prstGeom>
          </p:spPr>
        </p:pic>
        <p:sp>
          <p:nvSpPr>
            <p:cNvPr id="10" name="TextBox 22">
              <a:extLst>
                <a:ext uri="{FF2B5EF4-FFF2-40B4-BE49-F238E27FC236}">
                  <a16:creationId xmlns:a16="http://schemas.microsoft.com/office/drawing/2014/main" id="{02AC786F-784F-431B-71C4-A689214FE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117" y="1939658"/>
              <a:ext cx="2518155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字魂17号-萌趣果冻体" panose="02000000000000000000" pitchFamily="2" charset="-122"/>
                </a:rPr>
                <a:t>LUYỆN ĐỌC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字魂17号-萌趣果冻体" panose="02000000000000000000" pitchFamily="2" charset="-122"/>
                </a:rPr>
                <a:t>TỪ KHÓ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字魂17号-萌趣果冻体" panose="02000000000000000000" pitchFamily="2" charset="-122"/>
                </a:rPr>
                <a:t>CÂU KHÓ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11" name="图片 1" descr="cf364dc3953d6da4a3805af3af036e8d">
            <a:extLst>
              <a:ext uri="{FF2B5EF4-FFF2-40B4-BE49-F238E27FC236}">
                <a16:creationId xmlns:a16="http://schemas.microsoft.com/office/drawing/2014/main" id="{C6945B87-BD23-AD9D-6844-89BF6CFE1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69" y="3549649"/>
            <a:ext cx="3826510" cy="3133090"/>
          </a:xfrm>
          <a:prstGeom prst="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D5F795E8-25AA-351B-A748-76D08D140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739" y="1949634"/>
            <a:ext cx="2608940" cy="647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nấu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canh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35D29D6D-E103-01DA-742D-ED109C21D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643" y="2930833"/>
            <a:ext cx="2192351" cy="647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nở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rộ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3F91912-24E0-4970-AC5A-0228BE77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50" y="3953387"/>
            <a:ext cx="2192351" cy="647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hòa</a:t>
            </a:r>
            <a:r>
              <a:rPr kumimoji="0" lang="en-US" altLang="zh-CN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kumimoji="0" lang="en-US" altLang="zh-CN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lẫn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287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62116" y="304800"/>
            <a:ext cx="11475884" cy="6405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C4F7DD-DC70-3442-3C0E-4D06A7A49999}"/>
              </a:ext>
            </a:extLst>
          </p:cNvPr>
          <p:cNvSpPr/>
          <p:nvPr/>
        </p:nvSpPr>
        <p:spPr>
          <a:xfrm>
            <a:off x="314366" y="2354555"/>
            <a:ext cx="11634951" cy="3861310"/>
          </a:xfrm>
          <a:custGeom>
            <a:avLst/>
            <a:gdLst>
              <a:gd name="connsiteX0" fmla="*/ 0 w 11634951"/>
              <a:gd name="connsiteY0" fmla="*/ 530698 h 3861310"/>
              <a:gd name="connsiteX1" fmla="*/ 530698 w 11634951"/>
              <a:gd name="connsiteY1" fmla="*/ 0 h 3861310"/>
              <a:gd name="connsiteX2" fmla="*/ 874339 w 11634951"/>
              <a:gd name="connsiteY2" fmla="*/ 0 h 3861310"/>
              <a:gd name="connsiteX3" fmla="*/ 1640921 w 11634951"/>
              <a:gd name="connsiteY3" fmla="*/ 0 h 3861310"/>
              <a:gd name="connsiteX4" fmla="*/ 2407504 w 11634951"/>
              <a:gd name="connsiteY4" fmla="*/ 0 h 3861310"/>
              <a:gd name="connsiteX5" fmla="*/ 2751145 w 11634951"/>
              <a:gd name="connsiteY5" fmla="*/ 0 h 3861310"/>
              <a:gd name="connsiteX6" fmla="*/ 3094785 w 11634951"/>
              <a:gd name="connsiteY6" fmla="*/ 0 h 3861310"/>
              <a:gd name="connsiteX7" fmla="*/ 3755632 w 11634951"/>
              <a:gd name="connsiteY7" fmla="*/ 0 h 3861310"/>
              <a:gd name="connsiteX8" fmla="*/ 4522215 w 11634951"/>
              <a:gd name="connsiteY8" fmla="*/ 0 h 3861310"/>
              <a:gd name="connsiteX9" fmla="*/ 4865856 w 11634951"/>
              <a:gd name="connsiteY9" fmla="*/ 0 h 3861310"/>
              <a:gd name="connsiteX10" fmla="*/ 5738174 w 11634951"/>
              <a:gd name="connsiteY10" fmla="*/ 0 h 3861310"/>
              <a:gd name="connsiteX11" fmla="*/ 6293285 w 11634951"/>
              <a:gd name="connsiteY11" fmla="*/ 0 h 3861310"/>
              <a:gd name="connsiteX12" fmla="*/ 6848397 w 11634951"/>
              <a:gd name="connsiteY12" fmla="*/ 0 h 3861310"/>
              <a:gd name="connsiteX13" fmla="*/ 7192038 w 11634951"/>
              <a:gd name="connsiteY13" fmla="*/ 0 h 3861310"/>
              <a:gd name="connsiteX14" fmla="*/ 7958620 w 11634951"/>
              <a:gd name="connsiteY14" fmla="*/ 0 h 3861310"/>
              <a:gd name="connsiteX15" fmla="*/ 8830939 w 11634951"/>
              <a:gd name="connsiteY15" fmla="*/ 0 h 3861310"/>
              <a:gd name="connsiteX16" fmla="*/ 9703257 w 11634951"/>
              <a:gd name="connsiteY16" fmla="*/ 0 h 3861310"/>
              <a:gd name="connsiteX17" fmla="*/ 10469840 w 11634951"/>
              <a:gd name="connsiteY17" fmla="*/ 0 h 3861310"/>
              <a:gd name="connsiteX18" fmla="*/ 11104253 w 11634951"/>
              <a:gd name="connsiteY18" fmla="*/ 0 h 3861310"/>
              <a:gd name="connsiteX19" fmla="*/ 11634951 w 11634951"/>
              <a:gd name="connsiteY19" fmla="*/ 530698 h 3861310"/>
              <a:gd name="connsiteX20" fmla="*/ 11634951 w 11634951"/>
              <a:gd name="connsiteY20" fmla="*/ 1286675 h 3861310"/>
              <a:gd name="connsiteX21" fmla="*/ 11634951 w 11634951"/>
              <a:gd name="connsiteY21" fmla="*/ 1902656 h 3861310"/>
              <a:gd name="connsiteX22" fmla="*/ 11634951 w 11634951"/>
              <a:gd name="connsiteY22" fmla="*/ 2630634 h 3861310"/>
              <a:gd name="connsiteX23" fmla="*/ 11634951 w 11634951"/>
              <a:gd name="connsiteY23" fmla="*/ 3330612 h 3861310"/>
              <a:gd name="connsiteX24" fmla="*/ 11104253 w 11634951"/>
              <a:gd name="connsiteY24" fmla="*/ 3861310 h 3861310"/>
              <a:gd name="connsiteX25" fmla="*/ 10337670 w 11634951"/>
              <a:gd name="connsiteY25" fmla="*/ 3861310 h 3861310"/>
              <a:gd name="connsiteX26" fmla="*/ 9888294 w 11634951"/>
              <a:gd name="connsiteY26" fmla="*/ 3861310 h 3861310"/>
              <a:gd name="connsiteX27" fmla="*/ 9544654 w 11634951"/>
              <a:gd name="connsiteY27" fmla="*/ 3861310 h 3861310"/>
              <a:gd name="connsiteX28" fmla="*/ 8989542 w 11634951"/>
              <a:gd name="connsiteY28" fmla="*/ 3861310 h 3861310"/>
              <a:gd name="connsiteX29" fmla="*/ 8222959 w 11634951"/>
              <a:gd name="connsiteY29" fmla="*/ 3861310 h 3861310"/>
              <a:gd name="connsiteX30" fmla="*/ 7562112 w 11634951"/>
              <a:gd name="connsiteY30" fmla="*/ 3861310 h 3861310"/>
              <a:gd name="connsiteX31" fmla="*/ 7112736 w 11634951"/>
              <a:gd name="connsiteY31" fmla="*/ 3861310 h 3861310"/>
              <a:gd name="connsiteX32" fmla="*/ 6769095 w 11634951"/>
              <a:gd name="connsiteY32" fmla="*/ 3861310 h 3861310"/>
              <a:gd name="connsiteX33" fmla="*/ 5896777 w 11634951"/>
              <a:gd name="connsiteY33" fmla="*/ 3861310 h 3861310"/>
              <a:gd name="connsiteX34" fmla="*/ 5341666 w 11634951"/>
              <a:gd name="connsiteY34" fmla="*/ 3861310 h 3861310"/>
              <a:gd name="connsiteX35" fmla="*/ 4575083 w 11634951"/>
              <a:gd name="connsiteY35" fmla="*/ 3861310 h 3861310"/>
              <a:gd name="connsiteX36" fmla="*/ 4231442 w 11634951"/>
              <a:gd name="connsiteY36" fmla="*/ 3861310 h 3861310"/>
              <a:gd name="connsiteX37" fmla="*/ 3782066 w 11634951"/>
              <a:gd name="connsiteY37" fmla="*/ 3861310 h 3861310"/>
              <a:gd name="connsiteX38" fmla="*/ 3015483 w 11634951"/>
              <a:gd name="connsiteY38" fmla="*/ 3861310 h 3861310"/>
              <a:gd name="connsiteX39" fmla="*/ 2566107 w 11634951"/>
              <a:gd name="connsiteY39" fmla="*/ 3861310 h 3861310"/>
              <a:gd name="connsiteX40" fmla="*/ 2116731 w 11634951"/>
              <a:gd name="connsiteY40" fmla="*/ 3861310 h 3861310"/>
              <a:gd name="connsiteX41" fmla="*/ 1350149 w 11634951"/>
              <a:gd name="connsiteY41" fmla="*/ 3861310 h 3861310"/>
              <a:gd name="connsiteX42" fmla="*/ 530698 w 11634951"/>
              <a:gd name="connsiteY42" fmla="*/ 3861310 h 3861310"/>
              <a:gd name="connsiteX43" fmla="*/ 0 w 11634951"/>
              <a:gd name="connsiteY43" fmla="*/ 3330612 h 3861310"/>
              <a:gd name="connsiteX44" fmla="*/ 0 w 11634951"/>
              <a:gd name="connsiteY44" fmla="*/ 2630634 h 3861310"/>
              <a:gd name="connsiteX45" fmla="*/ 0 w 11634951"/>
              <a:gd name="connsiteY45" fmla="*/ 1958654 h 3861310"/>
              <a:gd name="connsiteX46" fmla="*/ 0 w 11634951"/>
              <a:gd name="connsiteY46" fmla="*/ 1314674 h 3861310"/>
              <a:gd name="connsiteX47" fmla="*/ 0 w 11634951"/>
              <a:gd name="connsiteY47" fmla="*/ 530698 h 38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34951" h="3861310" fill="none" extrusionOk="0">
                <a:moveTo>
                  <a:pt x="0" y="530698"/>
                </a:moveTo>
                <a:cubicBezTo>
                  <a:pt x="-32499" y="181142"/>
                  <a:pt x="213348" y="-37290"/>
                  <a:pt x="530698" y="0"/>
                </a:cubicBezTo>
                <a:cubicBezTo>
                  <a:pt x="613213" y="-12954"/>
                  <a:pt x="769669" y="13576"/>
                  <a:pt x="874339" y="0"/>
                </a:cubicBezTo>
                <a:cubicBezTo>
                  <a:pt x="979009" y="-13576"/>
                  <a:pt x="1347648" y="21058"/>
                  <a:pt x="1640921" y="0"/>
                </a:cubicBezTo>
                <a:cubicBezTo>
                  <a:pt x="1934194" y="-21058"/>
                  <a:pt x="2153897" y="-7052"/>
                  <a:pt x="2407504" y="0"/>
                </a:cubicBezTo>
                <a:cubicBezTo>
                  <a:pt x="2661111" y="7052"/>
                  <a:pt x="2675630" y="-15277"/>
                  <a:pt x="2751145" y="0"/>
                </a:cubicBezTo>
                <a:cubicBezTo>
                  <a:pt x="2826660" y="15277"/>
                  <a:pt x="2966784" y="6785"/>
                  <a:pt x="3094785" y="0"/>
                </a:cubicBezTo>
                <a:cubicBezTo>
                  <a:pt x="3222786" y="-6785"/>
                  <a:pt x="3486458" y="928"/>
                  <a:pt x="3755632" y="0"/>
                </a:cubicBezTo>
                <a:cubicBezTo>
                  <a:pt x="4024806" y="-928"/>
                  <a:pt x="4221741" y="5402"/>
                  <a:pt x="4522215" y="0"/>
                </a:cubicBezTo>
                <a:cubicBezTo>
                  <a:pt x="4822689" y="-5402"/>
                  <a:pt x="4734499" y="-4297"/>
                  <a:pt x="4865856" y="0"/>
                </a:cubicBezTo>
                <a:cubicBezTo>
                  <a:pt x="4997213" y="4297"/>
                  <a:pt x="5455336" y="9020"/>
                  <a:pt x="5738174" y="0"/>
                </a:cubicBezTo>
                <a:cubicBezTo>
                  <a:pt x="6021012" y="-9020"/>
                  <a:pt x="6093785" y="-2919"/>
                  <a:pt x="6293285" y="0"/>
                </a:cubicBezTo>
                <a:cubicBezTo>
                  <a:pt x="6492785" y="2919"/>
                  <a:pt x="6657806" y="-27154"/>
                  <a:pt x="6848397" y="0"/>
                </a:cubicBezTo>
                <a:cubicBezTo>
                  <a:pt x="7038988" y="27154"/>
                  <a:pt x="7031396" y="-835"/>
                  <a:pt x="7192038" y="0"/>
                </a:cubicBezTo>
                <a:cubicBezTo>
                  <a:pt x="7352680" y="835"/>
                  <a:pt x="7758527" y="-32911"/>
                  <a:pt x="7958620" y="0"/>
                </a:cubicBezTo>
                <a:cubicBezTo>
                  <a:pt x="8158713" y="32911"/>
                  <a:pt x="8532331" y="9568"/>
                  <a:pt x="8830939" y="0"/>
                </a:cubicBezTo>
                <a:cubicBezTo>
                  <a:pt x="9129547" y="-9568"/>
                  <a:pt x="9316674" y="43357"/>
                  <a:pt x="9703257" y="0"/>
                </a:cubicBezTo>
                <a:cubicBezTo>
                  <a:pt x="10089840" y="-43357"/>
                  <a:pt x="10224736" y="-3993"/>
                  <a:pt x="10469840" y="0"/>
                </a:cubicBezTo>
                <a:cubicBezTo>
                  <a:pt x="10714944" y="3993"/>
                  <a:pt x="10790933" y="-3786"/>
                  <a:pt x="11104253" y="0"/>
                </a:cubicBezTo>
                <a:cubicBezTo>
                  <a:pt x="11374641" y="-7753"/>
                  <a:pt x="11568656" y="232374"/>
                  <a:pt x="11634951" y="530698"/>
                </a:cubicBezTo>
                <a:cubicBezTo>
                  <a:pt x="11664704" y="717357"/>
                  <a:pt x="11610855" y="1120754"/>
                  <a:pt x="11634951" y="1286675"/>
                </a:cubicBezTo>
                <a:cubicBezTo>
                  <a:pt x="11659047" y="1452596"/>
                  <a:pt x="11609327" y="1720044"/>
                  <a:pt x="11634951" y="1902656"/>
                </a:cubicBezTo>
                <a:cubicBezTo>
                  <a:pt x="11660575" y="2085268"/>
                  <a:pt x="11667474" y="2367212"/>
                  <a:pt x="11634951" y="2630634"/>
                </a:cubicBezTo>
                <a:cubicBezTo>
                  <a:pt x="11602428" y="2894056"/>
                  <a:pt x="11608211" y="3026902"/>
                  <a:pt x="11634951" y="3330612"/>
                </a:cubicBezTo>
                <a:cubicBezTo>
                  <a:pt x="11663892" y="3636023"/>
                  <a:pt x="11412588" y="3803344"/>
                  <a:pt x="11104253" y="3861310"/>
                </a:cubicBezTo>
                <a:cubicBezTo>
                  <a:pt x="10893557" y="3873194"/>
                  <a:pt x="10539344" y="3887531"/>
                  <a:pt x="10337670" y="3861310"/>
                </a:cubicBezTo>
                <a:cubicBezTo>
                  <a:pt x="10135996" y="3835089"/>
                  <a:pt x="10081479" y="3846998"/>
                  <a:pt x="9888294" y="3861310"/>
                </a:cubicBezTo>
                <a:cubicBezTo>
                  <a:pt x="9695109" y="3875622"/>
                  <a:pt x="9703952" y="3875301"/>
                  <a:pt x="9544654" y="3861310"/>
                </a:cubicBezTo>
                <a:cubicBezTo>
                  <a:pt x="9385356" y="3847319"/>
                  <a:pt x="9163040" y="3887207"/>
                  <a:pt x="8989542" y="3861310"/>
                </a:cubicBezTo>
                <a:cubicBezTo>
                  <a:pt x="8816044" y="3835413"/>
                  <a:pt x="8436909" y="3888162"/>
                  <a:pt x="8222959" y="3861310"/>
                </a:cubicBezTo>
                <a:cubicBezTo>
                  <a:pt x="8009009" y="3834458"/>
                  <a:pt x="7859632" y="3876817"/>
                  <a:pt x="7562112" y="3861310"/>
                </a:cubicBezTo>
                <a:cubicBezTo>
                  <a:pt x="7264592" y="3845803"/>
                  <a:pt x="7264417" y="3857411"/>
                  <a:pt x="7112736" y="3861310"/>
                </a:cubicBezTo>
                <a:cubicBezTo>
                  <a:pt x="6961055" y="3865209"/>
                  <a:pt x="6905106" y="3844382"/>
                  <a:pt x="6769095" y="3861310"/>
                </a:cubicBezTo>
                <a:cubicBezTo>
                  <a:pt x="6633084" y="3878238"/>
                  <a:pt x="6191418" y="3875921"/>
                  <a:pt x="5896777" y="3861310"/>
                </a:cubicBezTo>
                <a:cubicBezTo>
                  <a:pt x="5602136" y="3846699"/>
                  <a:pt x="5494045" y="3839335"/>
                  <a:pt x="5341666" y="3861310"/>
                </a:cubicBezTo>
                <a:cubicBezTo>
                  <a:pt x="5189287" y="3883285"/>
                  <a:pt x="4787286" y="3895537"/>
                  <a:pt x="4575083" y="3861310"/>
                </a:cubicBezTo>
                <a:cubicBezTo>
                  <a:pt x="4362880" y="3827083"/>
                  <a:pt x="4308741" y="3863823"/>
                  <a:pt x="4231442" y="3861310"/>
                </a:cubicBezTo>
                <a:cubicBezTo>
                  <a:pt x="4154143" y="3858797"/>
                  <a:pt x="3917742" y="3873031"/>
                  <a:pt x="3782066" y="3861310"/>
                </a:cubicBezTo>
                <a:cubicBezTo>
                  <a:pt x="3646390" y="3849589"/>
                  <a:pt x="3187983" y="3885554"/>
                  <a:pt x="3015483" y="3861310"/>
                </a:cubicBezTo>
                <a:cubicBezTo>
                  <a:pt x="2842983" y="3837066"/>
                  <a:pt x="2707572" y="3858132"/>
                  <a:pt x="2566107" y="3861310"/>
                </a:cubicBezTo>
                <a:cubicBezTo>
                  <a:pt x="2424642" y="3864488"/>
                  <a:pt x="2325579" y="3854556"/>
                  <a:pt x="2116731" y="3861310"/>
                </a:cubicBezTo>
                <a:cubicBezTo>
                  <a:pt x="1907883" y="3868064"/>
                  <a:pt x="1670185" y="3851473"/>
                  <a:pt x="1350149" y="3861310"/>
                </a:cubicBezTo>
                <a:cubicBezTo>
                  <a:pt x="1030113" y="3871147"/>
                  <a:pt x="871781" y="3825494"/>
                  <a:pt x="530698" y="3861310"/>
                </a:cubicBezTo>
                <a:cubicBezTo>
                  <a:pt x="185083" y="3859425"/>
                  <a:pt x="-10829" y="3558075"/>
                  <a:pt x="0" y="3330612"/>
                </a:cubicBezTo>
                <a:cubicBezTo>
                  <a:pt x="-2944" y="3139072"/>
                  <a:pt x="-23829" y="2782776"/>
                  <a:pt x="0" y="2630634"/>
                </a:cubicBezTo>
                <a:cubicBezTo>
                  <a:pt x="23829" y="2478492"/>
                  <a:pt x="-23560" y="2251973"/>
                  <a:pt x="0" y="1958654"/>
                </a:cubicBezTo>
                <a:cubicBezTo>
                  <a:pt x="23560" y="1665335"/>
                  <a:pt x="26962" y="1513110"/>
                  <a:pt x="0" y="1314674"/>
                </a:cubicBezTo>
                <a:cubicBezTo>
                  <a:pt x="-26962" y="1116238"/>
                  <a:pt x="-17841" y="901594"/>
                  <a:pt x="0" y="530698"/>
                </a:cubicBezTo>
                <a:close/>
              </a:path>
              <a:path w="11634951" h="3861310" stroke="0" extrusionOk="0">
                <a:moveTo>
                  <a:pt x="0" y="530698"/>
                </a:moveTo>
                <a:cubicBezTo>
                  <a:pt x="-63042" y="210274"/>
                  <a:pt x="240453" y="73067"/>
                  <a:pt x="530698" y="0"/>
                </a:cubicBezTo>
                <a:cubicBezTo>
                  <a:pt x="721466" y="3303"/>
                  <a:pt x="939512" y="-13554"/>
                  <a:pt x="1085810" y="0"/>
                </a:cubicBezTo>
                <a:cubicBezTo>
                  <a:pt x="1232108" y="13554"/>
                  <a:pt x="1477117" y="-23764"/>
                  <a:pt x="1852392" y="0"/>
                </a:cubicBezTo>
                <a:cubicBezTo>
                  <a:pt x="2227667" y="23764"/>
                  <a:pt x="2028958" y="-7310"/>
                  <a:pt x="2196033" y="0"/>
                </a:cubicBezTo>
                <a:cubicBezTo>
                  <a:pt x="2363108" y="7310"/>
                  <a:pt x="2725412" y="-31051"/>
                  <a:pt x="2962616" y="0"/>
                </a:cubicBezTo>
                <a:cubicBezTo>
                  <a:pt x="3199820" y="31051"/>
                  <a:pt x="3180931" y="708"/>
                  <a:pt x="3306256" y="0"/>
                </a:cubicBezTo>
                <a:cubicBezTo>
                  <a:pt x="3431581" y="-708"/>
                  <a:pt x="3692711" y="36332"/>
                  <a:pt x="4072839" y="0"/>
                </a:cubicBezTo>
                <a:cubicBezTo>
                  <a:pt x="4452967" y="-36332"/>
                  <a:pt x="4472791" y="-1033"/>
                  <a:pt x="4733686" y="0"/>
                </a:cubicBezTo>
                <a:cubicBezTo>
                  <a:pt x="4994581" y="1033"/>
                  <a:pt x="5073343" y="-10085"/>
                  <a:pt x="5288798" y="0"/>
                </a:cubicBezTo>
                <a:cubicBezTo>
                  <a:pt x="5504253" y="10085"/>
                  <a:pt x="5781597" y="-12824"/>
                  <a:pt x="5949645" y="0"/>
                </a:cubicBezTo>
                <a:cubicBezTo>
                  <a:pt x="6117693" y="12824"/>
                  <a:pt x="6340856" y="-28758"/>
                  <a:pt x="6716228" y="0"/>
                </a:cubicBezTo>
                <a:cubicBezTo>
                  <a:pt x="7091600" y="28758"/>
                  <a:pt x="7050085" y="-13953"/>
                  <a:pt x="7377075" y="0"/>
                </a:cubicBezTo>
                <a:cubicBezTo>
                  <a:pt x="7704065" y="13953"/>
                  <a:pt x="7671146" y="-2588"/>
                  <a:pt x="7826451" y="0"/>
                </a:cubicBezTo>
                <a:cubicBezTo>
                  <a:pt x="7981756" y="2588"/>
                  <a:pt x="8181820" y="-12487"/>
                  <a:pt x="8275827" y="0"/>
                </a:cubicBezTo>
                <a:cubicBezTo>
                  <a:pt x="8369834" y="12487"/>
                  <a:pt x="8557171" y="4260"/>
                  <a:pt x="8725203" y="0"/>
                </a:cubicBezTo>
                <a:cubicBezTo>
                  <a:pt x="8893235" y="-4260"/>
                  <a:pt x="8957129" y="-4428"/>
                  <a:pt x="9174579" y="0"/>
                </a:cubicBezTo>
                <a:cubicBezTo>
                  <a:pt x="9392029" y="4428"/>
                  <a:pt x="9733265" y="-18017"/>
                  <a:pt x="9941162" y="0"/>
                </a:cubicBezTo>
                <a:cubicBezTo>
                  <a:pt x="10149059" y="18017"/>
                  <a:pt x="10239871" y="4351"/>
                  <a:pt x="10390538" y="0"/>
                </a:cubicBezTo>
                <a:cubicBezTo>
                  <a:pt x="10541205" y="-4351"/>
                  <a:pt x="10841398" y="-16407"/>
                  <a:pt x="11104253" y="0"/>
                </a:cubicBezTo>
                <a:cubicBezTo>
                  <a:pt x="11387858" y="46149"/>
                  <a:pt x="11648577" y="207806"/>
                  <a:pt x="11634951" y="530698"/>
                </a:cubicBezTo>
                <a:cubicBezTo>
                  <a:pt x="11623858" y="679118"/>
                  <a:pt x="11599323" y="1030756"/>
                  <a:pt x="11634951" y="1258676"/>
                </a:cubicBezTo>
                <a:cubicBezTo>
                  <a:pt x="11670579" y="1486596"/>
                  <a:pt x="11660697" y="1756435"/>
                  <a:pt x="11634951" y="1986653"/>
                </a:cubicBezTo>
                <a:cubicBezTo>
                  <a:pt x="11609205" y="2216871"/>
                  <a:pt x="11605857" y="2447766"/>
                  <a:pt x="11634951" y="2714631"/>
                </a:cubicBezTo>
                <a:cubicBezTo>
                  <a:pt x="11664045" y="2981496"/>
                  <a:pt x="11661414" y="3206861"/>
                  <a:pt x="11634951" y="3330612"/>
                </a:cubicBezTo>
                <a:cubicBezTo>
                  <a:pt x="11644710" y="3606794"/>
                  <a:pt x="11406165" y="3928468"/>
                  <a:pt x="11104253" y="3861310"/>
                </a:cubicBezTo>
                <a:cubicBezTo>
                  <a:pt x="11034361" y="3871299"/>
                  <a:pt x="10834137" y="3848915"/>
                  <a:pt x="10760612" y="3861310"/>
                </a:cubicBezTo>
                <a:cubicBezTo>
                  <a:pt x="10687087" y="3873705"/>
                  <a:pt x="10577323" y="3872221"/>
                  <a:pt x="10416972" y="3861310"/>
                </a:cubicBezTo>
                <a:cubicBezTo>
                  <a:pt x="10256621" y="3850399"/>
                  <a:pt x="10164389" y="3847199"/>
                  <a:pt x="10073331" y="3861310"/>
                </a:cubicBezTo>
                <a:cubicBezTo>
                  <a:pt x="9982273" y="3875421"/>
                  <a:pt x="9869375" y="3874646"/>
                  <a:pt x="9729691" y="3861310"/>
                </a:cubicBezTo>
                <a:cubicBezTo>
                  <a:pt x="9590007" y="3847974"/>
                  <a:pt x="9382855" y="3886146"/>
                  <a:pt x="9174579" y="3861310"/>
                </a:cubicBezTo>
                <a:cubicBezTo>
                  <a:pt x="8966303" y="3836474"/>
                  <a:pt x="8763022" y="3832127"/>
                  <a:pt x="8513732" y="3861310"/>
                </a:cubicBezTo>
                <a:cubicBezTo>
                  <a:pt x="8264442" y="3890493"/>
                  <a:pt x="8058692" y="3867775"/>
                  <a:pt x="7641414" y="3861310"/>
                </a:cubicBezTo>
                <a:cubicBezTo>
                  <a:pt x="7224136" y="3854845"/>
                  <a:pt x="7126841" y="3845207"/>
                  <a:pt x="6980567" y="3861310"/>
                </a:cubicBezTo>
                <a:cubicBezTo>
                  <a:pt x="6834293" y="3877413"/>
                  <a:pt x="6738936" y="3873526"/>
                  <a:pt x="6636926" y="3861310"/>
                </a:cubicBezTo>
                <a:cubicBezTo>
                  <a:pt x="6534916" y="3849094"/>
                  <a:pt x="6234221" y="3877346"/>
                  <a:pt x="5870343" y="3861310"/>
                </a:cubicBezTo>
                <a:cubicBezTo>
                  <a:pt x="5506465" y="3845274"/>
                  <a:pt x="5540693" y="3879595"/>
                  <a:pt x="5420967" y="3861310"/>
                </a:cubicBezTo>
                <a:cubicBezTo>
                  <a:pt x="5301241" y="3843025"/>
                  <a:pt x="4847407" y="3842096"/>
                  <a:pt x="4654384" y="3861310"/>
                </a:cubicBezTo>
                <a:cubicBezTo>
                  <a:pt x="4461361" y="3880524"/>
                  <a:pt x="4181524" y="3882656"/>
                  <a:pt x="3993537" y="3861310"/>
                </a:cubicBezTo>
                <a:cubicBezTo>
                  <a:pt x="3805550" y="3839964"/>
                  <a:pt x="3759988" y="3853954"/>
                  <a:pt x="3544161" y="3861310"/>
                </a:cubicBezTo>
                <a:cubicBezTo>
                  <a:pt x="3328334" y="3868666"/>
                  <a:pt x="2866513" y="3877111"/>
                  <a:pt x="2671843" y="3861310"/>
                </a:cubicBezTo>
                <a:cubicBezTo>
                  <a:pt x="2477173" y="3845509"/>
                  <a:pt x="2320910" y="3848414"/>
                  <a:pt x="2116731" y="3861310"/>
                </a:cubicBezTo>
                <a:cubicBezTo>
                  <a:pt x="1912552" y="3874206"/>
                  <a:pt x="1636986" y="3831216"/>
                  <a:pt x="1350149" y="3861310"/>
                </a:cubicBezTo>
                <a:cubicBezTo>
                  <a:pt x="1063312" y="3891404"/>
                  <a:pt x="719135" y="3857216"/>
                  <a:pt x="530698" y="3861310"/>
                </a:cubicBezTo>
                <a:cubicBezTo>
                  <a:pt x="258150" y="3833741"/>
                  <a:pt x="8066" y="3639623"/>
                  <a:pt x="0" y="3330612"/>
                </a:cubicBezTo>
                <a:cubicBezTo>
                  <a:pt x="25818" y="3156607"/>
                  <a:pt x="-3607" y="3007812"/>
                  <a:pt x="0" y="2714631"/>
                </a:cubicBezTo>
                <a:cubicBezTo>
                  <a:pt x="3607" y="2421450"/>
                  <a:pt x="-4044" y="2220644"/>
                  <a:pt x="0" y="2042652"/>
                </a:cubicBezTo>
                <a:cubicBezTo>
                  <a:pt x="4044" y="1864660"/>
                  <a:pt x="-32625" y="1491478"/>
                  <a:pt x="0" y="1286675"/>
                </a:cubicBezTo>
                <a:cubicBezTo>
                  <a:pt x="32625" y="1081872"/>
                  <a:pt x="-23352" y="726098"/>
                  <a:pt x="0" y="5306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889513005">
                  <a:prstGeom prst="roundRect">
                    <a:avLst>
                      <a:gd name="adj" fmla="val 1374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377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 em có một khu vườn thật rộng, em sẽ trồng thật nhiều loại cây.</a:t>
            </a:r>
          </a:p>
          <a:p>
            <a:pPr lvl="0" algn="just" defTabSz="914377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Em sẽ trồng cây mít, hái lá mít làm một bầy trâu chia cho các bạn. Mỗi chiều, chiếc lá mít sẽ thành chong chóng, em chạy ù ù để gió thổi lồng lộng cho chong chóng xoay tít. Em sẽ xâu những chiếc lá vàng, lá đỏ thành vòng lá, đội lên đầu, hoá thành công chúa.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BE0083E-A18B-F295-7084-17368B3F7437}"/>
              </a:ext>
            </a:extLst>
          </p:cNvPr>
          <p:cNvSpPr/>
          <p:nvPr/>
        </p:nvSpPr>
        <p:spPr>
          <a:xfrm>
            <a:off x="276587" y="1160203"/>
            <a:ext cx="2960915" cy="826405"/>
          </a:xfrm>
          <a:custGeom>
            <a:avLst/>
            <a:gdLst>
              <a:gd name="connsiteX0" fmla="*/ 137737 w 2960915"/>
              <a:gd name="connsiteY0" fmla="*/ 0 h 826405"/>
              <a:gd name="connsiteX1" fmla="*/ 617677 w 2960915"/>
              <a:gd name="connsiteY1" fmla="*/ 0 h 826405"/>
              <a:gd name="connsiteX2" fmla="*/ 1154081 w 2960915"/>
              <a:gd name="connsiteY2" fmla="*/ 0 h 826405"/>
              <a:gd name="connsiteX3" fmla="*/ 1746948 w 2960915"/>
              <a:gd name="connsiteY3" fmla="*/ 0 h 826405"/>
              <a:gd name="connsiteX4" fmla="*/ 2368048 w 2960915"/>
              <a:gd name="connsiteY4" fmla="*/ 0 h 826405"/>
              <a:gd name="connsiteX5" fmla="*/ 2960915 w 2960915"/>
              <a:gd name="connsiteY5" fmla="*/ 0 h 826405"/>
              <a:gd name="connsiteX6" fmla="*/ 2960915 w 2960915"/>
              <a:gd name="connsiteY6" fmla="*/ 0 h 826405"/>
              <a:gd name="connsiteX7" fmla="*/ 2960915 w 2960915"/>
              <a:gd name="connsiteY7" fmla="*/ 688668 h 826405"/>
              <a:gd name="connsiteX8" fmla="*/ 2823178 w 2960915"/>
              <a:gd name="connsiteY8" fmla="*/ 826405 h 826405"/>
              <a:gd name="connsiteX9" fmla="*/ 2286774 w 2960915"/>
              <a:gd name="connsiteY9" fmla="*/ 826405 h 826405"/>
              <a:gd name="connsiteX10" fmla="*/ 1665675 w 2960915"/>
              <a:gd name="connsiteY10" fmla="*/ 826405 h 826405"/>
              <a:gd name="connsiteX11" fmla="*/ 1157503 w 2960915"/>
              <a:gd name="connsiteY11" fmla="*/ 826405 h 826405"/>
              <a:gd name="connsiteX12" fmla="*/ 677563 w 2960915"/>
              <a:gd name="connsiteY12" fmla="*/ 826405 h 826405"/>
              <a:gd name="connsiteX13" fmla="*/ 0 w 2960915"/>
              <a:gd name="connsiteY13" fmla="*/ 826405 h 826405"/>
              <a:gd name="connsiteX14" fmla="*/ 0 w 2960915"/>
              <a:gd name="connsiteY14" fmla="*/ 826405 h 826405"/>
              <a:gd name="connsiteX15" fmla="*/ 0 w 2960915"/>
              <a:gd name="connsiteY15" fmla="*/ 137737 h 826405"/>
              <a:gd name="connsiteX16" fmla="*/ 137737 w 2960915"/>
              <a:gd name="connsiteY16" fmla="*/ 0 h 82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0915" h="826405" fill="none" extrusionOk="0">
                <a:moveTo>
                  <a:pt x="137737" y="0"/>
                </a:moveTo>
                <a:cubicBezTo>
                  <a:pt x="245128" y="-11855"/>
                  <a:pt x="514383" y="-17367"/>
                  <a:pt x="617677" y="0"/>
                </a:cubicBezTo>
                <a:cubicBezTo>
                  <a:pt x="720971" y="17367"/>
                  <a:pt x="886238" y="8103"/>
                  <a:pt x="1154081" y="0"/>
                </a:cubicBezTo>
                <a:cubicBezTo>
                  <a:pt x="1421924" y="-8103"/>
                  <a:pt x="1540740" y="-21542"/>
                  <a:pt x="1746948" y="0"/>
                </a:cubicBezTo>
                <a:cubicBezTo>
                  <a:pt x="1953156" y="21542"/>
                  <a:pt x="2137566" y="26580"/>
                  <a:pt x="2368048" y="0"/>
                </a:cubicBezTo>
                <a:cubicBezTo>
                  <a:pt x="2598530" y="-26580"/>
                  <a:pt x="2746166" y="2810"/>
                  <a:pt x="2960915" y="0"/>
                </a:cubicBezTo>
                <a:lnTo>
                  <a:pt x="2960915" y="0"/>
                </a:lnTo>
                <a:cubicBezTo>
                  <a:pt x="2962721" y="223985"/>
                  <a:pt x="2954114" y="545489"/>
                  <a:pt x="2960915" y="688668"/>
                </a:cubicBezTo>
                <a:cubicBezTo>
                  <a:pt x="2954897" y="771433"/>
                  <a:pt x="2898586" y="823333"/>
                  <a:pt x="2823178" y="826405"/>
                </a:cubicBezTo>
                <a:cubicBezTo>
                  <a:pt x="2652323" y="829345"/>
                  <a:pt x="2398455" y="823541"/>
                  <a:pt x="2286774" y="826405"/>
                </a:cubicBezTo>
                <a:cubicBezTo>
                  <a:pt x="2175093" y="829269"/>
                  <a:pt x="1905394" y="800988"/>
                  <a:pt x="1665675" y="826405"/>
                </a:cubicBezTo>
                <a:cubicBezTo>
                  <a:pt x="1425956" y="851822"/>
                  <a:pt x="1348450" y="833856"/>
                  <a:pt x="1157503" y="826405"/>
                </a:cubicBezTo>
                <a:cubicBezTo>
                  <a:pt x="966556" y="818954"/>
                  <a:pt x="804872" y="824975"/>
                  <a:pt x="677563" y="826405"/>
                </a:cubicBezTo>
                <a:cubicBezTo>
                  <a:pt x="550254" y="827835"/>
                  <a:pt x="169926" y="831400"/>
                  <a:pt x="0" y="826405"/>
                </a:cubicBezTo>
                <a:lnTo>
                  <a:pt x="0" y="826405"/>
                </a:lnTo>
                <a:cubicBezTo>
                  <a:pt x="2549" y="547384"/>
                  <a:pt x="-6226" y="414210"/>
                  <a:pt x="0" y="137737"/>
                </a:cubicBezTo>
                <a:cubicBezTo>
                  <a:pt x="-3801" y="54337"/>
                  <a:pt x="73372" y="4208"/>
                  <a:pt x="137737" y="0"/>
                </a:cubicBezTo>
                <a:close/>
              </a:path>
              <a:path w="2960915" h="826405" stroke="0" extrusionOk="0">
                <a:moveTo>
                  <a:pt x="137737" y="0"/>
                </a:moveTo>
                <a:cubicBezTo>
                  <a:pt x="312918" y="-19346"/>
                  <a:pt x="468757" y="-5879"/>
                  <a:pt x="617677" y="0"/>
                </a:cubicBezTo>
                <a:cubicBezTo>
                  <a:pt x="766597" y="5879"/>
                  <a:pt x="947326" y="4312"/>
                  <a:pt x="1125849" y="0"/>
                </a:cubicBezTo>
                <a:cubicBezTo>
                  <a:pt x="1304372" y="-4312"/>
                  <a:pt x="1474444" y="9444"/>
                  <a:pt x="1662253" y="0"/>
                </a:cubicBezTo>
                <a:cubicBezTo>
                  <a:pt x="1850062" y="-9444"/>
                  <a:pt x="1962421" y="24879"/>
                  <a:pt x="2198657" y="0"/>
                </a:cubicBezTo>
                <a:cubicBezTo>
                  <a:pt x="2434893" y="-24879"/>
                  <a:pt x="2666268" y="-12926"/>
                  <a:pt x="2960915" y="0"/>
                </a:cubicBezTo>
                <a:lnTo>
                  <a:pt x="2960915" y="0"/>
                </a:lnTo>
                <a:cubicBezTo>
                  <a:pt x="2946176" y="248926"/>
                  <a:pt x="2982111" y="499432"/>
                  <a:pt x="2960915" y="688668"/>
                </a:cubicBezTo>
                <a:cubicBezTo>
                  <a:pt x="2956339" y="766947"/>
                  <a:pt x="2899009" y="828261"/>
                  <a:pt x="2823178" y="826405"/>
                </a:cubicBezTo>
                <a:cubicBezTo>
                  <a:pt x="2533387" y="811382"/>
                  <a:pt x="2431033" y="822222"/>
                  <a:pt x="2202079" y="826405"/>
                </a:cubicBezTo>
                <a:cubicBezTo>
                  <a:pt x="1973125" y="830588"/>
                  <a:pt x="1800320" y="851618"/>
                  <a:pt x="1637443" y="826405"/>
                </a:cubicBezTo>
                <a:cubicBezTo>
                  <a:pt x="1474566" y="801192"/>
                  <a:pt x="1251278" y="836277"/>
                  <a:pt x="1129271" y="826405"/>
                </a:cubicBezTo>
                <a:cubicBezTo>
                  <a:pt x="1007264" y="816533"/>
                  <a:pt x="789766" y="823248"/>
                  <a:pt x="564636" y="826405"/>
                </a:cubicBezTo>
                <a:cubicBezTo>
                  <a:pt x="339507" y="829562"/>
                  <a:pt x="244353" y="841532"/>
                  <a:pt x="0" y="826405"/>
                </a:cubicBezTo>
                <a:lnTo>
                  <a:pt x="0" y="826405"/>
                </a:lnTo>
                <a:cubicBezTo>
                  <a:pt x="-23483" y="518355"/>
                  <a:pt x="-26616" y="310315"/>
                  <a:pt x="0" y="137737"/>
                </a:cubicBezTo>
                <a:cubicBezTo>
                  <a:pt x="-3606" y="58819"/>
                  <a:pt x="61934" y="-3465"/>
                  <a:pt x="137737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632360300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3BEBBC-3293-40A2-2A6E-33B8FEF39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33" y="0"/>
            <a:ext cx="5948517" cy="1189703"/>
          </a:xfrm>
          <a:prstGeom prst="rect">
            <a:avLst/>
          </a:prstGeom>
        </p:spPr>
      </p:pic>
      <p:cxnSp>
        <p:nvCxnSpPr>
          <p:cNvPr id="34" name="Đường nối Thẳng 18">
            <a:extLst>
              <a:ext uri="{FF2B5EF4-FFF2-40B4-BE49-F238E27FC236}">
                <a16:creationId xmlns:a16="http://schemas.microsoft.com/office/drawing/2014/main" id="{9C65584C-BBB1-4CDF-7E48-707F19583278}"/>
              </a:ext>
            </a:extLst>
          </p:cNvPr>
          <p:cNvCxnSpPr>
            <a:cxnSpLocks/>
          </p:cNvCxnSpPr>
          <p:nvPr/>
        </p:nvCxnSpPr>
        <p:spPr>
          <a:xfrm flipV="1">
            <a:off x="2890923" y="4982303"/>
            <a:ext cx="104602" cy="50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18">
            <a:extLst>
              <a:ext uri="{FF2B5EF4-FFF2-40B4-BE49-F238E27FC236}">
                <a16:creationId xmlns:a16="http://schemas.microsoft.com/office/drawing/2014/main" id="{A5548CB8-CD2A-8A24-525D-E57F1E820178}"/>
              </a:ext>
            </a:extLst>
          </p:cNvPr>
          <p:cNvCxnSpPr>
            <a:cxnSpLocks/>
          </p:cNvCxnSpPr>
          <p:nvPr/>
        </p:nvCxnSpPr>
        <p:spPr>
          <a:xfrm flipV="1">
            <a:off x="3982304" y="4992135"/>
            <a:ext cx="104602" cy="50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nối Thẳng 18">
            <a:extLst>
              <a:ext uri="{FF2B5EF4-FFF2-40B4-BE49-F238E27FC236}">
                <a16:creationId xmlns:a16="http://schemas.microsoft.com/office/drawing/2014/main" id="{B8C99B00-B725-0C4F-74C7-427E78BA0FC7}"/>
              </a:ext>
            </a:extLst>
          </p:cNvPr>
          <p:cNvCxnSpPr>
            <a:cxnSpLocks/>
          </p:cNvCxnSpPr>
          <p:nvPr/>
        </p:nvCxnSpPr>
        <p:spPr>
          <a:xfrm flipV="1">
            <a:off x="6578020" y="5031464"/>
            <a:ext cx="104602" cy="50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nối Thẳng 18">
            <a:extLst>
              <a:ext uri="{FF2B5EF4-FFF2-40B4-BE49-F238E27FC236}">
                <a16:creationId xmlns:a16="http://schemas.microsoft.com/office/drawing/2014/main" id="{CF0F2165-9D76-1A3F-2F1A-BC3C7676A9FD}"/>
              </a:ext>
            </a:extLst>
          </p:cNvPr>
          <p:cNvCxnSpPr>
            <a:cxnSpLocks/>
          </p:cNvCxnSpPr>
          <p:nvPr/>
        </p:nvCxnSpPr>
        <p:spPr>
          <a:xfrm flipV="1">
            <a:off x="8839440" y="4942974"/>
            <a:ext cx="104602" cy="50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18">
            <a:extLst>
              <a:ext uri="{FF2B5EF4-FFF2-40B4-BE49-F238E27FC236}">
                <a16:creationId xmlns:a16="http://schemas.microsoft.com/office/drawing/2014/main" id="{B6278837-6AE6-F6DE-D37E-D831CB3B8090}"/>
              </a:ext>
            </a:extLst>
          </p:cNvPr>
          <p:cNvCxnSpPr>
            <a:cxnSpLocks/>
          </p:cNvCxnSpPr>
          <p:nvPr/>
        </p:nvCxnSpPr>
        <p:spPr>
          <a:xfrm flipV="1">
            <a:off x="1475078" y="5483748"/>
            <a:ext cx="104602" cy="50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nối Thẳng 18">
            <a:extLst>
              <a:ext uri="{FF2B5EF4-FFF2-40B4-BE49-F238E27FC236}">
                <a16:creationId xmlns:a16="http://schemas.microsoft.com/office/drawing/2014/main" id="{49F58A47-BE2E-A223-16FA-FE7F285CFC0E}"/>
              </a:ext>
            </a:extLst>
          </p:cNvPr>
          <p:cNvCxnSpPr>
            <a:cxnSpLocks/>
          </p:cNvCxnSpPr>
          <p:nvPr/>
        </p:nvCxnSpPr>
        <p:spPr>
          <a:xfrm flipV="1">
            <a:off x="1612730" y="5483748"/>
            <a:ext cx="104602" cy="50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5286240" imgH="1790640"/>
        </mc:Choice>
        <mc:Fallback>
          <p:control name="TextBox1" r:id="rId1" imgW="5286240" imgH="1790640">
            <p:pic>
              <p:nvPicPr>
                <p:cNvPr id="21" name="TextBox1">
                  <a:extLst>
                    <a:ext uri="{FF2B5EF4-FFF2-40B4-BE49-F238E27FC236}">
                      <a16:creationId xmlns:a16="http://schemas.microsoft.com/office/drawing/2014/main" id="{E823146E-A34B-5C6E-3ACB-409ED66E44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07913" y="162648"/>
                  <a:ext cx="5283200" cy="17875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24283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61010" y="304800"/>
            <a:ext cx="11476990" cy="6405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CB1BD-1084-DD6D-FE38-0C710D71520D}"/>
              </a:ext>
            </a:extLst>
          </p:cNvPr>
          <p:cNvSpPr txBox="1"/>
          <p:nvPr/>
        </p:nvSpPr>
        <p:spPr>
          <a:xfrm>
            <a:off x="1613916" y="598461"/>
            <a:ext cx="92093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Luyện</a:t>
            </a:r>
            <a:r>
              <a:rPr kumimoji="0" lang="en-US" sz="7000" b="1" i="0" u="none" strike="noStrike" kern="1200" cap="none" spc="0" normalizeH="0" noProof="0" dirty="0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kumimoji="0" lang="en-US" sz="7000" b="1" i="0" u="none" strike="noStrike" kern="1200" cap="none" spc="0" normalizeH="0" noProof="0" dirty="0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toàn</a:t>
            </a:r>
            <a:r>
              <a:rPr kumimoji="0" lang="en-US" sz="7000" b="1" i="0" u="none" strike="noStrike" kern="1200" cap="none" spc="0" normalizeH="0" noProof="0" dirty="0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endParaRPr kumimoji="0" lang="en-US" sz="70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C49335-0995-7FBD-D207-D36362C44DF9}"/>
              </a:ext>
            </a:extLst>
          </p:cNvPr>
          <p:cNvGrpSpPr/>
          <p:nvPr/>
        </p:nvGrpSpPr>
        <p:grpSpPr>
          <a:xfrm>
            <a:off x="1838404" y="2330000"/>
            <a:ext cx="8495414" cy="3666080"/>
            <a:chOff x="4953840" y="3817600"/>
            <a:chExt cx="7506352" cy="28426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D5025F-6F39-3DFA-5501-B2E1A40E00E3}"/>
                </a:ext>
              </a:extLst>
            </p:cNvPr>
            <p:cNvGrpSpPr/>
            <p:nvPr/>
          </p:nvGrpSpPr>
          <p:grpSpPr>
            <a:xfrm>
              <a:off x="4953840" y="3817600"/>
              <a:ext cx="7506352" cy="2842692"/>
              <a:chOff x="3087940" y="1255651"/>
              <a:chExt cx="7506352" cy="284269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869CD29-1106-E900-F38B-1E9D598034DB}"/>
                  </a:ext>
                </a:extLst>
              </p:cNvPr>
              <p:cNvSpPr/>
              <p:nvPr/>
            </p:nvSpPr>
            <p:spPr>
              <a:xfrm>
                <a:off x="3087940" y="1724298"/>
                <a:ext cx="7506352" cy="2374045"/>
              </a:xfrm>
              <a:custGeom>
                <a:avLst/>
                <a:gdLst>
                  <a:gd name="connsiteX0" fmla="*/ 0 w 7506352"/>
                  <a:gd name="connsiteY0" fmla="*/ 478892 h 2374045"/>
                  <a:gd name="connsiteX1" fmla="*/ 478892 w 7506352"/>
                  <a:gd name="connsiteY1" fmla="*/ 0 h 2374045"/>
                  <a:gd name="connsiteX2" fmla="*/ 1068263 w 7506352"/>
                  <a:gd name="connsiteY2" fmla="*/ 0 h 2374045"/>
                  <a:gd name="connsiteX3" fmla="*/ 1526663 w 7506352"/>
                  <a:gd name="connsiteY3" fmla="*/ 0 h 2374045"/>
                  <a:gd name="connsiteX4" fmla="*/ 1985063 w 7506352"/>
                  <a:gd name="connsiteY4" fmla="*/ 0 h 2374045"/>
                  <a:gd name="connsiteX5" fmla="*/ 2443462 w 7506352"/>
                  <a:gd name="connsiteY5" fmla="*/ 0 h 2374045"/>
                  <a:gd name="connsiteX6" fmla="*/ 3098319 w 7506352"/>
                  <a:gd name="connsiteY6" fmla="*/ 0 h 2374045"/>
                  <a:gd name="connsiteX7" fmla="*/ 3753176 w 7506352"/>
                  <a:gd name="connsiteY7" fmla="*/ 0 h 2374045"/>
                  <a:gd name="connsiteX8" fmla="*/ 4408033 w 7506352"/>
                  <a:gd name="connsiteY8" fmla="*/ 0 h 2374045"/>
                  <a:gd name="connsiteX9" fmla="*/ 5193861 w 7506352"/>
                  <a:gd name="connsiteY9" fmla="*/ 0 h 2374045"/>
                  <a:gd name="connsiteX10" fmla="*/ 5848718 w 7506352"/>
                  <a:gd name="connsiteY10" fmla="*/ 0 h 2374045"/>
                  <a:gd name="connsiteX11" fmla="*/ 7027460 w 7506352"/>
                  <a:gd name="connsiteY11" fmla="*/ 0 h 2374045"/>
                  <a:gd name="connsiteX12" fmla="*/ 7506352 w 7506352"/>
                  <a:gd name="connsiteY12" fmla="*/ 478892 h 2374045"/>
                  <a:gd name="connsiteX13" fmla="*/ 7506352 w 7506352"/>
                  <a:gd name="connsiteY13" fmla="*/ 950979 h 2374045"/>
                  <a:gd name="connsiteX14" fmla="*/ 7506352 w 7506352"/>
                  <a:gd name="connsiteY14" fmla="*/ 1408903 h 2374045"/>
                  <a:gd name="connsiteX15" fmla="*/ 7506352 w 7506352"/>
                  <a:gd name="connsiteY15" fmla="*/ 1895153 h 2374045"/>
                  <a:gd name="connsiteX16" fmla="*/ 7027460 w 7506352"/>
                  <a:gd name="connsiteY16" fmla="*/ 2374045 h 2374045"/>
                  <a:gd name="connsiteX17" fmla="*/ 6372603 w 7506352"/>
                  <a:gd name="connsiteY17" fmla="*/ 2374045 h 2374045"/>
                  <a:gd name="connsiteX18" fmla="*/ 5586775 w 7506352"/>
                  <a:gd name="connsiteY18" fmla="*/ 2374045 h 2374045"/>
                  <a:gd name="connsiteX19" fmla="*/ 4931918 w 7506352"/>
                  <a:gd name="connsiteY19" fmla="*/ 2374045 h 2374045"/>
                  <a:gd name="connsiteX20" fmla="*/ 4342547 w 7506352"/>
                  <a:gd name="connsiteY20" fmla="*/ 2374045 h 2374045"/>
                  <a:gd name="connsiteX21" fmla="*/ 3622205 w 7506352"/>
                  <a:gd name="connsiteY21" fmla="*/ 2374045 h 2374045"/>
                  <a:gd name="connsiteX22" fmla="*/ 2967348 w 7506352"/>
                  <a:gd name="connsiteY22" fmla="*/ 2374045 h 2374045"/>
                  <a:gd name="connsiteX23" fmla="*/ 2377977 w 7506352"/>
                  <a:gd name="connsiteY23" fmla="*/ 2374045 h 2374045"/>
                  <a:gd name="connsiteX24" fmla="*/ 1919577 w 7506352"/>
                  <a:gd name="connsiteY24" fmla="*/ 2374045 h 2374045"/>
                  <a:gd name="connsiteX25" fmla="*/ 1330206 w 7506352"/>
                  <a:gd name="connsiteY25" fmla="*/ 2374045 h 2374045"/>
                  <a:gd name="connsiteX26" fmla="*/ 478892 w 7506352"/>
                  <a:gd name="connsiteY26" fmla="*/ 2374045 h 2374045"/>
                  <a:gd name="connsiteX27" fmla="*/ 0 w 7506352"/>
                  <a:gd name="connsiteY27" fmla="*/ 1895153 h 2374045"/>
                  <a:gd name="connsiteX28" fmla="*/ 0 w 7506352"/>
                  <a:gd name="connsiteY28" fmla="*/ 1465554 h 2374045"/>
                  <a:gd name="connsiteX29" fmla="*/ 0 w 7506352"/>
                  <a:gd name="connsiteY29" fmla="*/ 965142 h 2374045"/>
                  <a:gd name="connsiteX30" fmla="*/ 0 w 7506352"/>
                  <a:gd name="connsiteY30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506352" h="2374045" fill="none" extrusionOk="0">
                    <a:moveTo>
                      <a:pt x="0" y="478892"/>
                    </a:moveTo>
                    <a:cubicBezTo>
                      <a:pt x="20938" y="238542"/>
                      <a:pt x="240901" y="-31240"/>
                      <a:pt x="478892" y="0"/>
                    </a:cubicBezTo>
                    <a:cubicBezTo>
                      <a:pt x="750671" y="-28321"/>
                      <a:pt x="928278" y="223"/>
                      <a:pt x="1068263" y="0"/>
                    </a:cubicBezTo>
                    <a:cubicBezTo>
                      <a:pt x="1208248" y="-223"/>
                      <a:pt x="1332861" y="-1717"/>
                      <a:pt x="1526663" y="0"/>
                    </a:cubicBezTo>
                    <a:cubicBezTo>
                      <a:pt x="1720465" y="1717"/>
                      <a:pt x="1793010" y="17706"/>
                      <a:pt x="1985063" y="0"/>
                    </a:cubicBezTo>
                    <a:cubicBezTo>
                      <a:pt x="2177116" y="-17706"/>
                      <a:pt x="2300951" y="-1682"/>
                      <a:pt x="2443462" y="0"/>
                    </a:cubicBezTo>
                    <a:cubicBezTo>
                      <a:pt x="2585973" y="1682"/>
                      <a:pt x="2799615" y="9978"/>
                      <a:pt x="3098319" y="0"/>
                    </a:cubicBezTo>
                    <a:cubicBezTo>
                      <a:pt x="3397023" y="-9978"/>
                      <a:pt x="3526270" y="-17426"/>
                      <a:pt x="3753176" y="0"/>
                    </a:cubicBezTo>
                    <a:cubicBezTo>
                      <a:pt x="3980082" y="17426"/>
                      <a:pt x="4210002" y="24145"/>
                      <a:pt x="4408033" y="0"/>
                    </a:cubicBezTo>
                    <a:cubicBezTo>
                      <a:pt x="4606064" y="-24145"/>
                      <a:pt x="4803376" y="21373"/>
                      <a:pt x="5193861" y="0"/>
                    </a:cubicBezTo>
                    <a:cubicBezTo>
                      <a:pt x="5584346" y="-21373"/>
                      <a:pt x="5524582" y="7319"/>
                      <a:pt x="5848718" y="0"/>
                    </a:cubicBezTo>
                    <a:cubicBezTo>
                      <a:pt x="6172854" y="-7319"/>
                      <a:pt x="6565906" y="42678"/>
                      <a:pt x="7027460" y="0"/>
                    </a:cubicBezTo>
                    <a:cubicBezTo>
                      <a:pt x="7271307" y="-43586"/>
                      <a:pt x="7497251" y="221568"/>
                      <a:pt x="7506352" y="478892"/>
                    </a:cubicBezTo>
                    <a:cubicBezTo>
                      <a:pt x="7500792" y="581942"/>
                      <a:pt x="7522889" y="795313"/>
                      <a:pt x="7506352" y="950979"/>
                    </a:cubicBezTo>
                    <a:cubicBezTo>
                      <a:pt x="7489815" y="1106645"/>
                      <a:pt x="7526038" y="1279452"/>
                      <a:pt x="7506352" y="1408903"/>
                    </a:cubicBezTo>
                    <a:cubicBezTo>
                      <a:pt x="7486666" y="1538354"/>
                      <a:pt x="7494716" y="1778975"/>
                      <a:pt x="7506352" y="1895153"/>
                    </a:cubicBezTo>
                    <a:cubicBezTo>
                      <a:pt x="7525699" y="2180722"/>
                      <a:pt x="7318746" y="2380018"/>
                      <a:pt x="7027460" y="2374045"/>
                    </a:cubicBezTo>
                    <a:cubicBezTo>
                      <a:pt x="6799745" y="2402986"/>
                      <a:pt x="6630014" y="2346209"/>
                      <a:pt x="6372603" y="2374045"/>
                    </a:cubicBezTo>
                    <a:cubicBezTo>
                      <a:pt x="6115192" y="2401881"/>
                      <a:pt x="5924607" y="2395203"/>
                      <a:pt x="5586775" y="2374045"/>
                    </a:cubicBezTo>
                    <a:cubicBezTo>
                      <a:pt x="5248943" y="2352887"/>
                      <a:pt x="5075124" y="2394050"/>
                      <a:pt x="4931918" y="2374045"/>
                    </a:cubicBezTo>
                    <a:cubicBezTo>
                      <a:pt x="4788712" y="2354040"/>
                      <a:pt x="4619459" y="2395009"/>
                      <a:pt x="4342547" y="2374045"/>
                    </a:cubicBezTo>
                    <a:cubicBezTo>
                      <a:pt x="4065635" y="2353081"/>
                      <a:pt x="3803179" y="2372634"/>
                      <a:pt x="3622205" y="2374045"/>
                    </a:cubicBezTo>
                    <a:cubicBezTo>
                      <a:pt x="3441231" y="2375456"/>
                      <a:pt x="3286293" y="2404159"/>
                      <a:pt x="2967348" y="2374045"/>
                    </a:cubicBezTo>
                    <a:cubicBezTo>
                      <a:pt x="2648403" y="2343931"/>
                      <a:pt x="2596418" y="2347028"/>
                      <a:pt x="2377977" y="2374045"/>
                    </a:cubicBezTo>
                    <a:cubicBezTo>
                      <a:pt x="2159536" y="2401062"/>
                      <a:pt x="2083092" y="2357956"/>
                      <a:pt x="1919577" y="2374045"/>
                    </a:cubicBezTo>
                    <a:cubicBezTo>
                      <a:pt x="1756062" y="2390134"/>
                      <a:pt x="1515394" y="2356699"/>
                      <a:pt x="1330206" y="2374045"/>
                    </a:cubicBezTo>
                    <a:cubicBezTo>
                      <a:pt x="1145018" y="2391391"/>
                      <a:pt x="655246" y="2347934"/>
                      <a:pt x="478892" y="2374045"/>
                    </a:cubicBezTo>
                    <a:cubicBezTo>
                      <a:pt x="177203" y="2324637"/>
                      <a:pt x="41273" y="2198922"/>
                      <a:pt x="0" y="1895153"/>
                    </a:cubicBezTo>
                    <a:cubicBezTo>
                      <a:pt x="-14815" y="1699161"/>
                      <a:pt x="-9057" y="1601312"/>
                      <a:pt x="0" y="1465554"/>
                    </a:cubicBezTo>
                    <a:cubicBezTo>
                      <a:pt x="9057" y="1329796"/>
                      <a:pt x="2594" y="1185084"/>
                      <a:pt x="0" y="965142"/>
                    </a:cubicBezTo>
                    <a:cubicBezTo>
                      <a:pt x="-2594" y="745200"/>
                      <a:pt x="2512" y="648951"/>
                      <a:pt x="0" y="478892"/>
                    </a:cubicBezTo>
                    <a:close/>
                  </a:path>
                  <a:path w="7506352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669425" y="-30363"/>
                      <a:pt x="908244" y="4671"/>
                      <a:pt x="1199234" y="0"/>
                    </a:cubicBezTo>
                    <a:cubicBezTo>
                      <a:pt x="1490224" y="-4671"/>
                      <a:pt x="1519033" y="12498"/>
                      <a:pt x="1723120" y="0"/>
                    </a:cubicBezTo>
                    <a:cubicBezTo>
                      <a:pt x="1927207" y="-12498"/>
                      <a:pt x="2008496" y="-17335"/>
                      <a:pt x="2247005" y="0"/>
                    </a:cubicBezTo>
                    <a:cubicBezTo>
                      <a:pt x="2485514" y="17335"/>
                      <a:pt x="2618295" y="-26425"/>
                      <a:pt x="2967348" y="0"/>
                    </a:cubicBezTo>
                    <a:cubicBezTo>
                      <a:pt x="3316401" y="26425"/>
                      <a:pt x="3332064" y="6882"/>
                      <a:pt x="3556719" y="0"/>
                    </a:cubicBezTo>
                    <a:cubicBezTo>
                      <a:pt x="3781374" y="-6882"/>
                      <a:pt x="4126093" y="-724"/>
                      <a:pt x="4342547" y="0"/>
                    </a:cubicBezTo>
                    <a:cubicBezTo>
                      <a:pt x="4559001" y="724"/>
                      <a:pt x="4857768" y="6764"/>
                      <a:pt x="5128375" y="0"/>
                    </a:cubicBezTo>
                    <a:cubicBezTo>
                      <a:pt x="5398982" y="-6764"/>
                      <a:pt x="5567200" y="24842"/>
                      <a:pt x="5848718" y="0"/>
                    </a:cubicBezTo>
                    <a:cubicBezTo>
                      <a:pt x="6130236" y="-24842"/>
                      <a:pt x="6258641" y="20920"/>
                      <a:pt x="6372603" y="0"/>
                    </a:cubicBezTo>
                    <a:cubicBezTo>
                      <a:pt x="6486566" y="-20920"/>
                      <a:pt x="6852193" y="-23996"/>
                      <a:pt x="7027460" y="0"/>
                    </a:cubicBezTo>
                    <a:cubicBezTo>
                      <a:pt x="7294088" y="-14018"/>
                      <a:pt x="7553014" y="224162"/>
                      <a:pt x="7506352" y="478892"/>
                    </a:cubicBezTo>
                    <a:cubicBezTo>
                      <a:pt x="7503633" y="611288"/>
                      <a:pt x="7499484" y="808677"/>
                      <a:pt x="7506352" y="922654"/>
                    </a:cubicBezTo>
                    <a:cubicBezTo>
                      <a:pt x="7513220" y="1036631"/>
                      <a:pt x="7498574" y="1227926"/>
                      <a:pt x="7506352" y="1366416"/>
                    </a:cubicBezTo>
                    <a:cubicBezTo>
                      <a:pt x="7514130" y="1504906"/>
                      <a:pt x="7514954" y="1729111"/>
                      <a:pt x="7506352" y="1895153"/>
                    </a:cubicBezTo>
                    <a:cubicBezTo>
                      <a:pt x="7529329" y="2164852"/>
                      <a:pt x="7275185" y="2368498"/>
                      <a:pt x="7027460" y="2374045"/>
                    </a:cubicBezTo>
                    <a:cubicBezTo>
                      <a:pt x="6851365" y="2391143"/>
                      <a:pt x="6680746" y="2376742"/>
                      <a:pt x="6503575" y="2374045"/>
                    </a:cubicBezTo>
                    <a:cubicBezTo>
                      <a:pt x="6326404" y="2371348"/>
                      <a:pt x="5994339" y="2384277"/>
                      <a:pt x="5717746" y="2374045"/>
                    </a:cubicBezTo>
                    <a:cubicBezTo>
                      <a:pt x="5441153" y="2363813"/>
                      <a:pt x="5341794" y="2393066"/>
                      <a:pt x="4997404" y="2374045"/>
                    </a:cubicBezTo>
                    <a:cubicBezTo>
                      <a:pt x="4653014" y="2355024"/>
                      <a:pt x="4531280" y="2400088"/>
                      <a:pt x="4408033" y="2374045"/>
                    </a:cubicBezTo>
                    <a:cubicBezTo>
                      <a:pt x="4284786" y="2348002"/>
                      <a:pt x="3997884" y="2348580"/>
                      <a:pt x="3884147" y="2374045"/>
                    </a:cubicBezTo>
                    <a:cubicBezTo>
                      <a:pt x="3770410" y="2399510"/>
                      <a:pt x="3501944" y="2353536"/>
                      <a:pt x="3360262" y="2374045"/>
                    </a:cubicBezTo>
                    <a:cubicBezTo>
                      <a:pt x="3218581" y="2394554"/>
                      <a:pt x="2890609" y="2384359"/>
                      <a:pt x="2574434" y="2374045"/>
                    </a:cubicBezTo>
                    <a:cubicBezTo>
                      <a:pt x="2258259" y="2363731"/>
                      <a:pt x="2129182" y="2403065"/>
                      <a:pt x="1985063" y="2374045"/>
                    </a:cubicBezTo>
                    <a:cubicBezTo>
                      <a:pt x="1840944" y="2345025"/>
                      <a:pt x="1362052" y="2357229"/>
                      <a:pt x="1199234" y="2374045"/>
                    </a:cubicBezTo>
                    <a:cubicBezTo>
                      <a:pt x="1036416" y="2390861"/>
                      <a:pt x="820990" y="2406213"/>
                      <a:pt x="478892" y="2374045"/>
                    </a:cubicBezTo>
                    <a:cubicBezTo>
                      <a:pt x="235766" y="2400289"/>
                      <a:pt x="-20797" y="2120669"/>
                      <a:pt x="0" y="1895153"/>
                    </a:cubicBezTo>
                    <a:cubicBezTo>
                      <a:pt x="2366" y="1727065"/>
                      <a:pt x="3755" y="1601435"/>
                      <a:pt x="0" y="1423066"/>
                    </a:cubicBezTo>
                    <a:cubicBezTo>
                      <a:pt x="-3755" y="1244697"/>
                      <a:pt x="411" y="1151208"/>
                      <a:pt x="0" y="979304"/>
                    </a:cubicBezTo>
                    <a:cubicBezTo>
                      <a:pt x="-411" y="807400"/>
                      <a:pt x="-10122" y="697451"/>
                      <a:pt x="0" y="478892"/>
                    </a:cubicBezTo>
                    <a:close/>
                  </a:path>
                </a:pathLst>
              </a:custGeom>
              <a:solidFill>
                <a:sysClr val="window" lastClr="FFFFFF">
                  <a:alpha val="85000"/>
                </a:sysClr>
              </a:solidFill>
              <a:ln w="38100" cap="flat" cmpd="sng" algn="ctr">
                <a:solidFill>
                  <a:srgbClr val="002060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to,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rõ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ngắt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nghỉ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chỗ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C13812C-E685-CE6F-C408-65A7AA6EC355}"/>
                  </a:ext>
                </a:extLst>
              </p:cNvPr>
              <p:cNvSpPr/>
              <p:nvPr/>
            </p:nvSpPr>
            <p:spPr>
              <a:xfrm>
                <a:off x="4445671" y="1255651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 cap="flat" cmpd="sng" algn="ctr">
                <a:solidFill>
                  <a:srgbClr val="00206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Tiêu</a:t>
                </a:r>
                <a:r>
                  <a:rPr kumimoji="0" lang="en-US" sz="44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chí</a:t>
                </a:r>
                <a:r>
                  <a:rPr kumimoji="0" lang="en-US" sz="44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đánh</a:t>
                </a:r>
                <a:r>
                  <a:rPr kumimoji="0" lang="en-US" sz="4400" b="1" i="0" u="none" strike="noStrike" kern="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giá</a:t>
                </a:r>
                <a:endParaRPr kumimoji="0" 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5FEBF1-FCE2-29E5-A332-C6C6FE920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2519" y="4842941"/>
              <a:ext cx="469963" cy="4699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0302AA-D295-A0C4-A2DF-4F18FC9D6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5845" y="4842941"/>
              <a:ext cx="469963" cy="46996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A156B1-9982-B2EC-9372-0D406375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9193" y="4842941"/>
              <a:ext cx="469963" cy="4699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5B4301-A974-1670-5BB2-F0A126EF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1474" y="5427115"/>
              <a:ext cx="469963" cy="4699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84DD17-A1FF-FF6F-55E1-496490FC9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4801" y="5427115"/>
              <a:ext cx="469963" cy="4699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4D0D0D-B7EF-2A02-48C7-57FBDC1BB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88150" y="5427115"/>
              <a:ext cx="469963" cy="4699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C1EA7B-B759-2011-3AD0-420402F93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49274" y="5931439"/>
              <a:ext cx="469963" cy="4699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9ABB57-743E-623D-241C-48315F504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92600" y="5931439"/>
              <a:ext cx="469963" cy="4699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EDF641-C589-E75A-0E4E-1C3F1410B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05947" y="5931439"/>
              <a:ext cx="469963" cy="4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9584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" y="2066925"/>
            <a:ext cx="779746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98" y="2574732"/>
            <a:ext cx="4283268" cy="428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0625"/>
            <a:ext cx="2450378" cy="1836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236" y="2962409"/>
            <a:ext cx="636477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6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549409"/>
            <a:ext cx="935076" cy="1589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444" y="2553713"/>
            <a:ext cx="4283268" cy="428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0625"/>
            <a:ext cx="2450378" cy="1836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0008F1-088B-4C5D-82D7-596B3ADA98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460" y="949524"/>
            <a:ext cx="10584705" cy="6379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AED977-DE43-4D97-96F2-82C5884D877F}"/>
              </a:ext>
            </a:extLst>
          </p:cNvPr>
          <p:cNvSpPr txBox="1"/>
          <p:nvPr/>
        </p:nvSpPr>
        <p:spPr>
          <a:xfrm>
            <a:off x="3313471" y="2726903"/>
            <a:ext cx="7796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nhỏ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tưởng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tưởng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thú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lợi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nhỏ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367"/>
            <a:ext cx="5177457" cy="2479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92090-00C6-ED44-5E85-E3EE30045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86" y="420937"/>
            <a:ext cx="331651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8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306</Words>
  <Application>Microsoft Office PowerPoint</Application>
  <PresentationFormat>Widescreen</PresentationFormat>
  <Paragraphs>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46</cp:revision>
  <dcterms:created xsi:type="dcterms:W3CDTF">2023-10-09T15:42:04Z</dcterms:created>
  <dcterms:modified xsi:type="dcterms:W3CDTF">2025-12-19T12:31:14Z</dcterms:modified>
</cp:coreProperties>
</file>