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3"/>
  </p:notesMasterIdLst>
  <p:sldIdLst>
    <p:sldId id="299" r:id="rId4"/>
    <p:sldId id="298" r:id="rId5"/>
    <p:sldId id="269" r:id="rId6"/>
    <p:sldId id="271" r:id="rId7"/>
    <p:sldId id="276" r:id="rId8"/>
    <p:sldId id="295" r:id="rId9"/>
    <p:sldId id="296" r:id="rId10"/>
    <p:sldId id="297" r:id="rId11"/>
    <p:sldId id="4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32E2-F230-48EC-88B9-5CA02B859EDC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D4E8-6C22-4548-AC4C-94B36AD8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4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C87AD-9F09-4EC7-99B3-077516D9F9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89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4BA8F-87A5-440C-B53F-3F30ED2462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0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973BCC-620E-4DA6-9812-E143EE5C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49D2F-CC7A-4D8C-B364-EE9F43E5A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A58004-FC1D-4DED-8289-12F751E9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F77A62-CB2E-42B5-8E42-2F20D99C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029CE3-34DB-430F-B530-A372E763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98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09457-3EF4-4672-9567-B905B6FA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FB9767-03B7-43CF-933E-7CD59D3F3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0147B0-9F0B-49C8-9493-E0B4CC97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B49550-C392-49F0-A2B8-217CC692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0D2C70-AA5C-4146-B4C8-FF1D2419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0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5F5DB3-54DF-4438-9FF6-41558AF3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B6654F-8F2F-45A3-9EFC-D2708AD3B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459BEA-7E78-493C-A4C9-CE3BDBDB2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E846E8-AA35-49E7-9228-F9D70688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3263AA-21D9-43A7-929B-01F540FF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78DEA8-B642-4A4C-B9AC-DA7A187D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5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FF1CC-013B-414E-B25A-AD381DD3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78FA34-E1AB-42ED-AFD1-303E5513C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29B8F9-7E67-451C-87FC-56FC041C4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A12050-37F4-4538-9660-7A73F9DB7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2C578C4-256C-4F09-865B-36D57F796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870E31-E9CB-4F6E-941B-E36AD301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CDFE9BB-D590-47FB-A4B8-65D1E131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863BA9D-1CBD-4697-954C-84D71EF6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7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516FD-12B9-46F5-9D54-8AD64BB6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09637-4735-4111-BFF7-462E7D50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4BAC2B-08CA-42B0-9D8A-3092A02A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E33A96-E2F3-49C7-9FD8-4FD79A18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8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F10D6C0-AA58-4DE7-A94A-EE87040E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F3CF72-2792-4816-A3A2-86D59262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626DF4-8797-4190-A86C-D92DDF45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6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48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17E447-7F5F-413A-AB52-32F26B64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DF8F1A-9B5B-4706-9B5A-93C544AA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25C97C-B070-4EDB-8510-1537E79A7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A0F3F3-E550-41AD-9299-83FBDD2B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EB6F91-BD1A-4830-B7A2-587BEA3B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EF399A-B230-4D64-8DB3-18998058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6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573BFF-4FB8-4A69-9C97-81A3FA8E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946F513-7C92-440D-A6E4-7F5C63B18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6C7098-2F17-4BA0-8570-27D2D21D0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BFA55A-FEE5-4DCE-A5D6-A994EAA3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25C0E0-086F-4BF2-9873-55C18E867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762843-528E-4286-AED8-05CA0708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7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F2B34-8D2D-4A57-9703-E12CD467E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6CFDE0-F840-4584-9C82-DEE9F32EB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11737C-F1D5-461E-BB61-52594303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85FFA5-4643-4619-92A8-A1307639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5AE163-AD6E-4C31-85DE-DCA342D3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C6B0A51-5122-400A-B8A1-BAE3AF126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D7AA3F-57FD-4EA1-BEF0-A81EBA820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C311A6-F66D-4D91-968E-1D7EE4E5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2133-17FF-41E7-A24C-E96B8FBAFC4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CFE6D-E272-416E-8DF4-2FE87A37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71C5D2-4E90-40F4-9B27-C0AF6E6C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A2AC2-13A9-46D8-AC34-7F36697ACA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2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834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794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71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870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45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9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18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83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18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64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06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ADAE8B-73B7-6DBA-036B-8C594DDA09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60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57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C430A-F55C-1A79-AF0E-60976B6E8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86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C430A-F55C-1A79-AF0E-60976B6E8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81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C430A-F55C-1A79-AF0E-60976B6E8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92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C430A-F55C-1A79-AF0E-60976B6E8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6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54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C430A-F55C-1A79-AF0E-60976B6E8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15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7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667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90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88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1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2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4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E54D5-6404-4D59-8C24-8812E9E1103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8A2BAF98-9CA6-D259-3F68-D33996EAE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任意多边形: 形状 6">
            <a:extLst>
              <a:ext uri="{FF2B5EF4-FFF2-40B4-BE49-F238E27FC236}">
                <a16:creationId xmlns:a16="http://schemas.microsoft.com/office/drawing/2014/main" id="{8D265ABD-3CF4-6EFA-E960-B1E8E2E58338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F6060B3-EC8D-3CBF-06DC-EBBC24DACC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767" y="0"/>
            <a:ext cx="1663622" cy="16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3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86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38F3C58-6B39-42F1-8F1F-8F64247685C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767" y="0"/>
            <a:ext cx="1663622" cy="16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2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355ACECD-9F60-0B0E-1A71-C3B80BD8A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786F0-0B1E-8DD5-C819-9C0635878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405" y="2022430"/>
            <a:ext cx="9337097" cy="28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98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4">
            <a:extLst>
              <a:ext uri="{FF2B5EF4-FFF2-40B4-BE49-F238E27FC236}">
                <a16:creationId xmlns:a16="http://schemas.microsoft.com/office/drawing/2014/main" id="{557514AF-354A-4ECE-A73B-5ADB3E77E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pic>
        <p:nvPicPr>
          <p:cNvPr id="23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8" y="3040800"/>
            <a:ext cx="857250" cy="838200"/>
          </a:xfrm>
          <a:prstGeom prst="rect">
            <a:avLst/>
          </a:prstGeom>
        </p:spPr>
      </p:pic>
      <p:pic>
        <p:nvPicPr>
          <p:cNvPr id="25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082" y="2294509"/>
            <a:ext cx="1028700" cy="1200150"/>
          </a:xfrm>
          <a:prstGeom prst="rect">
            <a:avLst/>
          </a:prstGeom>
        </p:spPr>
      </p:pic>
      <p:pic>
        <p:nvPicPr>
          <p:cNvPr id="31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98" y="5134011"/>
            <a:ext cx="762000" cy="1352550"/>
          </a:xfrm>
          <a:prstGeom prst="rect">
            <a:avLst/>
          </a:prstGeom>
        </p:spPr>
      </p:pic>
      <p:pic>
        <p:nvPicPr>
          <p:cNvPr id="32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95" y="507667"/>
            <a:ext cx="753783" cy="718886"/>
          </a:xfrm>
          <a:prstGeom prst="rect">
            <a:avLst/>
          </a:prstGeom>
        </p:spPr>
      </p:pic>
      <p:pic>
        <p:nvPicPr>
          <p:cNvPr id="33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55748" y="345572"/>
            <a:ext cx="1028700" cy="1200150"/>
          </a:xfrm>
          <a:prstGeom prst="rect">
            <a:avLst/>
          </a:prstGeom>
        </p:spPr>
      </p:pic>
      <p:pic>
        <p:nvPicPr>
          <p:cNvPr id="36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5468" y="4813754"/>
            <a:ext cx="723398" cy="811813"/>
          </a:xfrm>
          <a:prstGeom prst="rect">
            <a:avLst/>
          </a:prstGeom>
        </p:spPr>
      </p:pic>
      <p:pic>
        <p:nvPicPr>
          <p:cNvPr id="4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41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02" y="2210960"/>
            <a:ext cx="857250" cy="838200"/>
          </a:xfrm>
          <a:prstGeom prst="rect">
            <a:avLst/>
          </a:prstGeom>
        </p:spPr>
      </p:pic>
      <p:pic>
        <p:nvPicPr>
          <p:cNvPr id="42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76" y="382520"/>
            <a:ext cx="857250" cy="962025"/>
          </a:xfrm>
          <a:prstGeom prst="rect">
            <a:avLst/>
          </a:prstGeom>
        </p:spPr>
      </p:pic>
      <p:pic>
        <p:nvPicPr>
          <p:cNvPr id="43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411" y="580180"/>
            <a:ext cx="1271238" cy="16307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02" b="92065" l="3726" r="91731">
                        <a14:foregroundMark x1="22762" y1="34343" x2="36801" y2="34343"/>
                        <a14:foregroundMark x1="13130" y1="39976" x2="24671" y2="52453"/>
                        <a14:foregroundMark x1="30259" y1="54210" x2="31895" y2="54210"/>
                        <a14:foregroundMark x1="39119" y1="54997" x2="39119" y2="54997"/>
                        <a14:foregroundMark x1="34393" y1="75893" x2="35438" y2="87159"/>
                        <a14:foregroundMark x1="29214" y1="76015" x2="27760" y2="87280"/>
                        <a14:foregroundMark x1="13448" y1="36947" x2="13448" y2="36947"/>
                        <a14:foregroundMark x1="11586" y1="37674" x2="11586" y2="37674"/>
                        <a14:foregroundMark x1="10950" y1="40157" x2="10950" y2="40157"/>
                        <a14:foregroundMark x1="10722" y1="42459" x2="10722" y2="42459"/>
                        <a14:foregroundMark x1="9950" y1="39976" x2="9950" y2="39976"/>
                        <a14:foregroundMark x1="10722" y1="37311" x2="10722" y2="37311"/>
                        <a14:foregroundMark x1="74284" y1="19382" x2="66879" y2="86917"/>
                        <a14:foregroundMark x1="76511" y1="75893" x2="77283" y2="87159"/>
                        <a14:foregroundMark x1="64289" y1="51787" x2="63835" y2="56935"/>
                        <a14:foregroundMark x1="64471" y1="50394" x2="62063" y2="58086"/>
                        <a14:foregroundMark x1="78237" y1="50515" x2="79600" y2="57299"/>
                        <a14:foregroundMark x1="79191" y1="52695" x2="80236" y2="57056"/>
                        <a14:foregroundMark x1="78828" y1="50273" x2="80373" y2="55663"/>
                        <a14:foregroundMark x1="78146" y1="49606" x2="78146" y2="49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386" y="3582059"/>
            <a:ext cx="4876627" cy="3657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" y="-70798"/>
            <a:ext cx="1347004" cy="1347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0D55F6-BB8A-DE9C-6E6D-67E1B673DF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73499" y="236991"/>
            <a:ext cx="2517866" cy="1670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E13046-CFF0-AA50-56EA-319A6104A4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15883" y="2037081"/>
            <a:ext cx="8577815" cy="1963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C99AD1-241A-50EE-5527-9C221030479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26083" y="967358"/>
            <a:ext cx="467603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5A486-749B-FCCC-298E-1AFE9E293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826" y="1981452"/>
            <a:ext cx="2176462" cy="2147635"/>
          </a:xfrm>
          <a:prstGeom prst="rect">
            <a:avLst/>
          </a:prstGeom>
        </p:spPr>
      </p:pic>
      <p:pic>
        <p:nvPicPr>
          <p:cNvPr id="1026" name="Picture 2" descr="Lúc 9 giờ thi kim phút và kim giờ của đồng hồ tạo thành góc có số đo là bao  nhiêu?">
            <a:extLst>
              <a:ext uri="{FF2B5EF4-FFF2-40B4-BE49-F238E27FC236}">
                <a16:creationId xmlns:a16="http://schemas.microsoft.com/office/drawing/2014/main" id="{30ED11E0-0E60-3524-7EA7-5829F62A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933575"/>
            <a:ext cx="2481262" cy="24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que 8">
            <a:extLst>
              <a:ext uri="{FF2B5EF4-FFF2-40B4-BE49-F238E27FC236}">
                <a16:creationId xmlns:a16="http://schemas.microsoft.com/office/drawing/2014/main" id="{CC77907F-3A2C-0BC9-A45A-B998FBBAAF32}"/>
              </a:ext>
            </a:extLst>
          </p:cNvPr>
          <p:cNvSpPr/>
          <p:nvPr/>
        </p:nvSpPr>
        <p:spPr>
          <a:xfrm>
            <a:off x="2059393" y="4890976"/>
            <a:ext cx="8275453" cy="1301824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màu đỏ trong mỗi hình dưới đây có phải là hai đường thẳng song song hay không?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87D1C-DA79-78D4-C8DA-6056EB6C8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1919287"/>
            <a:ext cx="8002085" cy="2852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05FCF1-36BC-BE91-689F-5231112EDC5C}"/>
              </a:ext>
            </a:extLst>
          </p:cNvPr>
          <p:cNvSpPr txBox="1"/>
          <p:nvPr/>
        </p:nvSpPr>
        <p:spPr>
          <a:xfrm>
            <a:off x="1297172" y="4731267"/>
            <a:ext cx="982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trong bài là một loại ảo ảnh thị giác (ảo giác Hering)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Khi quan sát hình vẽ cảm nhận ban đầu của người xem là hai đường màu đỏ ở trong hình a) giống như hai đường cong nhưng thực chất chúng là hai đường thẳng và hai đường thẳng này song song với nhau. 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3" y="768612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0338B-AF44-3D1A-C026-099BBF24F609}"/>
              </a:ext>
            </a:extLst>
          </p:cNvPr>
          <p:cNvSpPr txBox="1"/>
          <p:nvPr/>
        </p:nvSpPr>
        <p:spPr>
          <a:xfrm>
            <a:off x="770013" y="1768737"/>
            <a:ext cx="945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hình thích hợp để đặt vào ô có dấu “?”.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704A6A-2B71-2270-177B-CB56F827E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1212" y="2533649"/>
            <a:ext cx="7967982" cy="36861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1853E1-DA2A-7C7F-57B2-340B88827EC7}"/>
              </a:ext>
            </a:extLst>
          </p:cNvPr>
          <p:cNvSpPr/>
          <p:nvPr/>
        </p:nvSpPr>
        <p:spPr>
          <a:xfrm>
            <a:off x="4886325" y="5695950"/>
            <a:ext cx="466725" cy="4667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1D9588-5360-031F-948A-3ACE24C74F02}"/>
              </a:ext>
            </a:extLst>
          </p:cNvPr>
          <p:cNvSpPr txBox="1"/>
          <p:nvPr/>
        </p:nvSpPr>
        <p:spPr>
          <a:xfrm>
            <a:off x="8000999" y="3057525"/>
            <a:ext cx="3762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mỗi hàng, đầu của mỗi người đều xuất hiện 3 hình: hình tròn, hình thoi, hình hình hành.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98712" y="768612"/>
            <a:ext cx="9859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(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5A0FCADF-875B-490D-BD76-09BE1F269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58606"/>
              </p:ext>
            </p:extLst>
          </p:nvPr>
        </p:nvGraphicFramePr>
        <p:xfrm>
          <a:off x="3267075" y="2100791"/>
          <a:ext cx="5019672" cy="402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7701441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232856950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07361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526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74503A-68EC-25CA-B9DE-8485807AF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11806"/>
              </p:ext>
            </p:extLst>
          </p:nvPr>
        </p:nvGraphicFramePr>
        <p:xfrm>
          <a:off x="3905250" y="2605616"/>
          <a:ext cx="3764754" cy="301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459">
                  <a:extLst>
                    <a:ext uri="{9D8B030D-6E8A-4147-A177-3AD203B41FA5}">
                      <a16:colId xmlns:a16="http://schemas.microsoft.com/office/drawing/2014/main" val="144585282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6861375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649389248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976201006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1025875669"/>
                    </a:ext>
                  </a:extLst>
                </a:gridCol>
                <a:gridCol w="627459">
                  <a:extLst>
                    <a:ext uri="{9D8B030D-6E8A-4147-A177-3AD203B41FA5}">
                      <a16:colId xmlns:a16="http://schemas.microsoft.com/office/drawing/2014/main" val="4000583343"/>
                    </a:ext>
                  </a:extLst>
                </a:gridCol>
              </a:tblGrid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7362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24779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6892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62327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5269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296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0BBD6-F78B-429C-BA76-DF87CCD04C74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48C9FF-ACF3-D49E-804D-9749711596FF}"/>
              </a:ext>
            </a:extLst>
          </p:cNvPr>
          <p:cNvCxnSpPr>
            <a:cxnSpLocks/>
          </p:cNvCxnSpPr>
          <p:nvPr/>
        </p:nvCxnSpPr>
        <p:spPr>
          <a:xfrm>
            <a:off x="7667625" y="2600325"/>
            <a:ext cx="0" cy="30194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C0D872-2344-9BD9-DCB0-8197D4A1496B}"/>
              </a:ext>
            </a:extLst>
          </p:cNvPr>
          <p:cNvCxnSpPr>
            <a:cxnSpLocks/>
          </p:cNvCxnSpPr>
          <p:nvPr/>
        </p:nvCxnSpPr>
        <p:spPr>
          <a:xfrm flipH="1">
            <a:off x="3886200" y="25908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F03B4F-D27F-A5D3-09F7-401BB4BF0D8F}"/>
              </a:ext>
            </a:extLst>
          </p:cNvPr>
          <p:cNvCxnSpPr>
            <a:cxnSpLocks/>
          </p:cNvCxnSpPr>
          <p:nvPr/>
        </p:nvCxnSpPr>
        <p:spPr>
          <a:xfrm flipH="1">
            <a:off x="3886200" y="5600700"/>
            <a:ext cx="3800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BECF45-1ADE-6848-E863-F752AEB88641}"/>
              </a:ext>
            </a:extLst>
          </p:cNvPr>
          <p:cNvSpPr txBox="1"/>
          <p:nvPr/>
        </p:nvSpPr>
        <p:spPr>
          <a:xfrm>
            <a:off x="3562350" y="21907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3F0AA7-5E03-F3F2-5D57-716DF8D84608}"/>
              </a:ext>
            </a:extLst>
          </p:cNvPr>
          <p:cNvSpPr txBox="1"/>
          <p:nvPr/>
        </p:nvSpPr>
        <p:spPr>
          <a:xfrm>
            <a:off x="7686675" y="21526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39D1C-26FB-FF71-8919-F21488437084}"/>
              </a:ext>
            </a:extLst>
          </p:cNvPr>
          <p:cNvSpPr txBox="1"/>
          <p:nvPr/>
        </p:nvSpPr>
        <p:spPr>
          <a:xfrm>
            <a:off x="7600950" y="5495925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A42F3-D1AC-18A6-FF39-C8A31D9026A8}"/>
              </a:ext>
            </a:extLst>
          </p:cNvPr>
          <p:cNvSpPr txBox="1"/>
          <p:nvPr/>
        </p:nvSpPr>
        <p:spPr>
          <a:xfrm>
            <a:off x="3543300" y="5505450"/>
            <a:ext cx="4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E4EAFC-7763-0637-9D0A-8E7B83A818DD}"/>
              </a:ext>
            </a:extLst>
          </p:cNvPr>
          <p:cNvCxnSpPr>
            <a:cxnSpLocks/>
          </p:cNvCxnSpPr>
          <p:nvPr/>
        </p:nvCxnSpPr>
        <p:spPr>
          <a:xfrm>
            <a:off x="3905250" y="2590800"/>
            <a:ext cx="3771900" cy="30289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7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6" name="Picture 15" descr="A yellow square with black lines&#10;&#10;Description automatically generated">
            <a:extLst>
              <a:ext uri="{FF2B5EF4-FFF2-40B4-BE49-F238E27FC236}">
                <a16:creationId xmlns:a16="http://schemas.microsoft.com/office/drawing/2014/main" id="{D17359CE-AE3C-6684-522F-9B1279371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10" y="2876494"/>
            <a:ext cx="3343340" cy="2815445"/>
          </a:xfrm>
          <a:prstGeom prst="rect">
            <a:avLst/>
          </a:prstGeom>
        </p:spPr>
      </p:pic>
      <p:pic>
        <p:nvPicPr>
          <p:cNvPr id="24" name="Picture 23" descr="A yellow square with blue border&#10;&#10;Description automatically generated">
            <a:extLst>
              <a:ext uri="{FF2B5EF4-FFF2-40B4-BE49-F238E27FC236}">
                <a16:creationId xmlns:a16="http://schemas.microsoft.com/office/drawing/2014/main" id="{349A11B6-C997-E8EA-2659-5FF585473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84" y="2949522"/>
            <a:ext cx="3351254" cy="26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79ED435-6E71-ACFB-D601-AE743C219833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614FC-9104-E1C8-60A7-039F23CBF301}"/>
              </a:ext>
            </a:extLst>
          </p:cNvPr>
          <p:cNvSpPr txBox="1"/>
          <p:nvPr/>
        </p:nvSpPr>
        <p:spPr>
          <a:xfrm>
            <a:off x="1827287" y="482862"/>
            <a:ext cx="985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3" name="Picture 22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DA9226D9-0BC3-D653-B647-38B5AF9E5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1381" y="2500254"/>
            <a:ext cx="2543243" cy="2533706"/>
          </a:xfrm>
          <a:prstGeom prst="rect">
            <a:avLst/>
          </a:prstGeom>
        </p:spPr>
      </p:pic>
      <p:pic>
        <p:nvPicPr>
          <p:cNvPr id="24" name="Picture 23" descr="A white table with yellow squares&#10;&#10;Description automatically generated">
            <a:extLst>
              <a:ext uri="{FF2B5EF4-FFF2-40B4-BE49-F238E27FC236}">
                <a16:creationId xmlns:a16="http://schemas.microsoft.com/office/drawing/2014/main" id="{B9C27264-0204-37D9-8508-5C94F0D61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866363" y="2458485"/>
            <a:ext cx="2533715" cy="26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1AAEC-169A-1B26-B556-CE18AE37A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5A38537-6E87-F9B7-F9F8-4B5E33880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0AC90DE-8E96-D036-E688-9A3C4B7D05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D26F52D-17A4-0253-BF73-826186702E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EA0EA98B-F786-A4B1-0CE3-1D5FD9C74D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6" name="Picture 5" descr="A green and orange letters&#10;&#10;AI-generated content may be incorrect.">
            <a:extLst>
              <a:ext uri="{FF2B5EF4-FFF2-40B4-BE49-F238E27FC236}">
                <a16:creationId xmlns:a16="http://schemas.microsoft.com/office/drawing/2014/main" id="{78ABE0F1-8410-1C74-CC3C-6F33A864D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39" y="2592976"/>
            <a:ext cx="823641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3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289</Words>
  <Application>Microsoft Office PowerPoint</Application>
  <PresentationFormat>Widescreen</PresentationFormat>
  <Paragraphs>23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Calibri</vt:lpstr>
      <vt:lpstr>Cambria</vt:lpstr>
      <vt:lpstr>UTM Duepuntozero</vt:lpstr>
      <vt:lpstr>思源宋体 CN Heavy</vt:lpstr>
      <vt:lpstr>1_Office Theme</vt:lpstr>
      <vt:lpstr>1_Office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32</cp:revision>
  <dcterms:created xsi:type="dcterms:W3CDTF">2023-10-08T11:48:45Z</dcterms:created>
  <dcterms:modified xsi:type="dcterms:W3CDTF">2025-12-25T13:58:53Z</dcterms:modified>
</cp:coreProperties>
</file>