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9513" r:id="rId2"/>
    <p:sldId id="2007577241" r:id="rId3"/>
    <p:sldId id="2007577234" r:id="rId4"/>
    <p:sldId id="2007577245" r:id="rId5"/>
    <p:sldId id="2007577246" r:id="rId6"/>
    <p:sldId id="2007577251" r:id="rId7"/>
    <p:sldId id="2007577252" r:id="rId8"/>
    <p:sldId id="2007577237" r:id="rId9"/>
    <p:sldId id="2007577254" r:id="rId10"/>
    <p:sldId id="2007577255" r:id="rId11"/>
    <p:sldId id="2007577256" r:id="rId12"/>
    <p:sldId id="2007577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8" d="100"/>
          <a:sy n="68" d="100"/>
        </p:scale>
        <p:origin x="8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3FEF4-98D1-489F-A4AD-9BB9B834FCD3}"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5F7ED-9F27-486D-BB85-3A929F5E8A71}" type="slidenum">
              <a:rPr lang="en-US" smtClean="0"/>
              <a:t>‹#›</a:t>
            </a:fld>
            <a:endParaRPr lang="en-US"/>
          </a:p>
        </p:txBody>
      </p:sp>
    </p:spTree>
    <p:extLst>
      <p:ext uri="{BB962C8B-B14F-4D97-AF65-F5344CB8AC3E}">
        <p14:creationId xmlns:p14="http://schemas.microsoft.com/office/powerpoint/2010/main" val="178737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4652-335E-479C-827D-F30C70914B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404D0-8047-4708-97F1-7055D649BB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597F2-5935-4033-8247-66A1C3F0685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12/25/2025</a:t>
            </a:fld>
            <a:endParaRPr lang="en-US"/>
          </a:p>
        </p:txBody>
      </p:sp>
      <p:sp>
        <p:nvSpPr>
          <p:cNvPr id="5" name="Footer Placeholder 4">
            <a:extLst>
              <a:ext uri="{FF2B5EF4-FFF2-40B4-BE49-F238E27FC236}">
                <a16:creationId xmlns:a16="http://schemas.microsoft.com/office/drawing/2014/main" id="{D84BEBD7-D6D7-49D7-B2F3-4A49A43347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F9B837-DC7B-445B-A3CB-BEC8790163EF}"/>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74947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0080-3D14-46A9-B593-799C4D0000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6BDBD-F820-4E2B-B190-7F57C3DF19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F6411-76AA-4491-A5DC-87319F8CF9C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12/25/2025</a:t>
            </a:fld>
            <a:endParaRPr lang="en-US"/>
          </a:p>
        </p:txBody>
      </p:sp>
      <p:sp>
        <p:nvSpPr>
          <p:cNvPr id="5" name="Footer Placeholder 4">
            <a:extLst>
              <a:ext uri="{FF2B5EF4-FFF2-40B4-BE49-F238E27FC236}">
                <a16:creationId xmlns:a16="http://schemas.microsoft.com/office/drawing/2014/main" id="{B81DC52F-A919-44F3-87BB-123217BB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77DB2-6C05-4D68-A4F8-83E1DE496E53}"/>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59132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AF6-D32C-4FB6-8536-653067BA6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199241-C1A3-4967-956B-24A124B6B7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48E1-0D67-4156-AD39-3D6BA8AFDE8F}"/>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12/25/2025</a:t>
            </a:fld>
            <a:endParaRPr lang="en-US"/>
          </a:p>
        </p:txBody>
      </p:sp>
      <p:sp>
        <p:nvSpPr>
          <p:cNvPr id="5" name="Footer Placeholder 4">
            <a:extLst>
              <a:ext uri="{FF2B5EF4-FFF2-40B4-BE49-F238E27FC236}">
                <a16:creationId xmlns:a16="http://schemas.microsoft.com/office/drawing/2014/main" id="{1B6DBD2E-322A-4A3A-A44E-BB6B6811D7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27C06-E39C-4320-950A-6A7666CC4C8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1940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95C-9C2A-4867-9D5E-66579D6C52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32E91-2DB4-48AF-A3E5-0F1981EC3B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23EE7-0B29-498C-B68F-82EAA212A369}"/>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12/25/2025</a:t>
            </a:fld>
            <a:endParaRPr lang="en-US"/>
          </a:p>
        </p:txBody>
      </p:sp>
      <p:sp>
        <p:nvSpPr>
          <p:cNvPr id="5" name="Footer Placeholder 4">
            <a:extLst>
              <a:ext uri="{FF2B5EF4-FFF2-40B4-BE49-F238E27FC236}">
                <a16:creationId xmlns:a16="http://schemas.microsoft.com/office/drawing/2014/main" id="{5431081A-D6B1-4403-9083-DACA50C91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CB0FEA-ED50-4101-9857-10A4C3A89A0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2222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F9B1-EB80-4F5F-ABE8-443AE5772D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DA4F77-E909-4FF9-B6DF-C05F6FC3505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E87D7-3621-4C27-A57A-D2A0A1FD433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23C1DF-6F30-4879-80E7-15BEBD4FF2B1}"/>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12/25/2025</a:t>
            </a:fld>
            <a:endParaRPr lang="en-US"/>
          </a:p>
        </p:txBody>
      </p:sp>
      <p:sp>
        <p:nvSpPr>
          <p:cNvPr id="6" name="Footer Placeholder 5">
            <a:extLst>
              <a:ext uri="{FF2B5EF4-FFF2-40B4-BE49-F238E27FC236}">
                <a16:creationId xmlns:a16="http://schemas.microsoft.com/office/drawing/2014/main" id="{0C028261-FF27-4609-A078-F00343C455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C81E30-E8FD-4449-AC1B-655C4D1FF4B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67106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24-8421-44BE-87E9-EB5AE448D0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7DC0A88-9894-4A27-BB3F-9A6B91BEB9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32F0A-34A9-4896-9607-B95D1D7E7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BB0D2-C263-40D6-A126-3721B0CEA8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AEA8E-B010-498E-A355-971EB77C2F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D1BB1-32EF-4599-BB4D-F79EDB389B6C}"/>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12/25/2025</a:t>
            </a:fld>
            <a:endParaRPr lang="en-US"/>
          </a:p>
        </p:txBody>
      </p:sp>
      <p:sp>
        <p:nvSpPr>
          <p:cNvPr id="8" name="Footer Placeholder 7">
            <a:extLst>
              <a:ext uri="{FF2B5EF4-FFF2-40B4-BE49-F238E27FC236}">
                <a16:creationId xmlns:a16="http://schemas.microsoft.com/office/drawing/2014/main" id="{45B4959C-E1FD-4689-93DF-AFBCF1DB6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C5F489-BE8B-4AAF-8277-5E6F4014FBFB}"/>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77824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4E5F-9A45-46BB-93AE-CECCADA20B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8FEB94B-BB27-4998-90F5-D52BA3A2050A}"/>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12/25/2025</a:t>
            </a:fld>
            <a:endParaRPr lang="en-US"/>
          </a:p>
        </p:txBody>
      </p:sp>
      <p:sp>
        <p:nvSpPr>
          <p:cNvPr id="4" name="Footer Placeholder 3">
            <a:extLst>
              <a:ext uri="{FF2B5EF4-FFF2-40B4-BE49-F238E27FC236}">
                <a16:creationId xmlns:a16="http://schemas.microsoft.com/office/drawing/2014/main" id="{44D3C394-DEA9-4F49-85E2-70EF09BEDB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10026C-9279-4895-BCD0-09980CEFB12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7763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BB83E-EE55-41B8-8D6D-0BFB22357426}"/>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12/25/2025</a:t>
            </a:fld>
            <a:endParaRPr lang="en-US"/>
          </a:p>
        </p:txBody>
      </p:sp>
      <p:sp>
        <p:nvSpPr>
          <p:cNvPr id="3" name="Footer Placeholder 2">
            <a:extLst>
              <a:ext uri="{FF2B5EF4-FFF2-40B4-BE49-F238E27FC236}">
                <a16:creationId xmlns:a16="http://schemas.microsoft.com/office/drawing/2014/main" id="{03BDF2B3-A15D-4B29-A678-F767F5212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781A85-6151-49C9-B2EE-E206D4E77450}"/>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78059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FBAF-499C-4852-A8D9-436743CF7F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7DB60-F3C5-458F-8163-F44FB2374A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7690-9131-4292-B543-D62BACB161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CCC2E-0F66-4D21-A042-2C93F6924E34}"/>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12/25/2025</a:t>
            </a:fld>
            <a:endParaRPr lang="en-US"/>
          </a:p>
        </p:txBody>
      </p:sp>
      <p:sp>
        <p:nvSpPr>
          <p:cNvPr id="6" name="Footer Placeholder 5">
            <a:extLst>
              <a:ext uri="{FF2B5EF4-FFF2-40B4-BE49-F238E27FC236}">
                <a16:creationId xmlns:a16="http://schemas.microsoft.com/office/drawing/2014/main" id="{8475FBD2-9A8F-4E02-9FC4-5819B09DF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8A5A06-3387-4011-9024-07EC8AB9A9ED}"/>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5352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5B32-DC11-4ED7-AC00-E1B50F07B6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9A1BF-9060-4870-BC88-4F8CF9BFFF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84C31E-1A0D-415D-902F-F1D1F6CBAE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E52E3-7863-4446-893D-43EF6E39099D}"/>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12/25/2025</a:t>
            </a:fld>
            <a:endParaRPr lang="en-US"/>
          </a:p>
        </p:txBody>
      </p:sp>
      <p:sp>
        <p:nvSpPr>
          <p:cNvPr id="6" name="Footer Placeholder 5">
            <a:extLst>
              <a:ext uri="{FF2B5EF4-FFF2-40B4-BE49-F238E27FC236}">
                <a16:creationId xmlns:a16="http://schemas.microsoft.com/office/drawing/2014/main" id="{946F987B-276B-4BAC-88C9-9BCCE03C9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320D75C-DBD5-40B5-A174-CE11C6DD1C5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03996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19EC0D41-2B7A-B04A-2497-C2A888F08F7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07780" y="81095"/>
            <a:ext cx="1550635" cy="1550635"/>
          </a:xfrm>
          <a:prstGeom prst="rect">
            <a:avLst/>
          </a:prstGeom>
        </p:spPr>
      </p:pic>
    </p:spTree>
    <p:extLst>
      <p:ext uri="{BB962C8B-B14F-4D97-AF65-F5344CB8AC3E}">
        <p14:creationId xmlns:p14="http://schemas.microsoft.com/office/powerpoint/2010/main" val="2239914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ảnh.">
            <a:extLst>
              <a:ext uri="{FF2B5EF4-FFF2-40B4-BE49-F238E27FC236}">
                <a16:creationId xmlns:a16="http://schemas.microsoft.com/office/drawing/2014/main" id="{E798F098-63CE-4E66-A652-550E83728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logo&#10;&#10;Description automatically generated">
            <a:extLst>
              <a:ext uri="{FF2B5EF4-FFF2-40B4-BE49-F238E27FC236}">
                <a16:creationId xmlns:a16="http://schemas.microsoft.com/office/drawing/2014/main" id="{D42E8853-8CAB-432A-9FD9-CC1FDD527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9571" y="0"/>
            <a:ext cx="3566155" cy="3899985"/>
          </a:xfrm>
          <a:prstGeom prst="rect">
            <a:avLst/>
          </a:prstGeom>
        </p:spPr>
      </p:pic>
      <p:pic>
        <p:nvPicPr>
          <p:cNvPr id="4" name="Picture 3" descr="A close up of a text&#10;&#10;AI-generated content may be incorrect.">
            <a:extLst>
              <a:ext uri="{FF2B5EF4-FFF2-40B4-BE49-F238E27FC236}">
                <a16:creationId xmlns:a16="http://schemas.microsoft.com/office/drawing/2014/main" id="{4E172B75-84FE-3209-CC94-5C5B33228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4660" y="1022614"/>
            <a:ext cx="8318418" cy="2896500"/>
          </a:xfrm>
          <a:prstGeom prst="rect">
            <a:avLst/>
          </a:prstGeom>
        </p:spPr>
      </p:pic>
      <p:pic>
        <p:nvPicPr>
          <p:cNvPr id="5" name="Picture 4" descr="A round pink circle with white text and a black background&#10;&#10;AI-generated content may be incorrect.">
            <a:extLst>
              <a:ext uri="{FF2B5EF4-FFF2-40B4-BE49-F238E27FC236}">
                <a16:creationId xmlns:a16="http://schemas.microsoft.com/office/drawing/2014/main" id="{2EA268B4-D62C-6969-231A-21557198D9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7780" y="81095"/>
            <a:ext cx="1550635" cy="1550635"/>
          </a:xfrm>
          <a:prstGeom prst="rect">
            <a:avLst/>
          </a:prstGeom>
        </p:spPr>
      </p:pic>
    </p:spTree>
    <p:extLst>
      <p:ext uri="{BB962C8B-B14F-4D97-AF65-F5344CB8AC3E}">
        <p14:creationId xmlns:p14="http://schemas.microsoft.com/office/powerpoint/2010/main" val="167870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30906DF-AB42-B43A-525E-471AEDD750E5}"/>
              </a:ext>
            </a:extLst>
          </p:cNvPr>
          <p:cNvPicPr>
            <a:picLocks noChangeAspect="1"/>
          </p:cNvPicPr>
          <p:nvPr/>
        </p:nvPicPr>
        <p:blipFill>
          <a:blip r:embed="rId3"/>
          <a:stretch>
            <a:fillRect/>
          </a:stretch>
        </p:blipFill>
        <p:spPr>
          <a:xfrm>
            <a:off x="860850" y="503079"/>
            <a:ext cx="10701219" cy="1803281"/>
          </a:xfrm>
          <a:prstGeom prst="rect">
            <a:avLst/>
          </a:prstGeom>
        </p:spPr>
      </p:pic>
      <p:sp>
        <p:nvSpPr>
          <p:cNvPr id="11" name="TextBox 10">
            <a:extLst>
              <a:ext uri="{FF2B5EF4-FFF2-40B4-BE49-F238E27FC236}">
                <a16:creationId xmlns:a16="http://schemas.microsoft.com/office/drawing/2014/main" id="{18D80163-62DC-B55D-CD33-E1C94FA244CA}"/>
              </a:ext>
            </a:extLst>
          </p:cNvPr>
          <p:cNvSpPr txBox="1"/>
          <p:nvPr/>
        </p:nvSpPr>
        <p:spPr>
          <a:xfrm>
            <a:off x="428897" y="2187158"/>
            <a:ext cx="10964333" cy="3477875"/>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4400" dirty="0">
                <a:solidFill>
                  <a:prstClr val="black"/>
                </a:solidFill>
                <a:latin typeface="Cambria" panose="02040503050406030204" pitchFamily="18" charset="0"/>
                <a:ea typeface="Cambria" panose="02040503050406030204" pitchFamily="18" charset="0"/>
              </a:rPr>
              <a:t>Đọc diễn cảm toàn bài, nhấn giọng vào những từ ngữ gợi tả sự vật, các từ ngữ gợi tả suy nghĩ, cảm xúc của các nhân vật trong câu chuyện như: </a:t>
            </a:r>
            <a:r>
              <a:rPr lang="vi-VN" sz="4400" b="1" i="1" dirty="0">
                <a:solidFill>
                  <a:prstClr val="black"/>
                </a:solidFill>
                <a:latin typeface="Cambria" panose="02040503050406030204" pitchFamily="18" charset="0"/>
                <a:ea typeface="Cambria" panose="02040503050406030204" pitchFamily="18" charset="0"/>
              </a:rPr>
              <a:t>Ồ, ước gì, chia sẻ, đứng lặng, rưng rưng,…</a:t>
            </a:r>
          </a:p>
        </p:txBody>
      </p:sp>
    </p:spTree>
    <p:extLst>
      <p:ext uri="{BB962C8B-B14F-4D97-AF65-F5344CB8AC3E}">
        <p14:creationId xmlns:p14="http://schemas.microsoft.com/office/powerpoint/2010/main" val="408879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2397BD5-E06F-9C3C-18A9-AB2368DA893F}"/>
              </a:ext>
            </a:extLst>
          </p:cNvPr>
          <p:cNvSpPr/>
          <p:nvPr/>
        </p:nvSpPr>
        <p:spPr>
          <a:xfrm>
            <a:off x="885825" y="838200"/>
            <a:ext cx="10820400" cy="5629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3E3356B-D50B-EB1A-40DC-FB965BCBCE2A}"/>
              </a:ext>
            </a:extLst>
          </p:cNvPr>
          <p:cNvPicPr>
            <a:picLocks noChangeAspect="1"/>
          </p:cNvPicPr>
          <p:nvPr/>
        </p:nvPicPr>
        <p:blipFill>
          <a:blip r:embed="rId4"/>
          <a:stretch>
            <a:fillRect/>
          </a:stretch>
        </p:blipFill>
        <p:spPr>
          <a:xfrm>
            <a:off x="2686049" y="2519483"/>
            <a:ext cx="6490673" cy="3757492"/>
          </a:xfrm>
          <a:prstGeom prst="rect">
            <a:avLst/>
          </a:prstGeom>
        </p:spPr>
      </p:pic>
      <p:pic>
        <p:nvPicPr>
          <p:cNvPr id="8" name="Picture 7">
            <a:extLst>
              <a:ext uri="{FF2B5EF4-FFF2-40B4-BE49-F238E27FC236}">
                <a16:creationId xmlns:a16="http://schemas.microsoft.com/office/drawing/2014/main" id="{312E1D11-E5CA-7B81-DB9D-D7F0C2B12B1E}"/>
              </a:ext>
            </a:extLst>
          </p:cNvPr>
          <p:cNvPicPr>
            <a:picLocks noChangeAspect="1"/>
          </p:cNvPicPr>
          <p:nvPr/>
        </p:nvPicPr>
        <p:blipFill>
          <a:blip r:embed="rId5"/>
          <a:stretch>
            <a:fillRect/>
          </a:stretch>
        </p:blipFill>
        <p:spPr>
          <a:xfrm>
            <a:off x="3207964" y="711246"/>
            <a:ext cx="7193903" cy="2353260"/>
          </a:xfrm>
          <a:prstGeom prst="rect">
            <a:avLst/>
          </a:prstGeom>
        </p:spPr>
      </p:pic>
    </p:spTree>
    <p:extLst>
      <p:ext uri="{BB962C8B-B14F-4D97-AF65-F5344CB8AC3E}">
        <p14:creationId xmlns:p14="http://schemas.microsoft.com/office/powerpoint/2010/main" val="3284651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A02AE7A-7351-C958-7F6C-B00584434FFC}"/>
              </a:ext>
            </a:extLst>
          </p:cNvPr>
          <p:cNvSpPr txBox="1"/>
          <p:nvPr/>
        </p:nvSpPr>
        <p:spPr>
          <a:xfrm>
            <a:off x="347150" y="127591"/>
            <a:ext cx="11476254" cy="1328023"/>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600" b="1" kern="0" dirty="0">
                <a:solidFill>
                  <a:srgbClr val="002060"/>
                </a:solidFill>
                <a:latin typeface="Cambria" panose="02040503050406030204" pitchFamily="18" charset="0"/>
                <a:ea typeface="Cambria" panose="02040503050406030204" pitchFamily="18" charset="0"/>
                <a:sym typeface="Arial"/>
              </a:rPr>
              <a:t>1. </a:t>
            </a:r>
            <a:r>
              <a:rPr lang="vi-VN" sz="3600" b="1" kern="0" dirty="0">
                <a:solidFill>
                  <a:srgbClr val="002060"/>
                </a:solidFill>
                <a:latin typeface="Cambria" panose="02040503050406030204" pitchFamily="18" charset="0"/>
                <a:ea typeface="Cambria" panose="02040503050406030204" pitchFamily="18" charset="0"/>
                <a:sym typeface="Arial"/>
              </a:rPr>
              <a:t>Tìm những từ ngữ gợi tả cảm xúc của hai bạn nhỏ trong bài đọc </a:t>
            </a:r>
            <a:r>
              <a:rPr lang="vi-VN" sz="3600" b="1" i="1" kern="0" dirty="0">
                <a:solidFill>
                  <a:srgbClr val="002060"/>
                </a:solidFill>
                <a:latin typeface="Cambria" panose="02040503050406030204" pitchFamily="18" charset="0"/>
                <a:ea typeface="Cambria" panose="02040503050406030204" pitchFamily="18" charset="0"/>
                <a:sym typeface="Arial"/>
              </a:rPr>
              <a:t>Cánh chim nhỏ</a:t>
            </a:r>
            <a:r>
              <a:rPr lang="vi-VN" sz="3600" b="1" kern="0" dirty="0">
                <a:solidFill>
                  <a:srgbClr val="002060"/>
                </a:solidFill>
                <a:latin typeface="Cambria" panose="02040503050406030204" pitchFamily="18" charset="0"/>
                <a:ea typeface="Cambria" panose="02040503050406030204" pitchFamily="18" charset="0"/>
                <a:sym typeface="Arial"/>
              </a:rPr>
              <a:t>.</a:t>
            </a:r>
            <a:endParaRPr lang="en-US" sz="3600" b="1" kern="0" dirty="0">
              <a:solidFill>
                <a:srgbClr val="002060"/>
              </a:solidFill>
              <a:latin typeface="Cambria" panose="02040503050406030204" pitchFamily="18" charset="0"/>
              <a:ea typeface="Cambria" panose="02040503050406030204" pitchFamily="18" charset="0"/>
              <a:sym typeface="Arial"/>
            </a:endParaRPr>
          </a:p>
        </p:txBody>
      </p:sp>
      <p:grpSp>
        <p:nvGrpSpPr>
          <p:cNvPr id="4" name="Group 3">
            <a:extLst>
              <a:ext uri="{FF2B5EF4-FFF2-40B4-BE49-F238E27FC236}">
                <a16:creationId xmlns:a16="http://schemas.microsoft.com/office/drawing/2014/main" id="{0D28400E-5B15-F966-6428-8AA3FE87D5FA}"/>
              </a:ext>
            </a:extLst>
          </p:cNvPr>
          <p:cNvGrpSpPr/>
          <p:nvPr/>
        </p:nvGrpSpPr>
        <p:grpSpPr>
          <a:xfrm>
            <a:off x="905300" y="1551910"/>
            <a:ext cx="3873809" cy="1866900"/>
            <a:chOff x="4239491" y="2666650"/>
            <a:chExt cx="3267547" cy="1704808"/>
          </a:xfrm>
        </p:grpSpPr>
        <p:pic>
          <p:nvPicPr>
            <p:cNvPr id="5" name="Picture 4">
              <a:extLst>
                <a:ext uri="{FF2B5EF4-FFF2-40B4-BE49-F238E27FC236}">
                  <a16:creationId xmlns:a16="http://schemas.microsoft.com/office/drawing/2014/main" id="{EDF73AA4-7C4E-0791-C519-8B14B1C3DB71}"/>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6" name="TextBox 5">
              <a:extLst>
                <a:ext uri="{FF2B5EF4-FFF2-40B4-BE49-F238E27FC236}">
                  <a16:creationId xmlns:a16="http://schemas.microsoft.com/office/drawing/2014/main" id="{3B451F69-186D-D082-8F94-589B529FEA5C}"/>
                </a:ext>
              </a:extLst>
            </p:cNvPr>
            <p:cNvSpPr txBox="1"/>
            <p:nvPr/>
          </p:nvSpPr>
          <p:spPr>
            <a:xfrm>
              <a:off x="4787053" y="3531497"/>
              <a:ext cx="2378665" cy="53400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cười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giòn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tan</a:t>
              </a:r>
            </a:p>
          </p:txBody>
        </p:sp>
      </p:grpSp>
      <p:grpSp>
        <p:nvGrpSpPr>
          <p:cNvPr id="7" name="Group 6">
            <a:extLst>
              <a:ext uri="{FF2B5EF4-FFF2-40B4-BE49-F238E27FC236}">
                <a16:creationId xmlns:a16="http://schemas.microsoft.com/office/drawing/2014/main" id="{E55F60DD-119C-D3B3-7987-2F023423E321}"/>
              </a:ext>
            </a:extLst>
          </p:cNvPr>
          <p:cNvGrpSpPr/>
          <p:nvPr/>
        </p:nvGrpSpPr>
        <p:grpSpPr>
          <a:xfrm>
            <a:off x="6175943" y="1531362"/>
            <a:ext cx="3873809" cy="1866900"/>
            <a:chOff x="4239491" y="2666650"/>
            <a:chExt cx="3267547" cy="1704808"/>
          </a:xfrm>
        </p:grpSpPr>
        <p:pic>
          <p:nvPicPr>
            <p:cNvPr id="8" name="Picture 7">
              <a:extLst>
                <a:ext uri="{FF2B5EF4-FFF2-40B4-BE49-F238E27FC236}">
                  <a16:creationId xmlns:a16="http://schemas.microsoft.com/office/drawing/2014/main" id="{B0DE279F-30B7-FDC9-1B49-4DD4BA4BAE99}"/>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9" name="TextBox 8">
              <a:extLst>
                <a:ext uri="{FF2B5EF4-FFF2-40B4-BE49-F238E27FC236}">
                  <a16:creationId xmlns:a16="http://schemas.microsoft.com/office/drawing/2014/main" id="{39589E99-CCDB-FBBC-51ED-703B375D35A6}"/>
                </a:ext>
              </a:extLst>
            </p:cNvPr>
            <p:cNvSpPr txBox="1"/>
            <p:nvPr/>
          </p:nvSpPr>
          <p:spPr>
            <a:xfrm>
              <a:off x="5331964" y="3531497"/>
              <a:ext cx="1288849" cy="53400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 panose="020B0604020202020204" pitchFamily="34" charset="0"/>
                  <a:cs typeface="Arial" panose="020B0604020202020204" pitchFamily="34" charset="0"/>
                </a:rPr>
                <a:t>ôm</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ghì</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A8BBE740-BD35-2938-810A-F97C4B1A858C}"/>
              </a:ext>
            </a:extLst>
          </p:cNvPr>
          <p:cNvGrpSpPr/>
          <p:nvPr/>
        </p:nvGrpSpPr>
        <p:grpSpPr>
          <a:xfrm>
            <a:off x="3443018" y="3699208"/>
            <a:ext cx="3873809" cy="1866900"/>
            <a:chOff x="4239491" y="2666650"/>
            <a:chExt cx="3267547" cy="1704808"/>
          </a:xfrm>
        </p:grpSpPr>
        <p:pic>
          <p:nvPicPr>
            <p:cNvPr id="12" name="Picture 11">
              <a:extLst>
                <a:ext uri="{FF2B5EF4-FFF2-40B4-BE49-F238E27FC236}">
                  <a16:creationId xmlns:a16="http://schemas.microsoft.com/office/drawing/2014/main" id="{197E8E09-7C31-A5AF-18BA-72ABA58A4261}"/>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13" name="TextBox 12">
              <a:extLst>
                <a:ext uri="{FF2B5EF4-FFF2-40B4-BE49-F238E27FC236}">
                  <a16:creationId xmlns:a16="http://schemas.microsoft.com/office/drawing/2014/main" id="{22158815-A19C-8417-1D0F-98DAA297350C}"/>
                </a:ext>
              </a:extLst>
            </p:cNvPr>
            <p:cNvSpPr txBox="1"/>
            <p:nvPr/>
          </p:nvSpPr>
          <p:spPr>
            <a:xfrm>
              <a:off x="5409037" y="3531497"/>
              <a:ext cx="1134707" cy="53400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 panose="020B0604020202020204" pitchFamily="34" charset="0"/>
                  <a:cs typeface="Arial" panose="020B0604020202020204" pitchFamily="34" charset="0"/>
                </a:rPr>
                <a:t>hét</a:t>
              </a:r>
              <a:r>
                <a:rPr lang="en-US" sz="3200" b="1" dirty="0">
                  <a:solidFill>
                    <a:prstClr val="black"/>
                  </a:solidFill>
                  <a:latin typeface="Arial" panose="020B0604020202020204" pitchFamily="34" charset="0"/>
                  <a:cs typeface="Arial" panose="020B0604020202020204" pitchFamily="34" charset="0"/>
                </a:rPr>
                <a:t> to</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04376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409575"/>
            <a:ext cx="11516877" cy="481012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5B79C37-EDB0-83AE-ECC1-AEF00742B37D}"/>
              </a:ext>
            </a:extLst>
          </p:cNvPr>
          <p:cNvPicPr>
            <a:picLocks noChangeAspect="1"/>
          </p:cNvPicPr>
          <p:nvPr/>
        </p:nvPicPr>
        <p:blipFill>
          <a:blip r:embed="rId3"/>
          <a:stretch>
            <a:fillRect/>
          </a:stretch>
        </p:blipFill>
        <p:spPr>
          <a:xfrm>
            <a:off x="4460209" y="1406605"/>
            <a:ext cx="3633531" cy="1072989"/>
          </a:xfrm>
          <a:prstGeom prst="rect">
            <a:avLst/>
          </a:prstGeom>
        </p:spPr>
      </p:pic>
      <p:sp>
        <p:nvSpPr>
          <p:cNvPr id="5" name="TextBox 4">
            <a:extLst>
              <a:ext uri="{FF2B5EF4-FFF2-40B4-BE49-F238E27FC236}">
                <a16:creationId xmlns:a16="http://schemas.microsoft.com/office/drawing/2014/main" id="{23BD91FA-CFBE-B616-9676-E68D1765861F}"/>
              </a:ext>
            </a:extLst>
          </p:cNvPr>
          <p:cNvSpPr txBox="1"/>
          <p:nvPr/>
        </p:nvSpPr>
        <p:spPr>
          <a:xfrm>
            <a:off x="3457575" y="762000"/>
            <a:ext cx="6334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Thứ</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tháng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năm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6" name="Picture 5" descr="Logo&#10;&#10;Description automatically generated">
            <a:extLst>
              <a:ext uri="{FF2B5EF4-FFF2-40B4-BE49-F238E27FC236}">
                <a16:creationId xmlns:a16="http://schemas.microsoft.com/office/drawing/2014/main" id="{DED34182-68EE-C1A3-822E-2947F93BF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501" y="3943351"/>
            <a:ext cx="3267074" cy="3267074"/>
          </a:xfrm>
          <a:prstGeom prst="rect">
            <a:avLst/>
          </a:prstGeom>
        </p:spPr>
      </p:pic>
      <p:pic>
        <p:nvPicPr>
          <p:cNvPr id="7" name="Picture 6">
            <a:extLst>
              <a:ext uri="{FF2B5EF4-FFF2-40B4-BE49-F238E27FC236}">
                <a16:creationId xmlns:a16="http://schemas.microsoft.com/office/drawing/2014/main" id="{8C68F786-C51F-12B9-57C4-0ACD060F2566}"/>
              </a:ext>
            </a:extLst>
          </p:cNvPr>
          <p:cNvPicPr>
            <a:picLocks noChangeAspect="1"/>
          </p:cNvPicPr>
          <p:nvPr/>
        </p:nvPicPr>
        <p:blipFill>
          <a:blip r:embed="rId5"/>
          <a:stretch>
            <a:fillRect/>
          </a:stretch>
        </p:blipFill>
        <p:spPr>
          <a:xfrm>
            <a:off x="1051503" y="2604001"/>
            <a:ext cx="10108044" cy="3078747"/>
          </a:xfrm>
          <a:prstGeom prst="rect">
            <a:avLst/>
          </a:prstGeom>
        </p:spPr>
      </p:pic>
      <p:grpSp>
        <p:nvGrpSpPr>
          <p:cNvPr id="8" name="Group 7">
            <a:extLst>
              <a:ext uri="{FF2B5EF4-FFF2-40B4-BE49-F238E27FC236}">
                <a16:creationId xmlns:a16="http://schemas.microsoft.com/office/drawing/2014/main" id="{29A05CCC-7C03-8749-BB10-E1163B530233}"/>
              </a:ext>
            </a:extLst>
          </p:cNvPr>
          <p:cNvGrpSpPr/>
          <p:nvPr/>
        </p:nvGrpSpPr>
        <p:grpSpPr>
          <a:xfrm>
            <a:off x="-323845" y="-533400"/>
            <a:ext cx="3819520" cy="4177068"/>
            <a:chOff x="-647695" y="-866775"/>
            <a:chExt cx="3819520" cy="4177068"/>
          </a:xfrm>
        </p:grpSpPr>
        <p:pic>
          <p:nvPicPr>
            <p:cNvPr id="9" name="Picture 8" descr="A picture containing logo&#10;&#10;Description automatically generated">
              <a:extLst>
                <a:ext uri="{FF2B5EF4-FFF2-40B4-BE49-F238E27FC236}">
                  <a16:creationId xmlns:a16="http://schemas.microsoft.com/office/drawing/2014/main" id="{410808DC-125D-BE4A-0C2A-C0387C373D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47695" y="-866775"/>
              <a:ext cx="3819520" cy="4177068"/>
            </a:xfrm>
            <a:prstGeom prst="rect">
              <a:avLst/>
            </a:prstGeom>
          </p:spPr>
        </p:pic>
        <p:sp>
          <p:nvSpPr>
            <p:cNvPr id="10" name="Rectangle 9">
              <a:extLst>
                <a:ext uri="{FF2B5EF4-FFF2-40B4-BE49-F238E27FC236}">
                  <a16:creationId xmlns:a16="http://schemas.microsoft.com/office/drawing/2014/main" id="{21360188-C246-4F9B-B112-09B140B543E6}"/>
                </a:ext>
              </a:extLst>
            </p:cNvPr>
            <p:cNvSpPr/>
            <p:nvPr/>
          </p:nvSpPr>
          <p:spPr>
            <a:xfrm>
              <a:off x="601263" y="1576474"/>
              <a:ext cx="1484702" cy="1015663"/>
            </a:xfrm>
            <a:prstGeom prst="rect">
              <a:avLst/>
            </a:prstGeom>
            <a:noFill/>
          </p:spPr>
          <p:txBody>
            <a:bodyPr wrap="none" lIns="91440" tIns="45720" rIns="91440" bIns="45720">
              <a:spAutoFit/>
            </a:bodyPr>
            <a:lstStyle/>
            <a:p>
              <a:pPr algn="ctr"/>
              <a:r>
                <a:rPr lang="en-US" sz="6000" b="1" cap="none" spc="0" dirty="0" err="1">
                  <a:ln w="12700">
                    <a:solidFill>
                      <a:schemeClr val="accent6">
                        <a:lumMod val="50000"/>
                      </a:schemeClr>
                    </a:solidFill>
                    <a:prstDash val="solid"/>
                  </a:ln>
                  <a:solidFill>
                    <a:srgbClr val="7030A0"/>
                  </a:solidFill>
                  <a:effectLst>
                    <a:outerShdw dist="38100" dir="2640000" algn="bl" rotWithShape="0">
                      <a:schemeClr val="accent1"/>
                    </a:outerShdw>
                  </a:effectLst>
                  <a:latin typeface="UTM Androgyne" panose="02040603050506020204" pitchFamily="18" charset="0"/>
                </a:rPr>
                <a:t>Đọc</a:t>
              </a:r>
              <a:endParaRPr lang="en-US" sz="6000" b="1" cap="none" spc="0" dirty="0">
                <a:ln w="12700">
                  <a:solidFill>
                    <a:schemeClr val="accent6">
                      <a:lumMod val="50000"/>
                    </a:schemeClr>
                  </a:solidFill>
                  <a:prstDash val="solid"/>
                </a:ln>
                <a:solidFill>
                  <a:srgbClr val="7030A0"/>
                </a:solidFill>
                <a:effectLst>
                  <a:outerShdw dist="38100" dir="2640000" algn="bl" rotWithShape="0">
                    <a:schemeClr val="accent1"/>
                  </a:outerShdw>
                </a:effectLst>
                <a:latin typeface="UTM Androgyne" panose="02040603050506020204" pitchFamily="18" charset="0"/>
              </a:endParaRPr>
            </a:p>
          </p:txBody>
        </p:sp>
      </p:grpSp>
      <p:pic>
        <p:nvPicPr>
          <p:cNvPr id="2" name="Picture 1" descr="A round pink circle with white text and a black background&#10;&#10;AI-generated content may be incorrect.">
            <a:extLst>
              <a:ext uri="{FF2B5EF4-FFF2-40B4-BE49-F238E27FC236}">
                <a16:creationId xmlns:a16="http://schemas.microsoft.com/office/drawing/2014/main" id="{3277C780-72D8-A8B8-89B3-D581F4123F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780" y="81095"/>
            <a:ext cx="1550635" cy="1550635"/>
          </a:xfrm>
          <a:prstGeom prst="rect">
            <a:avLst/>
          </a:prstGeom>
        </p:spPr>
      </p:pic>
    </p:spTree>
    <p:extLst>
      <p:ext uri="{BB962C8B-B14F-4D97-AF65-F5344CB8AC3E}">
        <p14:creationId xmlns:p14="http://schemas.microsoft.com/office/powerpoint/2010/main" val="1669299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BB451FE-818B-F85C-C1B1-7420EA41641D}"/>
              </a:ext>
            </a:extLst>
          </p:cNvPr>
          <p:cNvPicPr>
            <a:picLocks noChangeAspect="1"/>
          </p:cNvPicPr>
          <p:nvPr/>
        </p:nvPicPr>
        <p:blipFill>
          <a:blip r:embed="rId3"/>
          <a:stretch>
            <a:fillRect/>
          </a:stretch>
        </p:blipFill>
        <p:spPr>
          <a:xfrm>
            <a:off x="2232432" y="807339"/>
            <a:ext cx="7642306" cy="1488599"/>
          </a:xfrm>
          <a:prstGeom prst="rect">
            <a:avLst/>
          </a:prstGeom>
        </p:spPr>
      </p:pic>
      <p:grpSp>
        <p:nvGrpSpPr>
          <p:cNvPr id="4" name="Group 3">
            <a:extLst>
              <a:ext uri="{FF2B5EF4-FFF2-40B4-BE49-F238E27FC236}">
                <a16:creationId xmlns:a16="http://schemas.microsoft.com/office/drawing/2014/main" id="{36516764-1D33-F37C-2D5C-1015C87BC0A8}"/>
              </a:ext>
            </a:extLst>
          </p:cNvPr>
          <p:cNvGrpSpPr/>
          <p:nvPr/>
        </p:nvGrpSpPr>
        <p:grpSpPr>
          <a:xfrm>
            <a:off x="3081130" y="2207745"/>
            <a:ext cx="2643809" cy="3025259"/>
            <a:chOff x="1640204" y="2158050"/>
            <a:chExt cx="2265191" cy="3025259"/>
          </a:xfrm>
        </p:grpSpPr>
        <p:grpSp>
          <p:nvGrpSpPr>
            <p:cNvPr id="5" name="Group 4">
              <a:extLst>
                <a:ext uri="{FF2B5EF4-FFF2-40B4-BE49-F238E27FC236}">
                  <a16:creationId xmlns:a16="http://schemas.microsoft.com/office/drawing/2014/main" id="{5A61305D-CD6A-094A-5655-9D47CF240DB4}"/>
                </a:ext>
              </a:extLst>
            </p:cNvPr>
            <p:cNvGrpSpPr/>
            <p:nvPr/>
          </p:nvGrpSpPr>
          <p:grpSpPr>
            <a:xfrm>
              <a:off x="1640204" y="2264410"/>
              <a:ext cx="2265191" cy="2918899"/>
              <a:chOff x="1640204" y="2264410"/>
              <a:chExt cx="2265191" cy="2918899"/>
            </a:xfrm>
          </p:grpSpPr>
          <p:sp>
            <p:nvSpPr>
              <p:cNvPr id="9" name="圆角矩形 7">
                <a:extLst>
                  <a:ext uri="{FF2B5EF4-FFF2-40B4-BE49-F238E27FC236}">
                    <a16:creationId xmlns:a16="http://schemas.microsoft.com/office/drawing/2014/main" id="{719A6A6F-BD8C-D50B-9A28-234A480E811D}"/>
                  </a:ext>
                </a:extLst>
              </p:cNvPr>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10" name="TextBox 9">
                <a:extLst>
                  <a:ext uri="{FF2B5EF4-FFF2-40B4-BE49-F238E27FC236}">
                    <a16:creationId xmlns:a16="http://schemas.microsoft.com/office/drawing/2014/main" id="{FC9A9546-EF82-376D-B369-61B1B916DF97}"/>
                  </a:ext>
                </a:extLst>
              </p:cNvPr>
              <p:cNvSpPr txBox="1"/>
              <p:nvPr/>
            </p:nvSpPr>
            <p:spPr>
              <a:xfrm>
                <a:off x="1670021" y="3059651"/>
                <a:ext cx="2171845" cy="2123658"/>
              </a:xfrm>
              <a:prstGeom prst="rect">
                <a:avLst/>
              </a:prstGeom>
              <a:noFill/>
            </p:spPr>
            <p:txBody>
              <a:bodyPr wrap="square" rtlCol="0">
                <a:spAutoFit/>
              </a:bodyPr>
              <a:lstStyle/>
              <a:p>
                <a:pPr algn="ctr"/>
                <a:r>
                  <a:rPr lang="en-US" sz="4400" dirty="0" err="1">
                    <a:latin typeface="Calibri" panose="020F0502020204030204" pitchFamily="34" charset="0"/>
                    <a:cs typeface="Calibri" panose="020F0502020204030204" pitchFamily="34" charset="0"/>
                  </a:rPr>
                  <a:t>Từ</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đầu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đến</a:t>
                </a:r>
                <a:r>
                  <a:rPr lang="en-US" sz="4400" dirty="0">
                    <a:latin typeface="Calibri" panose="020F0502020204030204" pitchFamily="34" charset="0"/>
                    <a:cs typeface="Calibri" panose="020F0502020204030204" pitchFamily="34" charset="0"/>
                  </a:rPr>
                  <a:t> </a:t>
                </a:r>
                <a:r>
                  <a:rPr lang="en-US" sz="4400" b="1" i="1" dirty="0" err="1">
                    <a:solidFill>
                      <a:srgbClr val="CB5620"/>
                    </a:solidFill>
                    <a:latin typeface="Calibri" panose="020F0502020204030204" pitchFamily="34" charset="0"/>
                    <a:cs typeface="Calibri" panose="020F0502020204030204" pitchFamily="34" charset="0"/>
                  </a:rPr>
                  <a:t>nói</a:t>
                </a:r>
                <a:r>
                  <a:rPr lang="en-US" sz="4400" b="1" i="1" dirty="0">
                    <a:solidFill>
                      <a:srgbClr val="CB5620"/>
                    </a:solidFill>
                    <a:latin typeface="Calibri" panose="020F0502020204030204" pitchFamily="34" charset="0"/>
                    <a:cs typeface="Calibri" panose="020F0502020204030204" pitchFamily="34" charset="0"/>
                  </a:rPr>
                  <a:t> </a:t>
                </a:r>
                <a:r>
                  <a:rPr lang="en-US" sz="4400" b="1" i="1" dirty="0" err="1">
                    <a:solidFill>
                      <a:srgbClr val="CB5620"/>
                    </a:solidFill>
                    <a:latin typeface="Calibri" panose="020F0502020204030204" pitchFamily="34" charset="0"/>
                    <a:cs typeface="Calibri" panose="020F0502020204030204" pitchFamily="34" charset="0"/>
                  </a:rPr>
                  <a:t>với</a:t>
                </a:r>
                <a:r>
                  <a:rPr lang="en-US" sz="4400" b="1" i="1" dirty="0">
                    <a:solidFill>
                      <a:srgbClr val="CB5620"/>
                    </a:solidFill>
                    <a:latin typeface="Calibri" panose="020F0502020204030204" pitchFamily="34" charset="0"/>
                    <a:cs typeface="Calibri" panose="020F0502020204030204" pitchFamily="34" charset="0"/>
                  </a:rPr>
                  <a:t> </a:t>
                </a:r>
                <a:r>
                  <a:rPr lang="en-US" sz="4400" b="1" i="1" dirty="0" err="1">
                    <a:solidFill>
                      <a:srgbClr val="CB5620"/>
                    </a:solidFill>
                    <a:latin typeface="Calibri" panose="020F0502020204030204" pitchFamily="34" charset="0"/>
                    <a:cs typeface="Calibri" panose="020F0502020204030204" pitchFamily="34" charset="0"/>
                  </a:rPr>
                  <a:t>bạn</a:t>
                </a:r>
                <a:endParaRPr lang="en-US" sz="4400" dirty="0">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5C3C8F4B-BE26-EBCF-08F8-7096E6CEB0D9}"/>
                </a:ext>
              </a:extLst>
            </p:cNvPr>
            <p:cNvPicPr>
              <a:picLocks noChangeAspect="1"/>
            </p:cNvPicPr>
            <p:nvPr/>
          </p:nvPicPr>
          <p:blipFill>
            <a:blip r:embed="rId4"/>
            <a:stretch>
              <a:fillRect/>
            </a:stretch>
          </p:blipFill>
          <p:spPr>
            <a:xfrm>
              <a:off x="2360489" y="2158050"/>
              <a:ext cx="804742" cy="1176630"/>
            </a:xfrm>
            <a:prstGeom prst="rect">
              <a:avLst/>
            </a:prstGeom>
          </p:spPr>
        </p:pic>
      </p:grpSp>
      <p:grpSp>
        <p:nvGrpSpPr>
          <p:cNvPr id="11" name="Group 10">
            <a:extLst>
              <a:ext uri="{FF2B5EF4-FFF2-40B4-BE49-F238E27FC236}">
                <a16:creationId xmlns:a16="http://schemas.microsoft.com/office/drawing/2014/main" id="{66EBD0B3-6654-B27C-97A1-5E3CC64D0112}"/>
              </a:ext>
            </a:extLst>
          </p:cNvPr>
          <p:cNvGrpSpPr/>
          <p:nvPr/>
        </p:nvGrpSpPr>
        <p:grpSpPr>
          <a:xfrm>
            <a:off x="6583483" y="2288587"/>
            <a:ext cx="2265191" cy="2861428"/>
            <a:chOff x="4963405" y="2238892"/>
            <a:chExt cx="2265191" cy="2861428"/>
          </a:xfrm>
        </p:grpSpPr>
        <p:grpSp>
          <p:nvGrpSpPr>
            <p:cNvPr id="12" name="Group 11">
              <a:extLst>
                <a:ext uri="{FF2B5EF4-FFF2-40B4-BE49-F238E27FC236}">
                  <a16:creationId xmlns:a16="http://schemas.microsoft.com/office/drawing/2014/main" id="{16754A7B-A64F-1E3A-72AC-D8F989F3D7E8}"/>
                </a:ext>
              </a:extLst>
            </p:cNvPr>
            <p:cNvGrpSpPr/>
            <p:nvPr/>
          </p:nvGrpSpPr>
          <p:grpSpPr>
            <a:xfrm>
              <a:off x="4963405" y="2264410"/>
              <a:ext cx="2265191" cy="2835910"/>
              <a:chOff x="1640204" y="2264410"/>
              <a:chExt cx="2265191" cy="2835910"/>
            </a:xfrm>
          </p:grpSpPr>
          <p:sp>
            <p:nvSpPr>
              <p:cNvPr id="14" name="圆角矩形 7">
                <a:extLst>
                  <a:ext uri="{FF2B5EF4-FFF2-40B4-BE49-F238E27FC236}">
                    <a16:creationId xmlns:a16="http://schemas.microsoft.com/office/drawing/2014/main" id="{C5491A57-8EEA-ED22-87AA-AC26A5924611}"/>
                  </a:ext>
                </a:extLst>
              </p:cNvPr>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15" name="TextBox 14">
                <a:extLst>
                  <a:ext uri="{FF2B5EF4-FFF2-40B4-BE49-F238E27FC236}">
                    <a16:creationId xmlns:a16="http://schemas.microsoft.com/office/drawing/2014/main" id="{B3331425-B732-8598-D219-FED91153265E}"/>
                  </a:ext>
                </a:extLst>
              </p:cNvPr>
              <p:cNvSpPr txBox="1"/>
              <p:nvPr/>
            </p:nvSpPr>
            <p:spPr>
              <a:xfrm>
                <a:off x="1679961" y="3357824"/>
                <a:ext cx="2171845" cy="1446550"/>
              </a:xfrm>
              <a:prstGeom prst="rect">
                <a:avLst/>
              </a:prstGeom>
              <a:noFill/>
            </p:spPr>
            <p:txBody>
              <a:bodyPr wrap="square" rtlCol="0">
                <a:spAutoFit/>
              </a:bodyPr>
              <a:lstStyle/>
              <a:p>
                <a:pPr algn="ctr"/>
                <a:r>
                  <a:rPr lang="en-US" sz="4400" dirty="0" err="1">
                    <a:latin typeface="Calibri" panose="020F0502020204030204" pitchFamily="34" charset="0"/>
                    <a:cs typeface="Calibri" panose="020F0502020204030204" pitchFamily="34" charset="0"/>
                  </a:rPr>
                  <a:t>Đoạn</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còn</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lại</a:t>
                </a:r>
                <a:endParaRPr lang="en-US" sz="4400" dirty="0">
                  <a:latin typeface="Calibri" panose="020F0502020204030204" pitchFamily="34" charset="0"/>
                  <a:cs typeface="Calibri" panose="020F0502020204030204" pitchFamily="34" charset="0"/>
                </a:endParaRPr>
              </a:p>
            </p:txBody>
          </p:sp>
        </p:grpSp>
        <p:pic>
          <p:nvPicPr>
            <p:cNvPr id="13" name="Picture 12">
              <a:extLst>
                <a:ext uri="{FF2B5EF4-FFF2-40B4-BE49-F238E27FC236}">
                  <a16:creationId xmlns:a16="http://schemas.microsoft.com/office/drawing/2014/main" id="{AF7AB603-EA77-2EE9-F437-196CF5E012A2}"/>
                </a:ext>
              </a:extLst>
            </p:cNvPr>
            <p:cNvPicPr>
              <a:picLocks noChangeAspect="1"/>
            </p:cNvPicPr>
            <p:nvPr/>
          </p:nvPicPr>
          <p:blipFill>
            <a:blip r:embed="rId5"/>
            <a:stretch>
              <a:fillRect/>
            </a:stretch>
          </p:blipFill>
          <p:spPr>
            <a:xfrm>
              <a:off x="5578460" y="2238892"/>
              <a:ext cx="975445" cy="1176630"/>
            </a:xfrm>
            <a:prstGeom prst="rect">
              <a:avLst/>
            </a:prstGeom>
          </p:spPr>
        </p:pic>
      </p:grpSp>
    </p:spTree>
    <p:extLst>
      <p:ext uri="{BB962C8B-B14F-4D97-AF65-F5344CB8AC3E}">
        <p14:creationId xmlns:p14="http://schemas.microsoft.com/office/powerpoint/2010/main" val="3441825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2397BD5-E06F-9C3C-18A9-AB2368DA893F}"/>
              </a:ext>
            </a:extLst>
          </p:cNvPr>
          <p:cNvSpPr/>
          <p:nvPr/>
        </p:nvSpPr>
        <p:spPr>
          <a:xfrm>
            <a:off x="885825" y="838200"/>
            <a:ext cx="10820400" cy="5629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图片 10">
            <a:extLst>
              <a:ext uri="{FF2B5EF4-FFF2-40B4-BE49-F238E27FC236}">
                <a16:creationId xmlns:a16="http://schemas.microsoft.com/office/drawing/2014/main" id="{08553787-A48B-6A46-F8DF-9704EC01D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981" y="1386326"/>
            <a:ext cx="4376960" cy="5376424"/>
          </a:xfrm>
          <a:prstGeom prst="rect">
            <a:avLst/>
          </a:prstGeom>
        </p:spPr>
      </p:pic>
      <p:pic>
        <p:nvPicPr>
          <p:cNvPr id="2" name="Picture 1">
            <a:extLst>
              <a:ext uri="{FF2B5EF4-FFF2-40B4-BE49-F238E27FC236}">
                <a16:creationId xmlns:a16="http://schemas.microsoft.com/office/drawing/2014/main" id="{650F8578-350E-264D-81CC-BF4708F43397}"/>
              </a:ext>
            </a:extLst>
          </p:cNvPr>
          <p:cNvPicPr>
            <a:picLocks noChangeAspect="1"/>
          </p:cNvPicPr>
          <p:nvPr/>
        </p:nvPicPr>
        <p:blipFill>
          <a:blip r:embed="rId5"/>
          <a:stretch>
            <a:fillRect/>
          </a:stretch>
        </p:blipFill>
        <p:spPr>
          <a:xfrm>
            <a:off x="2847924" y="2078831"/>
            <a:ext cx="8660562" cy="3202085"/>
          </a:xfrm>
          <a:prstGeom prst="rect">
            <a:avLst/>
          </a:prstGeom>
        </p:spPr>
      </p:pic>
    </p:spTree>
    <p:extLst>
      <p:ext uri="{BB962C8B-B14F-4D97-AF65-F5344CB8AC3E}">
        <p14:creationId xmlns:p14="http://schemas.microsoft.com/office/powerpoint/2010/main" val="2232932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257175"/>
            <a:ext cx="11516877" cy="630801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Nhóm 20">
            <a:extLst>
              <a:ext uri="{FF2B5EF4-FFF2-40B4-BE49-F238E27FC236}">
                <a16:creationId xmlns:a16="http://schemas.microsoft.com/office/drawing/2014/main" id="{69DAEED2-F545-364E-B436-2832907D1E63}"/>
              </a:ext>
            </a:extLst>
          </p:cNvPr>
          <p:cNvGrpSpPr/>
          <p:nvPr/>
        </p:nvGrpSpPr>
        <p:grpSpPr>
          <a:xfrm>
            <a:off x="262810" y="127534"/>
            <a:ext cx="11398360" cy="1506969"/>
            <a:chOff x="282113" y="-170659"/>
            <a:chExt cx="8548770" cy="1130227"/>
          </a:xfrm>
        </p:grpSpPr>
        <p:sp>
          <p:nvSpPr>
            <p:cNvPr id="8" name="Hình chữ nhật: Góc Tròn 3">
              <a:extLst>
                <a:ext uri="{FF2B5EF4-FFF2-40B4-BE49-F238E27FC236}">
                  <a16:creationId xmlns:a16="http://schemas.microsoft.com/office/drawing/2014/main" id="{30781F75-700C-7DA1-4816-CB58B18FEDEC}"/>
                </a:ext>
              </a:extLst>
            </p:cNvPr>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11" name="Hộp Văn bản 4">
              <a:extLst>
                <a:ext uri="{FF2B5EF4-FFF2-40B4-BE49-F238E27FC236}">
                  <a16:creationId xmlns:a16="http://schemas.microsoft.com/office/drawing/2014/main" id="{43FB4F2F-A221-D233-5959-71F733778B18}"/>
                </a:ext>
              </a:extLst>
            </p:cNvPr>
            <p:cNvSpPr txBox="1"/>
            <p:nvPr/>
          </p:nvSpPr>
          <p:spPr>
            <a:xfrm>
              <a:off x="927764" y="-83238"/>
              <a:ext cx="7856885" cy="992579"/>
            </a:xfrm>
            <a:prstGeom prst="rect">
              <a:avLst/>
            </a:prstGeom>
            <a:noFill/>
          </p:spPr>
          <p:txBody>
            <a:bodyPr wrap="square" rtlCol="0">
              <a:spAutoFit/>
            </a:bodyPr>
            <a:lstStyle/>
            <a:p>
              <a:pPr marL="0" marR="0" algn="just">
                <a:spcBef>
                  <a:spcPts val="0"/>
                </a:spcBef>
                <a:spcAft>
                  <a:spcPts val="0"/>
                </a:spcAft>
              </a:pPr>
              <a:r>
                <a:rPr lang="en-US" sz="4000" b="1" dirty="0">
                  <a:effectLst/>
                  <a:ea typeface="Calibri" panose="020F0502020204030204" pitchFamily="34" charset="0"/>
                </a:rPr>
                <a:t>Hai </a:t>
              </a:r>
              <a:r>
                <a:rPr lang="en-US" sz="4000" b="1" dirty="0" err="1">
                  <a:effectLst/>
                  <a:ea typeface="Calibri" panose="020F0502020204030204" pitchFamily="34" charset="0"/>
                </a:rPr>
                <a:t>cậu</a:t>
              </a:r>
              <a:r>
                <a:rPr lang="en-US" sz="4000" b="1" dirty="0">
                  <a:effectLst/>
                  <a:ea typeface="Calibri" panose="020F0502020204030204" pitchFamily="34" charset="0"/>
                </a:rPr>
                <a:t> </a:t>
              </a:r>
              <a:r>
                <a:rPr lang="en-US" sz="4000" b="1" dirty="0" err="1">
                  <a:effectLst/>
                  <a:ea typeface="Calibri" panose="020F0502020204030204" pitchFamily="34" charset="0"/>
                </a:rPr>
                <a:t>bé</a:t>
              </a:r>
              <a:r>
                <a:rPr lang="en-US" sz="4000" b="1" dirty="0">
                  <a:effectLst/>
                  <a:ea typeface="Calibri" panose="020F0502020204030204" pitchFamily="34" charset="0"/>
                </a:rPr>
                <a:t> </a:t>
              </a:r>
              <a:r>
                <a:rPr lang="en-US" sz="4000" b="1" dirty="0" err="1">
                  <a:effectLst/>
                  <a:ea typeface="Calibri" panose="020F0502020204030204" pitchFamily="34" charset="0"/>
                </a:rPr>
                <a:t>gặp</a:t>
              </a:r>
              <a:r>
                <a:rPr lang="en-US" sz="4000" b="1" dirty="0">
                  <a:effectLst/>
                  <a:ea typeface="Calibri" panose="020F0502020204030204" pitchFamily="34" charset="0"/>
                </a:rPr>
                <a:t> </a:t>
              </a:r>
              <a:r>
                <a:rPr lang="en-US" sz="4000" b="1" dirty="0" err="1">
                  <a:effectLst/>
                  <a:ea typeface="Calibri" panose="020F0502020204030204" pitchFamily="34" charset="0"/>
                </a:rPr>
                <a:t>nhau</a:t>
              </a:r>
              <a:r>
                <a:rPr lang="en-US" sz="4000" b="1" dirty="0">
                  <a:effectLst/>
                  <a:ea typeface="Calibri" panose="020F0502020204030204" pitchFamily="34" charset="0"/>
                </a:rPr>
                <a:t> ở </a:t>
              </a:r>
              <a:r>
                <a:rPr lang="en-US" sz="4000" b="1" dirty="0" err="1">
                  <a:effectLst/>
                  <a:ea typeface="Calibri" panose="020F0502020204030204" pitchFamily="34" charset="0"/>
                </a:rPr>
                <a:t>đâu</a:t>
              </a:r>
              <a:r>
                <a:rPr lang="en-US" sz="4000" b="1" dirty="0">
                  <a:effectLst/>
                  <a:ea typeface="Calibri" panose="020F0502020204030204" pitchFamily="34" charset="0"/>
                </a:rPr>
                <a:t>? </a:t>
              </a:r>
              <a:r>
                <a:rPr lang="en-US" sz="4000" b="1" dirty="0" err="1">
                  <a:effectLst/>
                  <a:ea typeface="Calibri" panose="020F0502020204030204" pitchFamily="34" charset="0"/>
                </a:rPr>
                <a:t>Mỗi</a:t>
              </a:r>
              <a:r>
                <a:rPr lang="en-US" sz="4000" b="1" dirty="0">
                  <a:effectLst/>
                  <a:ea typeface="Calibri" panose="020F0502020204030204" pitchFamily="34" charset="0"/>
                </a:rPr>
                <a:t> </a:t>
              </a:r>
              <a:r>
                <a:rPr lang="en-US" sz="4000" b="1" dirty="0" err="1">
                  <a:effectLst/>
                  <a:ea typeface="Calibri" panose="020F0502020204030204" pitchFamily="34" charset="0"/>
                </a:rPr>
                <a:t>cậu</a:t>
              </a:r>
              <a:r>
                <a:rPr lang="en-US" sz="4000" b="1" dirty="0">
                  <a:effectLst/>
                  <a:ea typeface="Calibri" panose="020F0502020204030204" pitchFamily="34" charset="0"/>
                </a:rPr>
                <a:t> </a:t>
              </a:r>
              <a:r>
                <a:rPr lang="en-US" sz="4000" b="1" dirty="0" err="1">
                  <a:effectLst/>
                  <a:ea typeface="Calibri" panose="020F0502020204030204" pitchFamily="34" charset="0"/>
                </a:rPr>
                <a:t>bé</a:t>
              </a:r>
              <a:r>
                <a:rPr lang="en-US" sz="4000" b="1" dirty="0">
                  <a:effectLst/>
                  <a:ea typeface="Calibri" panose="020F0502020204030204" pitchFamily="34" charset="0"/>
                </a:rPr>
                <a:t> </a:t>
              </a:r>
              <a:r>
                <a:rPr lang="en-US" sz="4000" b="1" dirty="0" err="1">
                  <a:effectLst/>
                  <a:ea typeface="Calibri" panose="020F0502020204030204" pitchFamily="34" charset="0"/>
                </a:rPr>
                <a:t>mơ</a:t>
              </a:r>
              <a:r>
                <a:rPr lang="en-US" sz="4000" b="1" dirty="0">
                  <a:effectLst/>
                  <a:ea typeface="Calibri" panose="020F0502020204030204" pitchFamily="34" charset="0"/>
                </a:rPr>
                <a:t> </a:t>
              </a:r>
              <a:r>
                <a:rPr lang="en-US" sz="4000" b="1" dirty="0" err="1">
                  <a:effectLst/>
                  <a:ea typeface="Calibri" panose="020F0502020204030204" pitchFamily="34" charset="0"/>
                </a:rPr>
                <a:t>ước</a:t>
              </a:r>
              <a:r>
                <a:rPr lang="en-US" sz="4000" b="1" dirty="0">
                  <a:effectLst/>
                  <a:ea typeface="Calibri" panose="020F0502020204030204" pitchFamily="34" charset="0"/>
                </a:rPr>
                <a:t> </a:t>
              </a:r>
              <a:r>
                <a:rPr lang="en-US" sz="4000" b="1" dirty="0" err="1">
                  <a:effectLst/>
                  <a:ea typeface="Calibri" panose="020F0502020204030204" pitchFamily="34" charset="0"/>
                </a:rPr>
                <a:t>hoặc</a:t>
              </a:r>
              <a:r>
                <a:rPr lang="en-US" sz="4000" b="1" dirty="0">
                  <a:effectLst/>
                  <a:ea typeface="Calibri" panose="020F0502020204030204" pitchFamily="34" charset="0"/>
                </a:rPr>
                <a:t> </a:t>
              </a:r>
              <a:r>
                <a:rPr lang="en-US" sz="4000" b="1" dirty="0" err="1">
                  <a:effectLst/>
                  <a:ea typeface="Calibri" panose="020F0502020204030204" pitchFamily="34" charset="0"/>
                </a:rPr>
                <a:t>mong</a:t>
              </a:r>
              <a:r>
                <a:rPr lang="en-US" sz="4000" b="1" dirty="0">
                  <a:effectLst/>
                  <a:ea typeface="Calibri" panose="020F0502020204030204" pitchFamily="34" charset="0"/>
                </a:rPr>
                <a:t> </a:t>
              </a:r>
              <a:r>
                <a:rPr lang="en-US" sz="4000" b="1" dirty="0" err="1">
                  <a:effectLst/>
                  <a:ea typeface="Calibri" panose="020F0502020204030204" pitchFamily="34" charset="0"/>
                </a:rPr>
                <a:t>muốn</a:t>
              </a:r>
              <a:r>
                <a:rPr lang="en-US" sz="4000" b="1" dirty="0">
                  <a:effectLst/>
                  <a:ea typeface="Calibri" panose="020F0502020204030204" pitchFamily="34" charset="0"/>
                </a:rPr>
                <a:t> </a:t>
              </a:r>
              <a:r>
                <a:rPr lang="en-US" sz="4000" b="1" dirty="0" err="1">
                  <a:effectLst/>
                  <a:ea typeface="Calibri" panose="020F0502020204030204" pitchFamily="34" charset="0"/>
                </a:rPr>
                <a:t>điều</a:t>
              </a:r>
              <a:r>
                <a:rPr lang="en-US" sz="4000" b="1" dirty="0">
                  <a:effectLst/>
                  <a:ea typeface="Calibri" panose="020F0502020204030204" pitchFamily="34" charset="0"/>
                </a:rPr>
                <a:t> </a:t>
              </a:r>
              <a:r>
                <a:rPr lang="en-US" sz="4000" b="1" dirty="0" err="1">
                  <a:effectLst/>
                  <a:ea typeface="Calibri" panose="020F0502020204030204" pitchFamily="34" charset="0"/>
                </a:rPr>
                <a:t>gì</a:t>
              </a:r>
              <a:r>
                <a:rPr lang="en-US" sz="4000" b="1" dirty="0">
                  <a:effectLst/>
                  <a:ea typeface="Calibri" panose="020F0502020204030204" pitchFamily="34" charset="0"/>
                </a:rPr>
                <a:t>?</a:t>
              </a:r>
            </a:p>
          </p:txBody>
        </p:sp>
        <p:pic>
          <p:nvPicPr>
            <p:cNvPr id="12" name="Hình ảnh 5">
              <a:extLst>
                <a:ext uri="{FF2B5EF4-FFF2-40B4-BE49-F238E27FC236}">
                  <a16:creationId xmlns:a16="http://schemas.microsoft.com/office/drawing/2014/main" id="{62A81702-0F4F-A70B-3820-8E5CB50B0D9D}"/>
                </a:ext>
              </a:extLst>
            </p:cNvPr>
            <p:cNvPicPr>
              <a:picLocks noChangeAspect="1"/>
            </p:cNvPicPr>
            <p:nvPr/>
          </p:nvPicPr>
          <p:blipFill rotWithShape="1">
            <a:blip r:embed="rId3"/>
            <a:srcRect l="31483" t="5898" r="50744" b="64236"/>
            <a:stretch/>
          </p:blipFill>
          <p:spPr>
            <a:xfrm>
              <a:off x="421432" y="-170659"/>
              <a:ext cx="672640" cy="1130227"/>
            </a:xfrm>
            <a:prstGeom prst="rect">
              <a:avLst/>
            </a:prstGeom>
          </p:spPr>
        </p:pic>
      </p:grpSp>
      <p:sp>
        <p:nvSpPr>
          <p:cNvPr id="2" name="Arrow: Left 1">
            <a:hlinkClick r:id="" action="ppaction://noaction"/>
            <a:extLst>
              <a:ext uri="{FF2B5EF4-FFF2-40B4-BE49-F238E27FC236}">
                <a16:creationId xmlns:a16="http://schemas.microsoft.com/office/drawing/2014/main" id="{E00A0D7E-1622-E868-BEA7-951A26D6913C}"/>
              </a:ext>
            </a:extLst>
          </p:cNvPr>
          <p:cNvSpPr/>
          <p:nvPr/>
        </p:nvSpPr>
        <p:spPr>
          <a:xfrm>
            <a:off x="377190" y="6126480"/>
            <a:ext cx="1303020" cy="5257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Quay </a:t>
            </a:r>
            <a:r>
              <a:rPr lang="en-US" dirty="0" err="1"/>
              <a:t>về</a:t>
            </a:r>
            <a:endParaRPr lang="en-US" dirty="0"/>
          </a:p>
        </p:txBody>
      </p:sp>
      <p:sp>
        <p:nvSpPr>
          <p:cNvPr id="3" name="Oval 2">
            <a:extLst>
              <a:ext uri="{FF2B5EF4-FFF2-40B4-BE49-F238E27FC236}">
                <a16:creationId xmlns:a16="http://schemas.microsoft.com/office/drawing/2014/main" id="{ACCCFF43-0C15-776F-39B9-E76061C46DAD}"/>
              </a:ext>
            </a:extLst>
          </p:cNvPr>
          <p:cNvSpPr/>
          <p:nvPr/>
        </p:nvSpPr>
        <p:spPr>
          <a:xfrm>
            <a:off x="708660" y="3463290"/>
            <a:ext cx="1680210" cy="145161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mbria" panose="02040503050406030204" pitchFamily="18" charset="0"/>
                <a:ea typeface="Cambria" panose="02040503050406030204" pitchFamily="18" charset="0"/>
              </a:rPr>
              <a:t>Ước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mơ</a:t>
            </a:r>
            <a:endParaRPr lang="en-US" sz="2800" b="1" dirty="0">
              <a:solidFill>
                <a:srgbClr val="FF0000"/>
              </a:solidFill>
              <a:latin typeface="Cambria" panose="02040503050406030204" pitchFamily="18" charset="0"/>
              <a:ea typeface="Cambria" panose="02040503050406030204" pitchFamily="18" charset="0"/>
            </a:endParaRPr>
          </a:p>
        </p:txBody>
      </p:sp>
      <p:cxnSp>
        <p:nvCxnSpPr>
          <p:cNvPr id="9" name="Straight Arrow Connector 8">
            <a:extLst>
              <a:ext uri="{FF2B5EF4-FFF2-40B4-BE49-F238E27FC236}">
                <a16:creationId xmlns:a16="http://schemas.microsoft.com/office/drawing/2014/main" id="{7C58729D-6F88-C9E7-92E8-E5FE29CB5F01}"/>
              </a:ext>
            </a:extLst>
          </p:cNvPr>
          <p:cNvCxnSpPr>
            <a:cxnSpLocks/>
            <a:endCxn id="10" idx="1"/>
          </p:cNvCxnSpPr>
          <p:nvPr/>
        </p:nvCxnSpPr>
        <p:spPr>
          <a:xfrm flipV="1">
            <a:off x="2400300" y="3291840"/>
            <a:ext cx="628650" cy="82296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971EFC1A-34D3-78FF-3FC8-113D3D4EC7E0}"/>
              </a:ext>
            </a:extLst>
          </p:cNvPr>
          <p:cNvSpPr/>
          <p:nvPr/>
        </p:nvSpPr>
        <p:spPr>
          <a:xfrm>
            <a:off x="3028950" y="2788920"/>
            <a:ext cx="2263140" cy="100584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mbria" panose="02040503050406030204" pitchFamily="18" charset="0"/>
                <a:ea typeface="Cambria" panose="02040503050406030204" pitchFamily="18" charset="0"/>
              </a:rPr>
              <a:t>Cậu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bé</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bình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thường</a:t>
            </a:r>
            <a:endParaRPr lang="en-US" sz="2800" b="1" dirty="0">
              <a:latin typeface="Cambria" panose="02040503050406030204" pitchFamily="18" charset="0"/>
              <a:ea typeface="Cambria" panose="02040503050406030204" pitchFamily="18" charset="0"/>
            </a:endParaRPr>
          </a:p>
        </p:txBody>
      </p:sp>
      <p:cxnSp>
        <p:nvCxnSpPr>
          <p:cNvPr id="18" name="Straight Arrow Connector 17">
            <a:extLst>
              <a:ext uri="{FF2B5EF4-FFF2-40B4-BE49-F238E27FC236}">
                <a16:creationId xmlns:a16="http://schemas.microsoft.com/office/drawing/2014/main" id="{572F1B3B-5350-9454-B7FB-AB2C5F279313}"/>
              </a:ext>
            </a:extLst>
          </p:cNvPr>
          <p:cNvCxnSpPr>
            <a:cxnSpLocks/>
            <a:endCxn id="19" idx="1"/>
          </p:cNvCxnSpPr>
          <p:nvPr/>
        </p:nvCxnSpPr>
        <p:spPr>
          <a:xfrm>
            <a:off x="2446020" y="4240530"/>
            <a:ext cx="582930" cy="67437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728A0E8-8343-9C6B-33AE-D7C96328767D}"/>
              </a:ext>
            </a:extLst>
          </p:cNvPr>
          <p:cNvSpPr/>
          <p:nvPr/>
        </p:nvSpPr>
        <p:spPr>
          <a:xfrm>
            <a:off x="3028950" y="4411980"/>
            <a:ext cx="2263140" cy="100584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mbria" panose="02040503050406030204" pitchFamily="18" charset="0"/>
                <a:ea typeface="Cambria" panose="02040503050406030204" pitchFamily="18" charset="0"/>
              </a:rPr>
              <a:t>Cậu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bé</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bị</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liệt</a:t>
            </a:r>
            <a:endParaRPr lang="en-US" sz="2800" b="1" dirty="0">
              <a:latin typeface="Cambria" panose="02040503050406030204" pitchFamily="18" charset="0"/>
              <a:ea typeface="Cambria" panose="02040503050406030204" pitchFamily="18" charset="0"/>
            </a:endParaRPr>
          </a:p>
        </p:txBody>
      </p:sp>
      <p:cxnSp>
        <p:nvCxnSpPr>
          <p:cNvPr id="21" name="Straight Arrow Connector 20">
            <a:extLst>
              <a:ext uri="{FF2B5EF4-FFF2-40B4-BE49-F238E27FC236}">
                <a16:creationId xmlns:a16="http://schemas.microsoft.com/office/drawing/2014/main" id="{F644E4A6-1943-A221-D1E3-18609861D5D8}"/>
              </a:ext>
            </a:extLst>
          </p:cNvPr>
          <p:cNvCxnSpPr>
            <a:cxnSpLocks/>
          </p:cNvCxnSpPr>
          <p:nvPr/>
        </p:nvCxnSpPr>
        <p:spPr>
          <a:xfrm>
            <a:off x="5292090" y="3371850"/>
            <a:ext cx="100584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FC706EB5-E6A1-45F8-F7BF-494541BEB920}"/>
              </a:ext>
            </a:extLst>
          </p:cNvPr>
          <p:cNvSpPr/>
          <p:nvPr/>
        </p:nvSpPr>
        <p:spPr>
          <a:xfrm>
            <a:off x="6286500" y="2823210"/>
            <a:ext cx="4434840" cy="10058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ea typeface="Cambria" panose="02040503050406030204" pitchFamily="18" charset="0"/>
              </a:rPr>
              <a:t>Ước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những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điều</a:t>
            </a:r>
            <a:r>
              <a:rPr lang="en-US" sz="2400" b="1" dirty="0">
                <a:latin typeface="Cambria" panose="02040503050406030204" pitchFamily="18" charset="0"/>
                <a:ea typeface="Cambria" panose="02040503050406030204" pitchFamily="18" charset="0"/>
              </a:rPr>
              <a:t> con </a:t>
            </a:r>
            <a:r>
              <a:rPr lang="en-US" sz="2400" b="1" dirty="0" err="1">
                <a:latin typeface="Cambria" panose="02040503050406030204" pitchFamily="18" charset="0"/>
                <a:ea typeface="Cambria" panose="02040503050406030204" pitchFamily="18" charset="0"/>
              </a:rPr>
              <a:t>người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chưa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từng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biết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đến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làm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được</a:t>
            </a:r>
            <a:endParaRPr lang="en-US" sz="2400" b="1" dirty="0">
              <a:latin typeface="Cambria" panose="02040503050406030204" pitchFamily="18" charset="0"/>
              <a:ea typeface="Cambria" panose="02040503050406030204" pitchFamily="18" charset="0"/>
            </a:endParaRPr>
          </a:p>
        </p:txBody>
      </p:sp>
      <p:cxnSp>
        <p:nvCxnSpPr>
          <p:cNvPr id="24" name="Straight Arrow Connector 23">
            <a:extLst>
              <a:ext uri="{FF2B5EF4-FFF2-40B4-BE49-F238E27FC236}">
                <a16:creationId xmlns:a16="http://schemas.microsoft.com/office/drawing/2014/main" id="{0207FC5B-5E8F-2CE2-13ED-F684B3318617}"/>
              </a:ext>
            </a:extLst>
          </p:cNvPr>
          <p:cNvCxnSpPr>
            <a:cxnSpLocks/>
          </p:cNvCxnSpPr>
          <p:nvPr/>
        </p:nvCxnSpPr>
        <p:spPr>
          <a:xfrm>
            <a:off x="5292090" y="4926330"/>
            <a:ext cx="100584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48715A9F-591A-F007-5635-AE49F282E0E8}"/>
              </a:ext>
            </a:extLst>
          </p:cNvPr>
          <p:cNvSpPr/>
          <p:nvPr/>
        </p:nvSpPr>
        <p:spPr>
          <a:xfrm>
            <a:off x="6286500" y="4377690"/>
            <a:ext cx="4434840" cy="10058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ea typeface="Cambria" panose="02040503050406030204" pitchFamily="18" charset="0"/>
              </a:rPr>
              <a:t>Ước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những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điều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tưởng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như</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giản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dị</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bình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quanh</a:t>
            </a:r>
            <a:r>
              <a:rPr lang="en-US" sz="2400" b="1" dirty="0">
                <a:latin typeface="Cambria" panose="02040503050406030204" pitchFamily="18" charset="0"/>
                <a:ea typeface="Cambria" panose="02040503050406030204" pitchFamily="18" charset="0"/>
              </a:rPr>
              <a:t> ta</a:t>
            </a:r>
          </a:p>
        </p:txBody>
      </p:sp>
      <p:sp>
        <p:nvSpPr>
          <p:cNvPr id="26" name="TextBox 25">
            <a:extLst>
              <a:ext uri="{FF2B5EF4-FFF2-40B4-BE49-F238E27FC236}">
                <a16:creationId xmlns:a16="http://schemas.microsoft.com/office/drawing/2014/main" id="{AD83DB60-09C7-3F79-762D-680232A18AF1}"/>
              </a:ext>
            </a:extLst>
          </p:cNvPr>
          <p:cNvSpPr txBox="1"/>
          <p:nvPr/>
        </p:nvSpPr>
        <p:spPr>
          <a:xfrm>
            <a:off x="2686050" y="1805940"/>
            <a:ext cx="898398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Hai </a:t>
            </a:r>
            <a:r>
              <a:rPr lang="en-US" sz="4000" dirty="0" err="1">
                <a:solidFill>
                  <a:srgbClr val="FF0000"/>
                </a:solidFill>
                <a:latin typeface="Cambria" panose="02040503050406030204" pitchFamily="18" charset="0"/>
                <a:ea typeface="Cambria" panose="02040503050406030204" pitchFamily="18" charset="0"/>
              </a:rPr>
              <a:t>cậu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bé</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gặp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nhau</a:t>
            </a:r>
            <a:r>
              <a:rPr lang="en-US" sz="4000" dirty="0">
                <a:solidFill>
                  <a:srgbClr val="FF0000"/>
                </a:solidFill>
                <a:latin typeface="Cambria" panose="02040503050406030204" pitchFamily="18" charset="0"/>
                <a:ea typeface="Cambria" panose="02040503050406030204" pitchFamily="18" charset="0"/>
              </a:rPr>
              <a:t> ở </a:t>
            </a:r>
            <a:r>
              <a:rPr lang="en-US" sz="4000" dirty="0" err="1">
                <a:solidFill>
                  <a:srgbClr val="FF0000"/>
                </a:solidFill>
                <a:latin typeface="Cambria" panose="02040503050406030204" pitchFamily="18" charset="0"/>
                <a:ea typeface="Cambria" panose="02040503050406030204" pitchFamily="18" charset="0"/>
              </a:rPr>
              <a:t>công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viên</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7457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barn(inVertical)">
                                      <p:cBhvr>
                                        <p:cTn id="14" dur="500"/>
                                        <p:tgtEl>
                                          <p:spTgt spid="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9" grpId="0" animBg="1"/>
      <p:bldP spid="22"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257175"/>
            <a:ext cx="11516877" cy="630801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Nhóm 2">
            <a:extLst>
              <a:ext uri="{FF2B5EF4-FFF2-40B4-BE49-F238E27FC236}">
                <a16:creationId xmlns:a16="http://schemas.microsoft.com/office/drawing/2014/main" id="{ED93F694-5974-17EF-5F50-84D773B90682}"/>
              </a:ext>
            </a:extLst>
          </p:cNvPr>
          <p:cNvGrpSpPr/>
          <p:nvPr/>
        </p:nvGrpSpPr>
        <p:grpSpPr>
          <a:xfrm>
            <a:off x="757714" y="351803"/>
            <a:ext cx="10527140" cy="1328023"/>
            <a:chOff x="355702" y="1260988"/>
            <a:chExt cx="7895355" cy="996017"/>
          </a:xfrm>
        </p:grpSpPr>
        <p:grpSp>
          <p:nvGrpSpPr>
            <p:cNvPr id="4" name="Nhóm 6">
              <a:extLst>
                <a:ext uri="{FF2B5EF4-FFF2-40B4-BE49-F238E27FC236}">
                  <a16:creationId xmlns:a16="http://schemas.microsoft.com/office/drawing/2014/main" id="{C9812FEB-3E80-E61C-D90B-5874A6F59A31}"/>
                </a:ext>
              </a:extLst>
            </p:cNvPr>
            <p:cNvGrpSpPr/>
            <p:nvPr/>
          </p:nvGrpSpPr>
          <p:grpSpPr>
            <a:xfrm>
              <a:off x="355702" y="1260988"/>
              <a:ext cx="7895355" cy="996017"/>
              <a:chOff x="4656263" y="932085"/>
              <a:chExt cx="7895355" cy="996017"/>
            </a:xfrm>
          </p:grpSpPr>
          <p:sp>
            <p:nvSpPr>
              <p:cNvPr id="6" name="Hình chữ nhật: Góc Tròn 8">
                <a:extLst>
                  <a:ext uri="{FF2B5EF4-FFF2-40B4-BE49-F238E27FC236}">
                    <a16:creationId xmlns:a16="http://schemas.microsoft.com/office/drawing/2014/main" id="{0FC341A9-8CFF-A8CC-B013-C187195A4BDF}"/>
                  </a:ext>
                </a:extLst>
              </p:cNvPr>
              <p:cNvSpPr/>
              <p:nvPr/>
            </p:nvSpPr>
            <p:spPr>
              <a:xfrm>
                <a:off x="4656263" y="981764"/>
                <a:ext cx="7895355" cy="867562"/>
              </a:xfrm>
              <a:custGeom>
                <a:avLst/>
                <a:gdLst>
                  <a:gd name="connsiteX0" fmla="*/ 0 w 7895355"/>
                  <a:gd name="connsiteY0" fmla="*/ 144597 h 867562"/>
                  <a:gd name="connsiteX1" fmla="*/ 144597 w 7895355"/>
                  <a:gd name="connsiteY1" fmla="*/ 0 h 867562"/>
                  <a:gd name="connsiteX2" fmla="*/ 683943 w 7895355"/>
                  <a:gd name="connsiteY2" fmla="*/ 0 h 867562"/>
                  <a:gd name="connsiteX3" fmla="*/ 1223289 w 7895355"/>
                  <a:gd name="connsiteY3" fmla="*/ 0 h 867562"/>
                  <a:gd name="connsiteX4" fmla="*/ 1990820 w 7895355"/>
                  <a:gd name="connsiteY4" fmla="*/ 0 h 867562"/>
                  <a:gd name="connsiteX5" fmla="*/ 2454104 w 7895355"/>
                  <a:gd name="connsiteY5" fmla="*/ 0 h 867562"/>
                  <a:gd name="connsiteX6" fmla="*/ 3145573 w 7895355"/>
                  <a:gd name="connsiteY6" fmla="*/ 0 h 867562"/>
                  <a:gd name="connsiteX7" fmla="*/ 3913104 w 7895355"/>
                  <a:gd name="connsiteY7" fmla="*/ 0 h 867562"/>
                  <a:gd name="connsiteX8" fmla="*/ 4756696 w 7895355"/>
                  <a:gd name="connsiteY8" fmla="*/ 0 h 867562"/>
                  <a:gd name="connsiteX9" fmla="*/ 5219981 w 7895355"/>
                  <a:gd name="connsiteY9" fmla="*/ 0 h 867562"/>
                  <a:gd name="connsiteX10" fmla="*/ 5987512 w 7895355"/>
                  <a:gd name="connsiteY10" fmla="*/ 0 h 867562"/>
                  <a:gd name="connsiteX11" fmla="*/ 6450796 w 7895355"/>
                  <a:gd name="connsiteY11" fmla="*/ 0 h 867562"/>
                  <a:gd name="connsiteX12" fmla="*/ 6990142 w 7895355"/>
                  <a:gd name="connsiteY12" fmla="*/ 0 h 867562"/>
                  <a:gd name="connsiteX13" fmla="*/ 7750758 w 7895355"/>
                  <a:gd name="connsiteY13" fmla="*/ 0 h 867562"/>
                  <a:gd name="connsiteX14" fmla="*/ 7895355 w 7895355"/>
                  <a:gd name="connsiteY14" fmla="*/ 144597 h 867562"/>
                  <a:gd name="connsiteX15" fmla="*/ 7895355 w 7895355"/>
                  <a:gd name="connsiteY15" fmla="*/ 722965 h 867562"/>
                  <a:gd name="connsiteX16" fmla="*/ 7750758 w 7895355"/>
                  <a:gd name="connsiteY16" fmla="*/ 867562 h 867562"/>
                  <a:gd name="connsiteX17" fmla="*/ 7059289 w 7895355"/>
                  <a:gd name="connsiteY17" fmla="*/ 867562 h 867562"/>
                  <a:gd name="connsiteX18" fmla="*/ 6215696 w 7895355"/>
                  <a:gd name="connsiteY18" fmla="*/ 867562 h 867562"/>
                  <a:gd name="connsiteX19" fmla="*/ 5448166 w 7895355"/>
                  <a:gd name="connsiteY19" fmla="*/ 867562 h 867562"/>
                  <a:gd name="connsiteX20" fmla="*/ 4908820 w 7895355"/>
                  <a:gd name="connsiteY20" fmla="*/ 867562 h 867562"/>
                  <a:gd name="connsiteX21" fmla="*/ 4217350 w 7895355"/>
                  <a:gd name="connsiteY21" fmla="*/ 867562 h 867562"/>
                  <a:gd name="connsiteX22" fmla="*/ 3678005 w 7895355"/>
                  <a:gd name="connsiteY22" fmla="*/ 867562 h 867562"/>
                  <a:gd name="connsiteX23" fmla="*/ 3214720 w 7895355"/>
                  <a:gd name="connsiteY23" fmla="*/ 867562 h 867562"/>
                  <a:gd name="connsiteX24" fmla="*/ 2599313 w 7895355"/>
                  <a:gd name="connsiteY24" fmla="*/ 867562 h 867562"/>
                  <a:gd name="connsiteX25" fmla="*/ 2136028 w 7895355"/>
                  <a:gd name="connsiteY25" fmla="*/ 867562 h 867562"/>
                  <a:gd name="connsiteX26" fmla="*/ 1368497 w 7895355"/>
                  <a:gd name="connsiteY26" fmla="*/ 867562 h 867562"/>
                  <a:gd name="connsiteX27" fmla="*/ 144597 w 7895355"/>
                  <a:gd name="connsiteY27" fmla="*/ 867562 h 867562"/>
                  <a:gd name="connsiteX28" fmla="*/ 0 w 7895355"/>
                  <a:gd name="connsiteY28" fmla="*/ 722965 h 867562"/>
                  <a:gd name="connsiteX29" fmla="*/ 0 w 7895355"/>
                  <a:gd name="connsiteY29" fmla="*/ 144597 h 86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95355" h="867562" fill="none" extrusionOk="0">
                    <a:moveTo>
                      <a:pt x="0" y="144597"/>
                    </a:moveTo>
                    <a:cubicBezTo>
                      <a:pt x="4746" y="45765"/>
                      <a:pt x="83958" y="2969"/>
                      <a:pt x="144597" y="0"/>
                    </a:cubicBezTo>
                    <a:cubicBezTo>
                      <a:pt x="336755" y="-8808"/>
                      <a:pt x="444123" y="1358"/>
                      <a:pt x="683943" y="0"/>
                    </a:cubicBezTo>
                    <a:cubicBezTo>
                      <a:pt x="923763" y="-1358"/>
                      <a:pt x="1008357" y="-1313"/>
                      <a:pt x="1223289" y="0"/>
                    </a:cubicBezTo>
                    <a:cubicBezTo>
                      <a:pt x="1438221" y="1313"/>
                      <a:pt x="1792338" y="7918"/>
                      <a:pt x="1990820" y="0"/>
                    </a:cubicBezTo>
                    <a:cubicBezTo>
                      <a:pt x="2189302" y="-7918"/>
                      <a:pt x="2279228" y="-7375"/>
                      <a:pt x="2454104" y="0"/>
                    </a:cubicBezTo>
                    <a:cubicBezTo>
                      <a:pt x="2628980" y="7375"/>
                      <a:pt x="2949727" y="9416"/>
                      <a:pt x="3145573" y="0"/>
                    </a:cubicBezTo>
                    <a:cubicBezTo>
                      <a:pt x="3341419" y="-9416"/>
                      <a:pt x="3618457" y="38016"/>
                      <a:pt x="3913104" y="0"/>
                    </a:cubicBezTo>
                    <a:cubicBezTo>
                      <a:pt x="4207751" y="-38016"/>
                      <a:pt x="4524345" y="-1364"/>
                      <a:pt x="4756696" y="0"/>
                    </a:cubicBezTo>
                    <a:cubicBezTo>
                      <a:pt x="4989047" y="1364"/>
                      <a:pt x="5033287" y="14509"/>
                      <a:pt x="5219981" y="0"/>
                    </a:cubicBezTo>
                    <a:cubicBezTo>
                      <a:pt x="5406676" y="-14509"/>
                      <a:pt x="5703627" y="1889"/>
                      <a:pt x="5987512" y="0"/>
                    </a:cubicBezTo>
                    <a:cubicBezTo>
                      <a:pt x="6271397" y="-1889"/>
                      <a:pt x="6294721" y="-17277"/>
                      <a:pt x="6450796" y="0"/>
                    </a:cubicBezTo>
                    <a:cubicBezTo>
                      <a:pt x="6606871" y="17277"/>
                      <a:pt x="6791489" y="19215"/>
                      <a:pt x="6990142" y="0"/>
                    </a:cubicBezTo>
                    <a:cubicBezTo>
                      <a:pt x="7188795" y="-19215"/>
                      <a:pt x="7402688" y="21800"/>
                      <a:pt x="7750758" y="0"/>
                    </a:cubicBezTo>
                    <a:cubicBezTo>
                      <a:pt x="7815312" y="-4770"/>
                      <a:pt x="7888177" y="77657"/>
                      <a:pt x="7895355" y="144597"/>
                    </a:cubicBezTo>
                    <a:cubicBezTo>
                      <a:pt x="7917652" y="394574"/>
                      <a:pt x="7896405" y="531244"/>
                      <a:pt x="7895355" y="722965"/>
                    </a:cubicBezTo>
                    <a:cubicBezTo>
                      <a:pt x="7880377" y="805027"/>
                      <a:pt x="7835855" y="871169"/>
                      <a:pt x="7750758" y="867562"/>
                    </a:cubicBezTo>
                    <a:cubicBezTo>
                      <a:pt x="7518501" y="885406"/>
                      <a:pt x="7283974" y="888779"/>
                      <a:pt x="7059289" y="867562"/>
                    </a:cubicBezTo>
                    <a:cubicBezTo>
                      <a:pt x="6834604" y="846345"/>
                      <a:pt x="6446982" y="831299"/>
                      <a:pt x="6215696" y="867562"/>
                    </a:cubicBezTo>
                    <a:cubicBezTo>
                      <a:pt x="5984410" y="903825"/>
                      <a:pt x="5817406" y="857677"/>
                      <a:pt x="5448166" y="867562"/>
                    </a:cubicBezTo>
                    <a:cubicBezTo>
                      <a:pt x="5078926" y="877448"/>
                      <a:pt x="5139632" y="889220"/>
                      <a:pt x="4908820" y="867562"/>
                    </a:cubicBezTo>
                    <a:cubicBezTo>
                      <a:pt x="4678008" y="845904"/>
                      <a:pt x="4528981" y="894701"/>
                      <a:pt x="4217350" y="867562"/>
                    </a:cubicBezTo>
                    <a:cubicBezTo>
                      <a:pt x="3905719" y="840424"/>
                      <a:pt x="3893981" y="874057"/>
                      <a:pt x="3678005" y="867562"/>
                    </a:cubicBezTo>
                    <a:cubicBezTo>
                      <a:pt x="3462030" y="861067"/>
                      <a:pt x="3415285" y="852781"/>
                      <a:pt x="3214720" y="867562"/>
                    </a:cubicBezTo>
                    <a:cubicBezTo>
                      <a:pt x="3014156" y="882343"/>
                      <a:pt x="2740440" y="874234"/>
                      <a:pt x="2599313" y="867562"/>
                    </a:cubicBezTo>
                    <a:cubicBezTo>
                      <a:pt x="2458186" y="860890"/>
                      <a:pt x="2278477" y="852486"/>
                      <a:pt x="2136028" y="867562"/>
                    </a:cubicBezTo>
                    <a:cubicBezTo>
                      <a:pt x="1993580" y="882638"/>
                      <a:pt x="1586809" y="867991"/>
                      <a:pt x="1368497" y="867562"/>
                    </a:cubicBezTo>
                    <a:cubicBezTo>
                      <a:pt x="1150185" y="867133"/>
                      <a:pt x="482763" y="853607"/>
                      <a:pt x="144597" y="867562"/>
                    </a:cubicBezTo>
                    <a:cubicBezTo>
                      <a:pt x="79179" y="855292"/>
                      <a:pt x="-1471" y="812507"/>
                      <a:pt x="0" y="722965"/>
                    </a:cubicBezTo>
                    <a:cubicBezTo>
                      <a:pt x="23280" y="460305"/>
                      <a:pt x="-8210" y="293473"/>
                      <a:pt x="0" y="144597"/>
                    </a:cubicBezTo>
                    <a:close/>
                  </a:path>
                  <a:path w="7895355" h="867562" stroke="0" extrusionOk="0">
                    <a:moveTo>
                      <a:pt x="0" y="144597"/>
                    </a:moveTo>
                    <a:cubicBezTo>
                      <a:pt x="10038" y="63053"/>
                      <a:pt x="64631" y="4346"/>
                      <a:pt x="144597" y="0"/>
                    </a:cubicBezTo>
                    <a:cubicBezTo>
                      <a:pt x="314656" y="-21850"/>
                      <a:pt x="510569" y="5313"/>
                      <a:pt x="607881" y="0"/>
                    </a:cubicBezTo>
                    <a:cubicBezTo>
                      <a:pt x="705193" y="-5313"/>
                      <a:pt x="880838" y="-9811"/>
                      <a:pt x="1071166" y="0"/>
                    </a:cubicBezTo>
                    <a:cubicBezTo>
                      <a:pt x="1261494" y="9811"/>
                      <a:pt x="1437427" y="13119"/>
                      <a:pt x="1686573" y="0"/>
                    </a:cubicBezTo>
                    <a:cubicBezTo>
                      <a:pt x="1935719" y="-13119"/>
                      <a:pt x="2205049" y="4028"/>
                      <a:pt x="2530166" y="0"/>
                    </a:cubicBezTo>
                    <a:cubicBezTo>
                      <a:pt x="2855283" y="-4028"/>
                      <a:pt x="2766990" y="-666"/>
                      <a:pt x="2993450" y="0"/>
                    </a:cubicBezTo>
                    <a:cubicBezTo>
                      <a:pt x="3219910" y="666"/>
                      <a:pt x="3339219" y="-1938"/>
                      <a:pt x="3532796" y="0"/>
                    </a:cubicBezTo>
                    <a:cubicBezTo>
                      <a:pt x="3726373" y="1938"/>
                      <a:pt x="3956076" y="1824"/>
                      <a:pt x="4072142" y="0"/>
                    </a:cubicBezTo>
                    <a:cubicBezTo>
                      <a:pt x="4188208" y="-1824"/>
                      <a:pt x="4393474" y="-6517"/>
                      <a:pt x="4687550" y="0"/>
                    </a:cubicBezTo>
                    <a:cubicBezTo>
                      <a:pt x="4981626" y="6517"/>
                      <a:pt x="5063038" y="17012"/>
                      <a:pt x="5379019" y="0"/>
                    </a:cubicBezTo>
                    <a:cubicBezTo>
                      <a:pt x="5695000" y="-17012"/>
                      <a:pt x="5654411" y="22805"/>
                      <a:pt x="5842303" y="0"/>
                    </a:cubicBezTo>
                    <a:cubicBezTo>
                      <a:pt x="6030195" y="-22805"/>
                      <a:pt x="6196921" y="-10013"/>
                      <a:pt x="6381649" y="0"/>
                    </a:cubicBezTo>
                    <a:cubicBezTo>
                      <a:pt x="6566377" y="10013"/>
                      <a:pt x="6835258" y="18360"/>
                      <a:pt x="7149180" y="0"/>
                    </a:cubicBezTo>
                    <a:cubicBezTo>
                      <a:pt x="7463102" y="-18360"/>
                      <a:pt x="7458358" y="10994"/>
                      <a:pt x="7750758" y="0"/>
                    </a:cubicBezTo>
                    <a:cubicBezTo>
                      <a:pt x="7829875" y="-6262"/>
                      <a:pt x="7889561" y="82358"/>
                      <a:pt x="7895355" y="144597"/>
                    </a:cubicBezTo>
                    <a:cubicBezTo>
                      <a:pt x="7880761" y="331812"/>
                      <a:pt x="7907892" y="455751"/>
                      <a:pt x="7895355" y="722965"/>
                    </a:cubicBezTo>
                    <a:cubicBezTo>
                      <a:pt x="7895267" y="799197"/>
                      <a:pt x="7816906" y="863184"/>
                      <a:pt x="7750758" y="867562"/>
                    </a:cubicBezTo>
                    <a:cubicBezTo>
                      <a:pt x="7554720" y="855207"/>
                      <a:pt x="7383506" y="847857"/>
                      <a:pt x="7287474" y="867562"/>
                    </a:cubicBezTo>
                    <a:cubicBezTo>
                      <a:pt x="7191442" y="887267"/>
                      <a:pt x="6677582" y="840943"/>
                      <a:pt x="6519943" y="867562"/>
                    </a:cubicBezTo>
                    <a:cubicBezTo>
                      <a:pt x="6362304" y="894181"/>
                      <a:pt x="5960779" y="903330"/>
                      <a:pt x="5676350" y="867562"/>
                    </a:cubicBezTo>
                    <a:cubicBezTo>
                      <a:pt x="5391921" y="831794"/>
                      <a:pt x="5131299" y="850380"/>
                      <a:pt x="4832758" y="867562"/>
                    </a:cubicBezTo>
                    <a:cubicBezTo>
                      <a:pt x="4534217" y="884744"/>
                      <a:pt x="4344089" y="879563"/>
                      <a:pt x="4141289" y="867562"/>
                    </a:cubicBezTo>
                    <a:cubicBezTo>
                      <a:pt x="3938489" y="855561"/>
                      <a:pt x="3592874" y="854909"/>
                      <a:pt x="3449820" y="867562"/>
                    </a:cubicBezTo>
                    <a:cubicBezTo>
                      <a:pt x="3306766" y="880215"/>
                      <a:pt x="2977364" y="865803"/>
                      <a:pt x="2834412" y="867562"/>
                    </a:cubicBezTo>
                    <a:cubicBezTo>
                      <a:pt x="2691460" y="869321"/>
                      <a:pt x="2492976" y="893525"/>
                      <a:pt x="2295066" y="867562"/>
                    </a:cubicBezTo>
                    <a:cubicBezTo>
                      <a:pt x="2097156" y="841599"/>
                      <a:pt x="1937325" y="879427"/>
                      <a:pt x="1755720" y="867562"/>
                    </a:cubicBezTo>
                    <a:cubicBezTo>
                      <a:pt x="1574115" y="855697"/>
                      <a:pt x="1326336" y="848725"/>
                      <a:pt x="1140313" y="867562"/>
                    </a:cubicBezTo>
                    <a:cubicBezTo>
                      <a:pt x="954290" y="886399"/>
                      <a:pt x="522617" y="891161"/>
                      <a:pt x="144597" y="867562"/>
                    </a:cubicBezTo>
                    <a:cubicBezTo>
                      <a:pt x="50673" y="867005"/>
                      <a:pt x="-5671" y="792659"/>
                      <a:pt x="0" y="722965"/>
                    </a:cubicBezTo>
                    <a:cubicBezTo>
                      <a:pt x="24709" y="548203"/>
                      <a:pt x="-25091" y="285749"/>
                      <a:pt x="0" y="144597"/>
                    </a:cubicBezTo>
                    <a:close/>
                  </a:path>
                </a:pathLst>
              </a:custGeom>
              <a:solidFill>
                <a:schemeClr val="accent5">
                  <a:lumMod val="20000"/>
                  <a:lumOff val="80000"/>
                </a:schemeClr>
              </a:solidFill>
              <a:ln w="19050">
                <a:solidFill>
                  <a:schemeClr val="accent3">
                    <a:lumMod val="50000"/>
                  </a:schemeClr>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9" name="Hộp Văn bản 9">
                <a:extLst>
                  <a:ext uri="{FF2B5EF4-FFF2-40B4-BE49-F238E27FC236}">
                    <a16:creationId xmlns:a16="http://schemas.microsoft.com/office/drawing/2014/main" id="{D6666EC0-EF93-D741-DD4C-0C95E42AAE9B}"/>
                  </a:ext>
                </a:extLst>
              </p:cNvPr>
              <p:cNvSpPr txBox="1"/>
              <p:nvPr/>
            </p:nvSpPr>
            <p:spPr>
              <a:xfrm>
                <a:off x="5461384" y="932085"/>
                <a:ext cx="6799748" cy="996017"/>
              </a:xfrm>
              <a:prstGeom prst="roundRect">
                <a:avLst/>
              </a:prstGeom>
              <a:noFill/>
            </p:spPr>
            <p:txBody>
              <a:bodyPr wrap="square" rtlCol="0">
                <a:spAutoFit/>
              </a:bodyPr>
              <a:lstStyle/>
              <a:p>
                <a:pPr algn="ctr" defTabSz="1219170">
                  <a:buClr>
                    <a:srgbClr val="000000"/>
                  </a:buClr>
                  <a:defRPr/>
                </a:pPr>
                <a:r>
                  <a:rPr lang="vi-VN" sz="3600" b="1" kern="0" dirty="0">
                    <a:solidFill>
                      <a:srgbClr val="002060"/>
                    </a:solidFill>
                    <a:latin typeface="Calibri" panose="020F0502020204030204" pitchFamily="34" charset="0"/>
                    <a:cs typeface="Calibri" panose="020F0502020204030204" pitchFamily="34" charset="0"/>
                    <a:sym typeface="Arial"/>
                  </a:rPr>
                  <a:t>Khi biết mong muốn của người bạn mới gặp, cậu bé mơ ước biết bay đã làm gì cho bạn?</a:t>
                </a:r>
              </a:p>
            </p:txBody>
          </p:sp>
        </p:grpSp>
        <p:pic>
          <p:nvPicPr>
            <p:cNvPr id="5" name="Hình ảnh 7">
              <a:extLst>
                <a:ext uri="{FF2B5EF4-FFF2-40B4-BE49-F238E27FC236}">
                  <a16:creationId xmlns:a16="http://schemas.microsoft.com/office/drawing/2014/main" id="{69301D5D-1B11-6ACB-BD39-C7D3C0BD935D}"/>
                </a:ext>
              </a:extLst>
            </p:cNvPr>
            <p:cNvPicPr>
              <a:picLocks noChangeAspect="1"/>
            </p:cNvPicPr>
            <p:nvPr/>
          </p:nvPicPr>
          <p:blipFill rotWithShape="1">
            <a:blip r:embed="rId3"/>
            <a:srcRect l="50655" t="3903" r="28184" b="63507"/>
            <a:stretch/>
          </p:blipFill>
          <p:spPr>
            <a:xfrm>
              <a:off x="467776" y="1341413"/>
              <a:ext cx="580974" cy="894758"/>
            </a:xfrm>
            <a:prstGeom prst="roundRect">
              <a:avLst/>
            </a:prstGeom>
          </p:spPr>
        </p:pic>
      </p:grpSp>
      <p:sp>
        <p:nvSpPr>
          <p:cNvPr id="7" name="Arrow: Left 6">
            <a:hlinkClick r:id="" action="ppaction://noaction"/>
            <a:extLst>
              <a:ext uri="{FF2B5EF4-FFF2-40B4-BE49-F238E27FC236}">
                <a16:creationId xmlns:a16="http://schemas.microsoft.com/office/drawing/2014/main" id="{0EC1D187-E8EF-80C4-1722-A2B5EBD9FE41}"/>
              </a:ext>
            </a:extLst>
          </p:cNvPr>
          <p:cNvSpPr/>
          <p:nvPr/>
        </p:nvSpPr>
        <p:spPr>
          <a:xfrm>
            <a:off x="377190" y="6126480"/>
            <a:ext cx="1303020" cy="5257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Quay </a:t>
            </a:r>
            <a:r>
              <a:rPr lang="en-US" dirty="0" err="1"/>
              <a:t>về</a:t>
            </a:r>
            <a:endParaRPr lang="en-US" dirty="0"/>
          </a:p>
        </p:txBody>
      </p:sp>
      <p:sp>
        <p:nvSpPr>
          <p:cNvPr id="8" name="Oval 7">
            <a:extLst>
              <a:ext uri="{FF2B5EF4-FFF2-40B4-BE49-F238E27FC236}">
                <a16:creationId xmlns:a16="http://schemas.microsoft.com/office/drawing/2014/main" id="{01F41BEA-1146-9ABB-2713-631B2C0FC57A}"/>
              </a:ext>
            </a:extLst>
          </p:cNvPr>
          <p:cNvSpPr/>
          <p:nvPr/>
        </p:nvSpPr>
        <p:spPr>
          <a:xfrm>
            <a:off x="274320" y="2983230"/>
            <a:ext cx="3051810" cy="193167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mbria" panose="02040503050406030204" pitchFamily="18" charset="0"/>
                <a:ea typeface="Cambria" panose="02040503050406030204" pitchFamily="18" charset="0"/>
              </a:rPr>
              <a:t>Việc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làm</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cậu</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bé</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ước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mơ</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biết</a:t>
            </a:r>
            <a:r>
              <a:rPr lang="en-US" sz="2800" b="1" dirty="0">
                <a:solidFill>
                  <a:srgbClr val="FF0000"/>
                </a:solidFill>
                <a:latin typeface="Cambria" panose="02040503050406030204" pitchFamily="18" charset="0"/>
                <a:ea typeface="Cambria" panose="02040503050406030204" pitchFamily="18" charset="0"/>
              </a:rPr>
              <a:t> bay</a:t>
            </a:r>
          </a:p>
        </p:txBody>
      </p:sp>
      <p:cxnSp>
        <p:nvCxnSpPr>
          <p:cNvPr id="11" name="Straight Arrow Connector 10">
            <a:extLst>
              <a:ext uri="{FF2B5EF4-FFF2-40B4-BE49-F238E27FC236}">
                <a16:creationId xmlns:a16="http://schemas.microsoft.com/office/drawing/2014/main" id="{5CD2158F-F9AB-C368-5084-93C95A3F69BA}"/>
              </a:ext>
            </a:extLst>
          </p:cNvPr>
          <p:cNvCxnSpPr>
            <a:cxnSpLocks/>
          </p:cNvCxnSpPr>
          <p:nvPr/>
        </p:nvCxnSpPr>
        <p:spPr>
          <a:xfrm flipV="1">
            <a:off x="3337560" y="3040380"/>
            <a:ext cx="628650" cy="82296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241B6F1F-7227-6F8A-2880-52FF972747DB}"/>
              </a:ext>
            </a:extLst>
          </p:cNvPr>
          <p:cNvSpPr/>
          <p:nvPr/>
        </p:nvSpPr>
        <p:spPr>
          <a:xfrm>
            <a:off x="3989070" y="2457450"/>
            <a:ext cx="5040630" cy="10058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Đ</a:t>
            </a:r>
            <a:r>
              <a:rPr lang="vi-VN" sz="3200" b="1" dirty="0">
                <a:latin typeface="Cambria" panose="02040503050406030204" pitchFamily="18" charset="0"/>
                <a:ea typeface="Cambria" panose="02040503050406030204" pitchFamily="18" charset="0"/>
              </a:rPr>
              <a:t>ã cõng bạn trên lưng</a:t>
            </a:r>
            <a:endParaRPr lang="en-US" sz="3200" b="1" dirty="0">
              <a:latin typeface="Cambria" panose="02040503050406030204" pitchFamily="18" charset="0"/>
              <a:ea typeface="Cambria" panose="02040503050406030204" pitchFamily="18" charset="0"/>
            </a:endParaRPr>
          </a:p>
        </p:txBody>
      </p:sp>
      <p:cxnSp>
        <p:nvCxnSpPr>
          <p:cNvPr id="13" name="Straight Arrow Connector 12">
            <a:extLst>
              <a:ext uri="{FF2B5EF4-FFF2-40B4-BE49-F238E27FC236}">
                <a16:creationId xmlns:a16="http://schemas.microsoft.com/office/drawing/2014/main" id="{13D38DEE-314B-A988-0838-0F0950253CE6}"/>
              </a:ext>
            </a:extLst>
          </p:cNvPr>
          <p:cNvCxnSpPr>
            <a:cxnSpLocks/>
          </p:cNvCxnSpPr>
          <p:nvPr/>
        </p:nvCxnSpPr>
        <p:spPr>
          <a:xfrm>
            <a:off x="3394710" y="3989070"/>
            <a:ext cx="662940" cy="30861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3AB28B2A-2B42-D3AE-56EF-0384485C9575}"/>
              </a:ext>
            </a:extLst>
          </p:cNvPr>
          <p:cNvSpPr/>
          <p:nvPr/>
        </p:nvSpPr>
        <p:spPr>
          <a:xfrm>
            <a:off x="4080510" y="3714750"/>
            <a:ext cx="5040630" cy="10058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Cambria" panose="02040503050406030204" pitchFamily="18" charset="0"/>
                <a:ea typeface="Cambria" panose="02040503050406030204" pitchFamily="18" charset="0"/>
              </a:rPr>
              <a:t>cõng chạy trong công viên</a:t>
            </a:r>
            <a:endParaRPr lang="en-US" sz="3200" b="1" dirty="0">
              <a:latin typeface="Cambria" panose="02040503050406030204" pitchFamily="18" charset="0"/>
              <a:ea typeface="Cambria" panose="02040503050406030204" pitchFamily="18" charset="0"/>
            </a:endParaRPr>
          </a:p>
        </p:txBody>
      </p:sp>
      <p:cxnSp>
        <p:nvCxnSpPr>
          <p:cNvPr id="16" name="Straight Arrow Connector 15">
            <a:extLst>
              <a:ext uri="{FF2B5EF4-FFF2-40B4-BE49-F238E27FC236}">
                <a16:creationId xmlns:a16="http://schemas.microsoft.com/office/drawing/2014/main" id="{26BF653C-D221-DCB8-94CC-05D6C4448823}"/>
              </a:ext>
            </a:extLst>
          </p:cNvPr>
          <p:cNvCxnSpPr>
            <a:cxnSpLocks/>
          </p:cNvCxnSpPr>
          <p:nvPr/>
        </p:nvCxnSpPr>
        <p:spPr>
          <a:xfrm>
            <a:off x="3348990" y="4091940"/>
            <a:ext cx="834390" cy="15316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F6B393B-FD8F-0E6D-0F1F-64EF8BFA4092}"/>
              </a:ext>
            </a:extLst>
          </p:cNvPr>
          <p:cNvSpPr/>
          <p:nvPr/>
        </p:nvSpPr>
        <p:spPr>
          <a:xfrm>
            <a:off x="4206240" y="5040630"/>
            <a:ext cx="5040630" cy="10058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a:latin typeface="Cambria" panose="02040503050406030204" pitchFamily="18" charset="0"/>
                <a:ea typeface="Cambria" panose="02040503050406030204" pitchFamily="18" charset="0"/>
              </a:rPr>
              <a:t>để bạn có cảm giác như đang được bay</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79871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37561" y="257175"/>
            <a:ext cx="11516877" cy="630801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5">
            <a:extLst>
              <a:ext uri="{FF2B5EF4-FFF2-40B4-BE49-F238E27FC236}">
                <a16:creationId xmlns:a16="http://schemas.microsoft.com/office/drawing/2014/main" id="{64F12D1F-65B5-7919-66ED-E72B2A0EE2CA}"/>
              </a:ext>
            </a:extLst>
          </p:cNvPr>
          <p:cNvPicPr>
            <a:picLocks noChangeAspect="1"/>
          </p:cNvPicPr>
          <p:nvPr/>
        </p:nvPicPr>
        <p:blipFill>
          <a:blip r:embed="rId3"/>
          <a:stretch>
            <a:fillRect/>
          </a:stretch>
        </p:blipFill>
        <p:spPr>
          <a:xfrm>
            <a:off x="9359758" y="2481330"/>
            <a:ext cx="2302904" cy="3661027"/>
          </a:xfrm>
          <a:prstGeom prst="rect">
            <a:avLst/>
          </a:prstGeom>
        </p:spPr>
      </p:pic>
      <p:grpSp>
        <p:nvGrpSpPr>
          <p:cNvPr id="8" name="Nhóm 3">
            <a:extLst>
              <a:ext uri="{FF2B5EF4-FFF2-40B4-BE49-F238E27FC236}">
                <a16:creationId xmlns:a16="http://schemas.microsoft.com/office/drawing/2014/main" id="{45FDD8BF-81FB-8382-1B9D-C181DAAC9BD9}"/>
              </a:ext>
            </a:extLst>
          </p:cNvPr>
          <p:cNvGrpSpPr/>
          <p:nvPr/>
        </p:nvGrpSpPr>
        <p:grpSpPr>
          <a:xfrm>
            <a:off x="1271853" y="629189"/>
            <a:ext cx="9670124" cy="1523021"/>
            <a:chOff x="326379" y="2230465"/>
            <a:chExt cx="6427126" cy="1142265"/>
          </a:xfrm>
        </p:grpSpPr>
        <p:sp>
          <p:nvSpPr>
            <p:cNvPr id="11" name="Hình chữ nhật: Góc Tròn 4">
              <a:extLst>
                <a:ext uri="{FF2B5EF4-FFF2-40B4-BE49-F238E27FC236}">
                  <a16:creationId xmlns:a16="http://schemas.microsoft.com/office/drawing/2014/main" id="{F06091B7-2645-0320-D0B4-B2CAF174BA11}"/>
                </a:ext>
              </a:extLst>
            </p:cNvPr>
            <p:cNvSpPr/>
            <p:nvPr/>
          </p:nvSpPr>
          <p:spPr>
            <a:xfrm>
              <a:off x="456936" y="2349888"/>
              <a:ext cx="6296569" cy="1022842"/>
            </a:xfrm>
            <a:custGeom>
              <a:avLst/>
              <a:gdLst>
                <a:gd name="connsiteX0" fmla="*/ 0 w 6296569"/>
                <a:gd name="connsiteY0" fmla="*/ 170477 h 1022842"/>
                <a:gd name="connsiteX1" fmla="*/ 170477 w 6296569"/>
                <a:gd name="connsiteY1" fmla="*/ 0 h 1022842"/>
                <a:gd name="connsiteX2" fmla="*/ 891768 w 6296569"/>
                <a:gd name="connsiteY2" fmla="*/ 0 h 1022842"/>
                <a:gd name="connsiteX3" fmla="*/ 1434391 w 6296569"/>
                <a:gd name="connsiteY3" fmla="*/ 0 h 1022842"/>
                <a:gd name="connsiteX4" fmla="*/ 2215238 w 6296569"/>
                <a:gd name="connsiteY4" fmla="*/ 0 h 1022842"/>
                <a:gd name="connsiteX5" fmla="*/ 2996085 w 6296569"/>
                <a:gd name="connsiteY5" fmla="*/ 0 h 1022842"/>
                <a:gd name="connsiteX6" fmla="*/ 3538708 w 6296569"/>
                <a:gd name="connsiteY6" fmla="*/ 0 h 1022842"/>
                <a:gd name="connsiteX7" fmla="*/ 4021775 w 6296569"/>
                <a:gd name="connsiteY7" fmla="*/ 0 h 1022842"/>
                <a:gd name="connsiteX8" fmla="*/ 4683510 w 6296569"/>
                <a:gd name="connsiteY8" fmla="*/ 0 h 1022842"/>
                <a:gd name="connsiteX9" fmla="*/ 5226132 w 6296569"/>
                <a:gd name="connsiteY9" fmla="*/ 0 h 1022842"/>
                <a:gd name="connsiteX10" fmla="*/ 6126092 w 6296569"/>
                <a:gd name="connsiteY10" fmla="*/ 0 h 1022842"/>
                <a:gd name="connsiteX11" fmla="*/ 6296569 w 6296569"/>
                <a:gd name="connsiteY11" fmla="*/ 170477 h 1022842"/>
                <a:gd name="connsiteX12" fmla="*/ 6296569 w 6296569"/>
                <a:gd name="connsiteY12" fmla="*/ 852365 h 1022842"/>
                <a:gd name="connsiteX13" fmla="*/ 6126092 w 6296569"/>
                <a:gd name="connsiteY13" fmla="*/ 1022842 h 1022842"/>
                <a:gd name="connsiteX14" fmla="*/ 5464357 w 6296569"/>
                <a:gd name="connsiteY14" fmla="*/ 1022842 h 1022842"/>
                <a:gd name="connsiteX15" fmla="*/ 4981290 w 6296569"/>
                <a:gd name="connsiteY15" fmla="*/ 1022842 h 1022842"/>
                <a:gd name="connsiteX16" fmla="*/ 4438668 w 6296569"/>
                <a:gd name="connsiteY16" fmla="*/ 1022842 h 1022842"/>
                <a:gd name="connsiteX17" fmla="*/ 3836489 w 6296569"/>
                <a:gd name="connsiteY17" fmla="*/ 1022842 h 1022842"/>
                <a:gd name="connsiteX18" fmla="*/ 3353422 w 6296569"/>
                <a:gd name="connsiteY18" fmla="*/ 1022842 h 1022842"/>
                <a:gd name="connsiteX19" fmla="*/ 2751244 w 6296569"/>
                <a:gd name="connsiteY19" fmla="*/ 1022842 h 1022842"/>
                <a:gd name="connsiteX20" fmla="*/ 2208621 w 6296569"/>
                <a:gd name="connsiteY20" fmla="*/ 1022842 h 1022842"/>
                <a:gd name="connsiteX21" fmla="*/ 1546886 w 6296569"/>
                <a:gd name="connsiteY21" fmla="*/ 1022842 h 1022842"/>
                <a:gd name="connsiteX22" fmla="*/ 944707 w 6296569"/>
                <a:gd name="connsiteY22" fmla="*/ 1022842 h 1022842"/>
                <a:gd name="connsiteX23" fmla="*/ 170477 w 6296569"/>
                <a:gd name="connsiteY23" fmla="*/ 1022842 h 1022842"/>
                <a:gd name="connsiteX24" fmla="*/ 0 w 6296569"/>
                <a:gd name="connsiteY24" fmla="*/ 852365 h 1022842"/>
                <a:gd name="connsiteX25" fmla="*/ 0 w 6296569"/>
                <a:gd name="connsiteY25"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96569" h="1022842" fill="none" extrusionOk="0">
                  <a:moveTo>
                    <a:pt x="0" y="170477"/>
                  </a:moveTo>
                  <a:cubicBezTo>
                    <a:pt x="13042" y="63082"/>
                    <a:pt x="72338" y="-7873"/>
                    <a:pt x="170477" y="0"/>
                  </a:cubicBezTo>
                  <a:cubicBezTo>
                    <a:pt x="526413" y="13756"/>
                    <a:pt x="722714" y="29309"/>
                    <a:pt x="891768" y="0"/>
                  </a:cubicBezTo>
                  <a:cubicBezTo>
                    <a:pt x="1060822" y="-29309"/>
                    <a:pt x="1244511" y="-14119"/>
                    <a:pt x="1434391" y="0"/>
                  </a:cubicBezTo>
                  <a:cubicBezTo>
                    <a:pt x="1624271" y="14119"/>
                    <a:pt x="1886312" y="-4449"/>
                    <a:pt x="2215238" y="0"/>
                  </a:cubicBezTo>
                  <a:cubicBezTo>
                    <a:pt x="2544164" y="4449"/>
                    <a:pt x="2822364" y="16323"/>
                    <a:pt x="2996085" y="0"/>
                  </a:cubicBezTo>
                  <a:cubicBezTo>
                    <a:pt x="3169806" y="-16323"/>
                    <a:pt x="3381615" y="12385"/>
                    <a:pt x="3538708" y="0"/>
                  </a:cubicBezTo>
                  <a:cubicBezTo>
                    <a:pt x="3695801" y="-12385"/>
                    <a:pt x="3849328" y="-4713"/>
                    <a:pt x="4021775" y="0"/>
                  </a:cubicBezTo>
                  <a:cubicBezTo>
                    <a:pt x="4194222" y="4713"/>
                    <a:pt x="4379608" y="-25553"/>
                    <a:pt x="4683510" y="0"/>
                  </a:cubicBezTo>
                  <a:cubicBezTo>
                    <a:pt x="4987412" y="25553"/>
                    <a:pt x="4999397" y="-18065"/>
                    <a:pt x="5226132" y="0"/>
                  </a:cubicBezTo>
                  <a:cubicBezTo>
                    <a:pt x="5452867" y="18065"/>
                    <a:pt x="5759774" y="37148"/>
                    <a:pt x="6126092" y="0"/>
                  </a:cubicBezTo>
                  <a:cubicBezTo>
                    <a:pt x="6222645" y="-5712"/>
                    <a:pt x="6314574" y="63395"/>
                    <a:pt x="6296569" y="170477"/>
                  </a:cubicBezTo>
                  <a:cubicBezTo>
                    <a:pt x="6301874" y="437940"/>
                    <a:pt x="6280205" y="517512"/>
                    <a:pt x="6296569" y="852365"/>
                  </a:cubicBezTo>
                  <a:cubicBezTo>
                    <a:pt x="6301843" y="934421"/>
                    <a:pt x="6212104" y="1026813"/>
                    <a:pt x="6126092" y="1022842"/>
                  </a:cubicBezTo>
                  <a:cubicBezTo>
                    <a:pt x="5846491" y="1009676"/>
                    <a:pt x="5693268" y="991813"/>
                    <a:pt x="5464357" y="1022842"/>
                  </a:cubicBezTo>
                  <a:cubicBezTo>
                    <a:pt x="5235447" y="1053871"/>
                    <a:pt x="5195475" y="1043345"/>
                    <a:pt x="4981290" y="1022842"/>
                  </a:cubicBezTo>
                  <a:cubicBezTo>
                    <a:pt x="4767105" y="1002339"/>
                    <a:pt x="4684779" y="1018123"/>
                    <a:pt x="4438668" y="1022842"/>
                  </a:cubicBezTo>
                  <a:cubicBezTo>
                    <a:pt x="4192557" y="1027561"/>
                    <a:pt x="4075781" y="1003235"/>
                    <a:pt x="3836489" y="1022842"/>
                  </a:cubicBezTo>
                  <a:cubicBezTo>
                    <a:pt x="3597197" y="1042449"/>
                    <a:pt x="3498885" y="1006677"/>
                    <a:pt x="3353422" y="1022842"/>
                  </a:cubicBezTo>
                  <a:cubicBezTo>
                    <a:pt x="3207959" y="1039007"/>
                    <a:pt x="2986714" y="1014624"/>
                    <a:pt x="2751244" y="1022842"/>
                  </a:cubicBezTo>
                  <a:cubicBezTo>
                    <a:pt x="2515774" y="1031060"/>
                    <a:pt x="2346379" y="996102"/>
                    <a:pt x="2208621" y="1022842"/>
                  </a:cubicBezTo>
                  <a:cubicBezTo>
                    <a:pt x="2070863" y="1049582"/>
                    <a:pt x="1764027" y="1044711"/>
                    <a:pt x="1546886" y="1022842"/>
                  </a:cubicBezTo>
                  <a:cubicBezTo>
                    <a:pt x="1329745" y="1000973"/>
                    <a:pt x="1221728" y="1008414"/>
                    <a:pt x="944707" y="1022842"/>
                  </a:cubicBezTo>
                  <a:cubicBezTo>
                    <a:pt x="667686" y="1037270"/>
                    <a:pt x="343361" y="1054629"/>
                    <a:pt x="170477" y="1022842"/>
                  </a:cubicBezTo>
                  <a:cubicBezTo>
                    <a:pt x="74593" y="1028432"/>
                    <a:pt x="-807" y="959426"/>
                    <a:pt x="0" y="852365"/>
                  </a:cubicBezTo>
                  <a:cubicBezTo>
                    <a:pt x="21295" y="556831"/>
                    <a:pt x="-24402" y="382155"/>
                    <a:pt x="0" y="170477"/>
                  </a:cubicBezTo>
                  <a:close/>
                </a:path>
                <a:path w="6296569" h="1022842" stroke="0" extrusionOk="0">
                  <a:moveTo>
                    <a:pt x="0" y="170477"/>
                  </a:moveTo>
                  <a:cubicBezTo>
                    <a:pt x="22740" y="72507"/>
                    <a:pt x="76188" y="5595"/>
                    <a:pt x="170477" y="0"/>
                  </a:cubicBezTo>
                  <a:cubicBezTo>
                    <a:pt x="406748" y="-18760"/>
                    <a:pt x="468937" y="-3332"/>
                    <a:pt x="653544" y="0"/>
                  </a:cubicBezTo>
                  <a:cubicBezTo>
                    <a:pt x="838151" y="3332"/>
                    <a:pt x="1030920" y="-21630"/>
                    <a:pt x="1136610" y="0"/>
                  </a:cubicBezTo>
                  <a:cubicBezTo>
                    <a:pt x="1242300" y="21630"/>
                    <a:pt x="1440192" y="-408"/>
                    <a:pt x="1738789" y="0"/>
                  </a:cubicBezTo>
                  <a:cubicBezTo>
                    <a:pt x="2037386" y="408"/>
                    <a:pt x="2165063" y="-15385"/>
                    <a:pt x="2519636" y="0"/>
                  </a:cubicBezTo>
                  <a:cubicBezTo>
                    <a:pt x="2874209" y="15385"/>
                    <a:pt x="2826514" y="22283"/>
                    <a:pt x="3002703" y="0"/>
                  </a:cubicBezTo>
                  <a:cubicBezTo>
                    <a:pt x="3178892" y="-22283"/>
                    <a:pt x="3286326" y="-2946"/>
                    <a:pt x="3545326" y="0"/>
                  </a:cubicBezTo>
                  <a:cubicBezTo>
                    <a:pt x="3804326" y="2946"/>
                    <a:pt x="3972934" y="5158"/>
                    <a:pt x="4087948" y="0"/>
                  </a:cubicBezTo>
                  <a:cubicBezTo>
                    <a:pt x="4202962" y="-5158"/>
                    <a:pt x="4453824" y="17417"/>
                    <a:pt x="4690127" y="0"/>
                  </a:cubicBezTo>
                  <a:cubicBezTo>
                    <a:pt x="4926430" y="-17417"/>
                    <a:pt x="5108032" y="5082"/>
                    <a:pt x="5351862" y="0"/>
                  </a:cubicBezTo>
                  <a:cubicBezTo>
                    <a:pt x="5595692" y="-5082"/>
                    <a:pt x="5739022" y="-33981"/>
                    <a:pt x="6126092" y="0"/>
                  </a:cubicBezTo>
                  <a:cubicBezTo>
                    <a:pt x="6231194" y="1649"/>
                    <a:pt x="6300823" y="78095"/>
                    <a:pt x="6296569" y="170477"/>
                  </a:cubicBezTo>
                  <a:cubicBezTo>
                    <a:pt x="6287327" y="431426"/>
                    <a:pt x="6285810" y="608124"/>
                    <a:pt x="6296569" y="852365"/>
                  </a:cubicBezTo>
                  <a:cubicBezTo>
                    <a:pt x="6294575" y="929679"/>
                    <a:pt x="6215631" y="1036870"/>
                    <a:pt x="6126092" y="1022842"/>
                  </a:cubicBezTo>
                  <a:cubicBezTo>
                    <a:pt x="5891669" y="1047459"/>
                    <a:pt x="5665544" y="1039514"/>
                    <a:pt x="5464357" y="1022842"/>
                  </a:cubicBezTo>
                  <a:cubicBezTo>
                    <a:pt x="5263171" y="1006170"/>
                    <a:pt x="4995729" y="1021885"/>
                    <a:pt x="4802622" y="1022842"/>
                  </a:cubicBezTo>
                  <a:cubicBezTo>
                    <a:pt x="4609516" y="1023799"/>
                    <a:pt x="4412366" y="1046758"/>
                    <a:pt x="4200443" y="1022842"/>
                  </a:cubicBezTo>
                  <a:cubicBezTo>
                    <a:pt x="3988520" y="998926"/>
                    <a:pt x="3709207" y="1033428"/>
                    <a:pt x="3479152" y="1022842"/>
                  </a:cubicBezTo>
                  <a:cubicBezTo>
                    <a:pt x="3249097" y="1012256"/>
                    <a:pt x="2994765" y="1056381"/>
                    <a:pt x="2757861" y="1022842"/>
                  </a:cubicBezTo>
                  <a:cubicBezTo>
                    <a:pt x="2520957" y="989303"/>
                    <a:pt x="2289717" y="1039205"/>
                    <a:pt x="1977014" y="1022842"/>
                  </a:cubicBezTo>
                  <a:cubicBezTo>
                    <a:pt x="1664311" y="1006479"/>
                    <a:pt x="1577752" y="1032350"/>
                    <a:pt x="1196166" y="1022842"/>
                  </a:cubicBezTo>
                  <a:cubicBezTo>
                    <a:pt x="814580" y="1013334"/>
                    <a:pt x="596592" y="980226"/>
                    <a:pt x="170477" y="1022842"/>
                  </a:cubicBezTo>
                  <a:cubicBezTo>
                    <a:pt x="69421" y="1022811"/>
                    <a:pt x="-2239" y="941443"/>
                    <a:pt x="0" y="852365"/>
                  </a:cubicBezTo>
                  <a:cubicBezTo>
                    <a:pt x="16268" y="633090"/>
                    <a:pt x="-9043" y="465265"/>
                    <a:pt x="0" y="170477"/>
                  </a:cubicBezTo>
                  <a:close/>
                </a:path>
              </a:pathLst>
            </a:custGeom>
            <a:solidFill>
              <a:schemeClr val="accent6">
                <a:lumMod val="40000"/>
                <a:lumOff val="60000"/>
              </a:schemeClr>
            </a:solidFill>
            <a:ln w="19050">
              <a:solidFill>
                <a:srgbClr val="FFC000"/>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12" name="Hình ảnh 5">
              <a:extLst>
                <a:ext uri="{FF2B5EF4-FFF2-40B4-BE49-F238E27FC236}">
                  <a16:creationId xmlns:a16="http://schemas.microsoft.com/office/drawing/2014/main" id="{DF7B6635-E9C3-D8B3-4587-C216DE27532C}"/>
                </a:ext>
              </a:extLst>
            </p:cNvPr>
            <p:cNvPicPr>
              <a:picLocks noChangeAspect="1"/>
            </p:cNvPicPr>
            <p:nvPr/>
          </p:nvPicPr>
          <p:blipFill rotWithShape="1">
            <a:blip r:embed="rId4"/>
            <a:srcRect l="71687" t="2707" r="6176" b="64704"/>
            <a:stretch/>
          </p:blipFill>
          <p:spPr>
            <a:xfrm>
              <a:off x="326379" y="2230465"/>
              <a:ext cx="715946" cy="1054004"/>
            </a:xfrm>
            <a:prstGeom prst="rect">
              <a:avLst/>
            </a:prstGeom>
          </p:spPr>
        </p:pic>
        <p:sp>
          <p:nvSpPr>
            <p:cNvPr id="13" name="Hộp Văn bản 15">
              <a:extLst>
                <a:ext uri="{FF2B5EF4-FFF2-40B4-BE49-F238E27FC236}">
                  <a16:creationId xmlns:a16="http://schemas.microsoft.com/office/drawing/2014/main" id="{99608787-F64A-BD9C-291F-6E673A172A77}"/>
                </a:ext>
              </a:extLst>
            </p:cNvPr>
            <p:cNvSpPr txBox="1"/>
            <p:nvPr/>
          </p:nvSpPr>
          <p:spPr>
            <a:xfrm>
              <a:off x="874090" y="2453866"/>
              <a:ext cx="5879415" cy="869565"/>
            </a:xfrm>
            <a:prstGeom prst="rect">
              <a:avLst/>
            </a:prstGeom>
            <a:noFill/>
          </p:spPr>
          <p:txBody>
            <a:bodyPr wrap="square" rtlCol="0">
              <a:spAutoFit/>
            </a:bodyPr>
            <a:lstStyle/>
            <a:p>
              <a:pPr algn="ctr" defTabSz="1219170">
                <a:buClr>
                  <a:srgbClr val="000000"/>
                </a:buClr>
                <a:defRPr/>
              </a:pPr>
              <a:r>
                <a:rPr lang="vi-VN" sz="3467" b="1" kern="0" dirty="0">
                  <a:solidFill>
                    <a:srgbClr val="002060"/>
                  </a:solidFill>
                  <a:latin typeface="Calibri" panose="020F0502020204030204" pitchFamily="34" charset="0"/>
                  <a:cs typeface="Calibri" panose="020F0502020204030204" pitchFamily="34" charset="0"/>
                  <a:sym typeface="Arial"/>
                </a:rPr>
                <a:t>Theo em, cậu bé bị liệt có cảm xúc như thế nào khi được bạn cõng chạy trong công viên?</a:t>
              </a:r>
            </a:p>
          </p:txBody>
        </p:sp>
      </p:grpSp>
      <p:grpSp>
        <p:nvGrpSpPr>
          <p:cNvPr id="14" name="Nhóm 11">
            <a:extLst>
              <a:ext uri="{FF2B5EF4-FFF2-40B4-BE49-F238E27FC236}">
                <a16:creationId xmlns:a16="http://schemas.microsoft.com/office/drawing/2014/main" id="{0FCDA914-3A76-CAF9-EC6F-BA5226E1583A}"/>
              </a:ext>
            </a:extLst>
          </p:cNvPr>
          <p:cNvGrpSpPr/>
          <p:nvPr/>
        </p:nvGrpSpPr>
        <p:grpSpPr>
          <a:xfrm>
            <a:off x="777686" y="2710187"/>
            <a:ext cx="8232749" cy="2252232"/>
            <a:chOff x="874751" y="1198865"/>
            <a:chExt cx="5211724" cy="2578640"/>
          </a:xfrm>
        </p:grpSpPr>
        <p:sp>
          <p:nvSpPr>
            <p:cNvPr id="15" name="Hình chữ nhật: Góc Tròn 23">
              <a:extLst>
                <a:ext uri="{FF2B5EF4-FFF2-40B4-BE49-F238E27FC236}">
                  <a16:creationId xmlns:a16="http://schemas.microsoft.com/office/drawing/2014/main" id="{79D301D1-7747-7C32-811C-2D3AD6F22FAE}"/>
                </a:ext>
              </a:extLst>
            </p:cNvPr>
            <p:cNvSpPr/>
            <p:nvPr/>
          </p:nvSpPr>
          <p:spPr>
            <a:xfrm>
              <a:off x="874751" y="1198865"/>
              <a:ext cx="5211724" cy="25786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9FAF0"/>
                </a:solidFill>
                <a:latin typeface="Calibri"/>
                <a:sym typeface="Arial"/>
              </a:endParaRPr>
            </a:p>
          </p:txBody>
        </p:sp>
        <p:sp>
          <p:nvSpPr>
            <p:cNvPr id="16" name="Hộp Văn bản 10">
              <a:extLst>
                <a:ext uri="{FF2B5EF4-FFF2-40B4-BE49-F238E27FC236}">
                  <a16:creationId xmlns:a16="http://schemas.microsoft.com/office/drawing/2014/main" id="{A6160E50-9253-0006-3527-38E9D9913E1B}"/>
                </a:ext>
              </a:extLst>
            </p:cNvPr>
            <p:cNvSpPr txBox="1"/>
            <p:nvPr/>
          </p:nvSpPr>
          <p:spPr>
            <a:xfrm>
              <a:off x="1074790" y="1337575"/>
              <a:ext cx="4919665" cy="2220003"/>
            </a:xfrm>
            <a:prstGeom prst="rect">
              <a:avLst/>
            </a:prstGeom>
            <a:noFill/>
          </p:spPr>
          <p:txBody>
            <a:bodyPr wrap="square">
              <a:spAutoFit/>
            </a:bodyPr>
            <a:lstStyle/>
            <a:p>
              <a:pPr algn="just" defTabSz="1219170">
                <a:buClr>
                  <a:srgbClr val="000000"/>
                </a:buClr>
                <a:defRPr/>
              </a:pPr>
              <a:r>
                <a:rPr 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Cậu bé bị liệt vô cùng xúc động, cảm thấy vui vẻ, thấy cuộc sống đáng yêu, sống để yêu thương.</a:t>
              </a:r>
              <a:endParaRPr lang="vi-VN" sz="6000" b="1" kern="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 name="Arrow: Left 1">
            <a:hlinkClick r:id="" action="ppaction://noaction"/>
            <a:extLst>
              <a:ext uri="{FF2B5EF4-FFF2-40B4-BE49-F238E27FC236}">
                <a16:creationId xmlns:a16="http://schemas.microsoft.com/office/drawing/2014/main" id="{CC7D36C8-30B9-4025-ABC5-F210184EF590}"/>
              </a:ext>
            </a:extLst>
          </p:cNvPr>
          <p:cNvSpPr/>
          <p:nvPr/>
        </p:nvSpPr>
        <p:spPr>
          <a:xfrm>
            <a:off x="377190" y="6126480"/>
            <a:ext cx="1303020" cy="5257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Quay </a:t>
            </a:r>
            <a:r>
              <a:rPr lang="en-US" dirty="0" err="1"/>
              <a:t>về</a:t>
            </a:r>
            <a:endParaRPr lang="en-US" dirty="0"/>
          </a:p>
        </p:txBody>
      </p:sp>
    </p:spTree>
    <p:extLst>
      <p:ext uri="{BB962C8B-B14F-4D97-AF65-F5344CB8AC3E}">
        <p14:creationId xmlns:p14="http://schemas.microsoft.com/office/powerpoint/2010/main" val="2962530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5">
            <a:extLst>
              <a:ext uri="{FF2B5EF4-FFF2-40B4-BE49-F238E27FC236}">
                <a16:creationId xmlns:a16="http://schemas.microsoft.com/office/drawing/2014/main" id="{E46C43BB-5E60-BD03-61E3-D765EA3501A6}"/>
              </a:ext>
            </a:extLst>
          </p:cNvPr>
          <p:cNvPicPr>
            <a:picLocks noChangeAspect="1"/>
          </p:cNvPicPr>
          <p:nvPr/>
        </p:nvPicPr>
        <p:blipFill>
          <a:blip r:embed="rId3"/>
          <a:stretch>
            <a:fillRect/>
          </a:stretch>
        </p:blipFill>
        <p:spPr>
          <a:xfrm>
            <a:off x="8845409" y="3119197"/>
            <a:ext cx="2302904" cy="3661027"/>
          </a:xfrm>
          <a:prstGeom prst="rect">
            <a:avLst/>
          </a:prstGeom>
        </p:spPr>
      </p:pic>
      <p:sp>
        <p:nvSpPr>
          <p:cNvPr id="4" name="Bong bóng Lời nói: Hình bầu dục 12">
            <a:extLst>
              <a:ext uri="{FF2B5EF4-FFF2-40B4-BE49-F238E27FC236}">
                <a16:creationId xmlns:a16="http://schemas.microsoft.com/office/drawing/2014/main" id="{2114AC03-8AE1-07A8-ABF6-FD9A650CAF9F}"/>
              </a:ext>
            </a:extLst>
          </p:cNvPr>
          <p:cNvSpPr/>
          <p:nvPr/>
        </p:nvSpPr>
        <p:spPr>
          <a:xfrm>
            <a:off x="6596008" y="393572"/>
            <a:ext cx="4178899" cy="2257161"/>
          </a:xfrm>
          <a:prstGeom prst="wedgeEllipseCallout">
            <a:avLst>
              <a:gd name="adj1" fmla="val 34173"/>
              <a:gd name="adj2" fmla="val 6413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kern="0" dirty="0">
                <a:solidFill>
                  <a:srgbClr val="080808"/>
                </a:solidFill>
                <a:latin typeface="Calibri"/>
                <a:sym typeface="Arial"/>
              </a:rPr>
              <a:t>Nội dung chính của bài là gì</a:t>
            </a:r>
            <a:r>
              <a:rPr lang="en-US" sz="3733" kern="0" dirty="0">
                <a:solidFill>
                  <a:srgbClr val="080808"/>
                </a:solidFill>
                <a:latin typeface="Calibri"/>
                <a:sym typeface="Arial"/>
              </a:rPr>
              <a:t>?</a:t>
            </a:r>
          </a:p>
        </p:txBody>
      </p:sp>
      <p:grpSp>
        <p:nvGrpSpPr>
          <p:cNvPr id="5" name="Nhóm 13">
            <a:extLst>
              <a:ext uri="{FF2B5EF4-FFF2-40B4-BE49-F238E27FC236}">
                <a16:creationId xmlns:a16="http://schemas.microsoft.com/office/drawing/2014/main" id="{1AFD7E19-F0B2-1ADD-AD7F-BCD9D8E6A132}"/>
              </a:ext>
            </a:extLst>
          </p:cNvPr>
          <p:cNvGrpSpPr/>
          <p:nvPr/>
        </p:nvGrpSpPr>
        <p:grpSpPr>
          <a:xfrm>
            <a:off x="188329" y="882888"/>
            <a:ext cx="7866610" cy="5245647"/>
            <a:chOff x="9768" y="1458780"/>
            <a:chExt cx="5102919" cy="3934236"/>
          </a:xfrm>
        </p:grpSpPr>
        <p:sp>
          <p:nvSpPr>
            <p:cNvPr id="6" name="Hộp Văn bản 14">
              <a:extLst>
                <a:ext uri="{FF2B5EF4-FFF2-40B4-BE49-F238E27FC236}">
                  <a16:creationId xmlns:a16="http://schemas.microsoft.com/office/drawing/2014/main" id="{AE29E8F8-39F1-2338-D88A-DD8BA4D22FFD}"/>
                </a:ext>
              </a:extLst>
            </p:cNvPr>
            <p:cNvSpPr txBox="1"/>
            <p:nvPr/>
          </p:nvSpPr>
          <p:spPr>
            <a:xfrm>
              <a:off x="366128" y="2721560"/>
              <a:ext cx="4572831" cy="2654573"/>
            </a:xfrm>
            <a:prstGeom prst="rect">
              <a:avLst/>
            </a:prstGeom>
            <a:noFill/>
          </p:spPr>
          <p:txBody>
            <a:bodyPr wrap="square" rtlCol="0">
              <a:spAutoFit/>
            </a:bodyPr>
            <a:lstStyle/>
            <a:p>
              <a:pPr algn="just" defTabSz="1219170">
                <a:buClr>
                  <a:srgbClr val="000000"/>
                </a:buClr>
                <a:defRPr/>
              </a:pPr>
              <a:r>
                <a:rPr lang="en-US" sz="3200" b="1" i="1" kern="0" dirty="0">
                  <a:solidFill>
                    <a:srgbClr val="000000"/>
                  </a:solidFill>
                  <a:latin typeface="Calibri" panose="020F0502020204030204" pitchFamily="34" charset="0"/>
                  <a:cs typeface="Calibri" panose="020F0502020204030204" pitchFamily="34" charset="0"/>
                  <a:sym typeface="Arial"/>
                </a:rPr>
                <a:t>   </a:t>
              </a:r>
              <a:r>
                <a:rPr lang="vi-VN" sz="3200" b="1" i="1" kern="0" dirty="0">
                  <a:solidFill>
                    <a:srgbClr val="000000"/>
                  </a:solidFill>
                  <a:latin typeface="Calibri" panose="020F0502020204030204" pitchFamily="34" charset="0"/>
                  <a:cs typeface="Calibri" panose="020F0502020204030204" pitchFamily="34" charset="0"/>
                  <a:sym typeface="Arial"/>
                </a:rPr>
                <a:t>Câu chuyện muốn nói với chúng ta rằng có những điều tưởng như rất bình thường với chúng ta nhưng lại là mơ ước của rất nhiều người khác. Vì vậy, trong cuộc sống chúng ta phải biết yêu thương, động viên, chia sẻ, giúp đỡ những người kém may mắn hơn mình.</a:t>
              </a:r>
            </a:p>
          </p:txBody>
        </p:sp>
        <p:sp>
          <p:nvSpPr>
            <p:cNvPr id="7" name="Hình chữ nhật: Góc Tròn 15">
              <a:extLst>
                <a:ext uri="{FF2B5EF4-FFF2-40B4-BE49-F238E27FC236}">
                  <a16:creationId xmlns:a16="http://schemas.microsoft.com/office/drawing/2014/main" id="{BB195618-909F-CD84-0C17-9FBB756895F5}"/>
                </a:ext>
              </a:extLst>
            </p:cNvPr>
            <p:cNvSpPr/>
            <p:nvPr/>
          </p:nvSpPr>
          <p:spPr>
            <a:xfrm>
              <a:off x="253388" y="2721560"/>
              <a:ext cx="4859299" cy="267145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grpSp>
          <p:nvGrpSpPr>
            <p:cNvPr id="8" name="Nhóm 16">
              <a:extLst>
                <a:ext uri="{FF2B5EF4-FFF2-40B4-BE49-F238E27FC236}">
                  <a16:creationId xmlns:a16="http://schemas.microsoft.com/office/drawing/2014/main" id="{55775C24-8E16-D6FF-40D5-A3141E20556E}"/>
                </a:ext>
              </a:extLst>
            </p:cNvPr>
            <p:cNvGrpSpPr/>
            <p:nvPr/>
          </p:nvGrpSpPr>
          <p:grpSpPr>
            <a:xfrm>
              <a:off x="9768" y="1458780"/>
              <a:ext cx="976076" cy="1348631"/>
              <a:chOff x="471028" y="2745401"/>
              <a:chExt cx="1970283" cy="2340801"/>
            </a:xfrm>
          </p:grpSpPr>
          <p:sp>
            <p:nvSpPr>
              <p:cNvPr id="9" name="Hình Bầu dục 17">
                <a:extLst>
                  <a:ext uri="{FF2B5EF4-FFF2-40B4-BE49-F238E27FC236}">
                    <a16:creationId xmlns:a16="http://schemas.microsoft.com/office/drawing/2014/main" id="{4815EE31-1C6D-6315-313E-4EF50F591816}"/>
                  </a:ext>
                </a:extLst>
              </p:cNvPr>
              <p:cNvSpPr/>
              <p:nvPr/>
            </p:nvSpPr>
            <p:spPr>
              <a:xfrm>
                <a:off x="905734" y="4378130"/>
                <a:ext cx="1535577" cy="708072"/>
              </a:xfrm>
              <a:prstGeom prst="ellips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10" name="Hình ảnh 18">
                <a:extLst>
                  <a:ext uri="{FF2B5EF4-FFF2-40B4-BE49-F238E27FC236}">
                    <a16:creationId xmlns:a16="http://schemas.microsoft.com/office/drawing/2014/main" id="{D6B43D81-43E4-43F8-B32C-C6FE204B1D90}"/>
                  </a:ext>
                </a:extLst>
              </p:cNvPr>
              <p:cNvPicPr>
                <a:picLocks noChangeAspect="1"/>
              </p:cNvPicPr>
              <p:nvPr/>
            </p:nvPicPr>
            <p:blipFill rotWithShape="1">
              <a:blip r:embed="rId4"/>
              <a:srcRect l="17411" t="39570" r="62444" b="16721"/>
              <a:stretch/>
            </p:blipFill>
            <p:spPr>
              <a:xfrm>
                <a:off x="471028" y="2745401"/>
                <a:ext cx="1914956" cy="2337138"/>
              </a:xfrm>
              <a:prstGeom prst="ellipse">
                <a:avLst/>
              </a:prstGeom>
            </p:spPr>
          </p:pic>
        </p:grpSp>
      </p:grpSp>
      <p:sp>
        <p:nvSpPr>
          <p:cNvPr id="2" name="Arrow: Left 1">
            <a:hlinkClick r:id="" action="ppaction://noaction"/>
            <a:extLst>
              <a:ext uri="{FF2B5EF4-FFF2-40B4-BE49-F238E27FC236}">
                <a16:creationId xmlns:a16="http://schemas.microsoft.com/office/drawing/2014/main" id="{F51D1987-6BCC-425A-6CB4-E863573787DA}"/>
              </a:ext>
            </a:extLst>
          </p:cNvPr>
          <p:cNvSpPr/>
          <p:nvPr/>
        </p:nvSpPr>
        <p:spPr>
          <a:xfrm>
            <a:off x="377190" y="6126480"/>
            <a:ext cx="1303020" cy="5257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Quay </a:t>
            </a:r>
            <a:r>
              <a:rPr lang="en-US" dirty="0" err="1"/>
              <a:t>về</a:t>
            </a:r>
            <a:endParaRPr lang="en-US" dirty="0"/>
          </a:p>
        </p:txBody>
      </p:sp>
    </p:spTree>
    <p:extLst>
      <p:ext uri="{BB962C8B-B14F-4D97-AF65-F5344CB8AC3E}">
        <p14:creationId xmlns:p14="http://schemas.microsoft.com/office/powerpoint/2010/main" val="1065783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2397BD5-E06F-9C3C-18A9-AB2368DA893F}"/>
              </a:ext>
            </a:extLst>
          </p:cNvPr>
          <p:cNvSpPr/>
          <p:nvPr/>
        </p:nvSpPr>
        <p:spPr>
          <a:xfrm>
            <a:off x="885825" y="838200"/>
            <a:ext cx="10820400" cy="5629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图片 10">
            <a:extLst>
              <a:ext uri="{FF2B5EF4-FFF2-40B4-BE49-F238E27FC236}">
                <a16:creationId xmlns:a16="http://schemas.microsoft.com/office/drawing/2014/main" id="{08553787-A48B-6A46-F8DF-9704EC01D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981" y="1386326"/>
            <a:ext cx="4376960" cy="5376424"/>
          </a:xfrm>
          <a:prstGeom prst="rect">
            <a:avLst/>
          </a:prstGeom>
        </p:spPr>
      </p:pic>
      <p:pic>
        <p:nvPicPr>
          <p:cNvPr id="6" name="Picture 5">
            <a:extLst>
              <a:ext uri="{FF2B5EF4-FFF2-40B4-BE49-F238E27FC236}">
                <a16:creationId xmlns:a16="http://schemas.microsoft.com/office/drawing/2014/main" id="{8EB98C7F-98F0-78BF-C459-49E695F9E932}"/>
              </a:ext>
            </a:extLst>
          </p:cNvPr>
          <p:cNvPicPr>
            <a:picLocks noChangeAspect="1"/>
          </p:cNvPicPr>
          <p:nvPr/>
        </p:nvPicPr>
        <p:blipFill>
          <a:blip r:embed="rId5"/>
          <a:stretch>
            <a:fillRect/>
          </a:stretch>
        </p:blipFill>
        <p:spPr>
          <a:xfrm>
            <a:off x="2904508" y="2009738"/>
            <a:ext cx="8602202" cy="2139881"/>
          </a:xfrm>
          <a:prstGeom prst="rect">
            <a:avLst/>
          </a:prstGeom>
        </p:spPr>
      </p:pic>
    </p:spTree>
    <p:extLst>
      <p:ext uri="{BB962C8B-B14F-4D97-AF65-F5344CB8AC3E}">
        <p14:creationId xmlns:p14="http://schemas.microsoft.com/office/powerpoint/2010/main" val="3031934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332</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#9Slide07 SVNBillo</vt:lpstr>
      <vt:lpstr>Arial</vt:lpstr>
      <vt:lpstr>Calibri</vt:lpstr>
      <vt:lpstr>Cambria</vt:lpstr>
      <vt:lpstr>UTM Androgyne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54</cp:revision>
  <dcterms:created xsi:type="dcterms:W3CDTF">2023-10-10T05:39:34Z</dcterms:created>
  <dcterms:modified xsi:type="dcterms:W3CDTF">2025-12-25T15:15:01Z</dcterms:modified>
</cp:coreProperties>
</file>