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1" r:id="rId3"/>
    <p:sldId id="259" r:id="rId4"/>
    <p:sldId id="275" r:id="rId5"/>
    <p:sldId id="279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42D3A2-42DB-9825-CBB8-EA0AA1C4D6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3812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355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Humanst521 BT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34</cp:revision>
  <dcterms:created xsi:type="dcterms:W3CDTF">2023-10-05T11:48:05Z</dcterms:created>
  <dcterms:modified xsi:type="dcterms:W3CDTF">2025-12-08T14:45:18Z</dcterms:modified>
</cp:coreProperties>
</file>