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1" r:id="rId2"/>
  </p:sldMasterIdLst>
  <p:notesMasterIdLst>
    <p:notesMasterId r:id="rId15"/>
  </p:notesMasterIdLst>
  <p:sldIdLst>
    <p:sldId id="311" r:id="rId3"/>
    <p:sldId id="267" r:id="rId4"/>
    <p:sldId id="361" r:id="rId5"/>
    <p:sldId id="308" r:id="rId6"/>
    <p:sldId id="362" r:id="rId7"/>
    <p:sldId id="290" r:id="rId8"/>
    <p:sldId id="314" r:id="rId9"/>
    <p:sldId id="316" r:id="rId10"/>
    <p:sldId id="367" r:id="rId11"/>
    <p:sldId id="368" r:id="rId12"/>
    <p:sldId id="320" r:id="rId13"/>
    <p:sldId id="375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77" autoAdjust="0"/>
    <p:restoredTop sz="94660"/>
  </p:normalViewPr>
  <p:slideViewPr>
    <p:cSldViewPr snapToGrid="0">
      <p:cViewPr varScale="1">
        <p:scale>
          <a:sx n="68" d="100"/>
          <a:sy n="68" d="100"/>
        </p:scale>
        <p:origin x="8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C05598-3E89-4EF0-A15C-C15F34223367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4F597B-7AA1-4139-A397-1733C68F944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59997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Hương</a:t>
            </a:r>
            <a:r>
              <a:rPr lang="en-US" dirty="0"/>
              <a:t> </a:t>
            </a:r>
            <a:r>
              <a:rPr lang="en-US" dirty="0" err="1"/>
              <a:t>Thảo</a:t>
            </a:r>
            <a:r>
              <a:rPr lang="en-US" dirty="0"/>
              <a:t> – </a:t>
            </a:r>
            <a:r>
              <a:rPr lang="en-US" dirty="0" err="1"/>
              <a:t>zalo</a:t>
            </a:r>
            <a:r>
              <a:rPr lang="en-US" dirty="0"/>
              <a:t> 0972.115.126. </a:t>
            </a:r>
            <a:r>
              <a:rPr lang="en-US" dirty="0" err="1"/>
              <a:t>Các</a:t>
            </a:r>
            <a:r>
              <a:rPr lang="en-US" dirty="0"/>
              <a:t> nick </a:t>
            </a:r>
            <a:r>
              <a:rPr lang="en-US" dirty="0" err="1"/>
              <a:t>khác</a:t>
            </a:r>
            <a:r>
              <a:rPr lang="en-US" dirty="0"/>
              <a:t> </a:t>
            </a:r>
            <a:r>
              <a:rPr lang="en-US" dirty="0" err="1"/>
              <a:t>đều</a:t>
            </a:r>
            <a:r>
              <a:rPr lang="en-US" dirty="0"/>
              <a:t> </a:t>
            </a:r>
            <a:r>
              <a:rPr lang="en-US" dirty="0" err="1"/>
              <a:t>là</a:t>
            </a:r>
            <a:r>
              <a:rPr lang="en-US" dirty="0"/>
              <a:t> </a:t>
            </a:r>
            <a:r>
              <a:rPr lang="en-US" dirty="0" err="1"/>
              <a:t>giả</a:t>
            </a:r>
            <a:r>
              <a:rPr lang="en-US" dirty="0"/>
              <a:t> </a:t>
            </a:r>
            <a:r>
              <a:rPr lang="en-US" dirty="0" err="1"/>
              <a:t>mạo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A4F597B-7AA1-4139-A397-1733C68F944E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53365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F597B-7AA1-4139-A397-1733C68F94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45451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4A4F597B-7AA1-4139-A397-1733C68F944E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36473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3EF9EE25-A1EE-1CDC-338B-FEE7F77AA21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id="{BE08EF9D-53CA-BFA5-78B7-7D0EBE9F383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61FA4F67-A98A-ACF3-F2DD-15DA5B1873A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440E3F10-2826-9957-7E6A-2CE92DCB3E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2B27B99F-EC46-B789-54CE-DE39713EB8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140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58943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4696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523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63999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361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53911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2732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114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762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9064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89778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0376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8057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09699A3-3BC9-3490-322E-6A48C05DC3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CA13FC12-2455-7DB3-D653-28D1DEF2584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B0006C4D-C7E5-1E08-2512-B6F7BDEACCC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94344DF0-CCFB-D07B-93D1-79AB4A175B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CEB80C21-CD45-3ACE-0FC6-E66BA721C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77598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B89750C0-7C46-8353-1AE1-6CD58DA63A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69DF9DF0-6513-E879-4D56-887E155CF0B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3AD53086-5157-CC5D-23C9-A210755D60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8F58B4A2-D8D2-8CF5-00F2-A213CAF52C2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1F4C9DF1-1968-5B34-9A56-589E3C562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DE9E756A-7181-AD62-FE33-C64DF2B070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362563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2E8A5A2A-4FD7-1AA7-9625-92668481BD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id="{3A27A0D4-1F11-FDAD-1FF9-CB5DD10364A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id="{08BA9E8E-30EE-04A6-4561-AFDD0032627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id="{39BFE9D6-43F2-BBC5-B3F9-F7EA7A1799E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id="{E43BAA61-7482-3006-13D2-F84DF751970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id="{DAF5D608-8BDD-A2DB-8899-ADCDAC6A1FE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id="{FA444D90-D902-9291-77BB-83FDD42632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id="{EFDAB795-F41F-CEA8-A0C9-4E4185CF18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14349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0E9B6883-2750-9E50-AE7B-3608BF3EC5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CC28F4FD-8B3D-2DF2-415D-7D8B1CAF276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id="{03E9A68C-350F-0D70-E3AE-E0287E208B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id="{7540E753-6D45-3879-2B7A-58C71674AE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17468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8B83521E-F69A-2743-3EE5-5090CC08F3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id="{AB4B39FA-4953-0C5F-9FCB-CDFC58EE240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5684C10E-475A-0D07-9526-2E9FCA9E70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693DB54A-50CB-A701-C1FD-67B96F3E566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7F6445F-0245-2635-D1D4-BACACD90AC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63985CD-914E-71CA-A006-C0D33C84A0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904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E850214D-08C1-5F71-64C7-48882C86E2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id="{5F8C5825-0F03-FAE2-86BF-970EC702D8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id="{E73B3394-9A39-90C2-723F-4C7D7562F4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id="{74546F03-521A-C110-A1B0-205402FEAB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90C8F985-5352-4F97-E42A-364EB38E91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C8393D9A-017E-7200-5AF4-3BA24C9B5C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8985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id="{A63F0388-7CF8-E479-9748-F29CD1F3F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id="{DB637F33-AF1A-8161-A565-8E7D8C346A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id="{77F15DDA-8762-1758-F638-64171543349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4C319253-1016-4610-8CD0-B28A8E68BAD0}" type="datetimeFigureOut">
              <a:rPr lang="zh-CN" altLang="en-US" smtClean="0"/>
              <a:t>2025/12/8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id="{CCD90A9A-CB74-6BE4-BE19-3A44E4EAA5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id="{81056206-0172-B0FB-3404-58BF2511E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3B9543F-0EE6-4325-9BE4-DDA80A43A6B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7250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circle with leaves and blue text&#10;&#10;Description automatically generated">
            <a:extLst>
              <a:ext uri="{FF2B5EF4-FFF2-40B4-BE49-F238E27FC236}">
                <a16:creationId xmlns:a16="http://schemas.microsoft.com/office/drawing/2014/main" id="{173C76E1-3049-BD3F-B84A-EE2E7AAB00DF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9726" y="180975"/>
            <a:ext cx="1209675" cy="1209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690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7F4038-D59D-45D3-9D9C-5EDCFC71CF55}" type="datetimeFigureOut">
              <a:rPr lang="en-US" smtClean="0"/>
              <a:t>12/8/2025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84D252-0D5B-4A20-9E3C-0233EF36DE5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863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9614" y="2408772"/>
            <a:ext cx="8565622" cy="195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2487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/>
          <p:cNvSpPr/>
          <p:nvPr/>
        </p:nvSpPr>
        <p:spPr>
          <a:xfrm>
            <a:off x="163629" y="67376"/>
            <a:ext cx="11877575" cy="660293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3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71667231-63B3-D12D-0EB6-7A8C4FE3AD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125" y="1249591"/>
            <a:ext cx="8258099" cy="3411512"/>
          </a:xfrm>
          <a:prstGeom prst="rect">
            <a:avLst/>
          </a:prstGeom>
        </p:spPr>
      </p:pic>
      <p:pic>
        <p:nvPicPr>
          <p:cNvPr id="4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88341DD6-C44B-EF4B-FB90-73D9541730F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71375" y="3729715"/>
            <a:ext cx="5185599" cy="303353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80C5DA9F-C5E5-E307-FFB5-B9C563578B1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107095" y="0"/>
            <a:ext cx="11985775" cy="993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6902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015089" y="1281425"/>
            <a:ext cx="7463928" cy="4820992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97" y="-1120941"/>
            <a:ext cx="10262711" cy="7834562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200" y="1871243"/>
            <a:ext cx="6839030" cy="34240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40857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08955" y="1271799"/>
            <a:ext cx="7463928" cy="3952875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3" y="-1149161"/>
            <a:ext cx="10262711" cy="783456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0900249E-E8F1-6F4E-8323-3819A2C43B5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04495" y="2499993"/>
            <a:ext cx="7498730" cy="1871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5393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2A76BAF-563C-D31A-39D8-D4CD513888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6007"/>
            <a:ext cx="12192000" cy="6912863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7D372028-1B60-573F-0C60-ACA337C222F6}"/>
              </a:ext>
            </a:extLst>
          </p:cNvPr>
          <p:cNvSpPr/>
          <p:nvPr/>
        </p:nvSpPr>
        <p:spPr>
          <a:xfrm>
            <a:off x="854552" y="235974"/>
            <a:ext cx="10500851" cy="1354701"/>
          </a:xfrm>
          <a:prstGeom prst="rect">
            <a:avLst/>
          </a:prstGeom>
          <a:solidFill>
            <a:schemeClr val="dk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413A45-E2DA-B6C8-1CAA-EEB0F7883E2D}"/>
              </a:ext>
            </a:extLst>
          </p:cNvPr>
          <p:cNvSpPr txBox="1"/>
          <p:nvPr/>
        </p:nvSpPr>
        <p:spPr>
          <a:xfrm>
            <a:off x="935294" y="165305"/>
            <a:ext cx="1017638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400" dirty="0" err="1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Câu</a:t>
            </a:r>
            <a:r>
              <a:rPr lang="en-US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4: </a:t>
            </a:r>
            <a:r>
              <a:rPr lang="vi-VN" sz="4400" dirty="0">
                <a:solidFill>
                  <a:prstClr val="white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Quan sát tranh minh họa, đoán xem các bạn nhỏ đang nói chuyện gì.</a:t>
            </a: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6" name="Picture 2" descr="Káº¿t quáº£ hÃ¬nh áº£nh cho home icon">
            <a:hlinkClick r:id="rId3" action="ppaction://hlinksldjump"/>
            <a:extLst>
              <a:ext uri="{FF2B5EF4-FFF2-40B4-BE49-F238E27FC236}">
                <a16:creationId xmlns:a16="http://schemas.microsoft.com/office/drawing/2014/main" id="{35924140-D235-26F2-4DE1-780F99F510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869282"/>
            <a:ext cx="1023815" cy="10238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group of children lying on grass&#10;&#10;Description automatically generated">
            <a:extLst>
              <a:ext uri="{FF2B5EF4-FFF2-40B4-BE49-F238E27FC236}">
                <a16:creationId xmlns:a16="http://schemas.microsoft.com/office/drawing/2014/main" id="{E5ECEC07-B44B-1C84-A43F-96713B0F40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8337" y="1762124"/>
            <a:ext cx="8501063" cy="3400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40571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圆角矩形 17">
            <a:extLst>
              <a:ext uri="{FF2B5EF4-FFF2-40B4-BE49-F238E27FC236}">
                <a16:creationId xmlns:a16="http://schemas.microsoft.com/office/drawing/2014/main" id="{93E2152D-E858-60FA-6E10-71435F2ACB2A}"/>
              </a:ext>
            </a:extLst>
          </p:cNvPr>
          <p:cNvSpPr/>
          <p:nvPr/>
        </p:nvSpPr>
        <p:spPr>
          <a:xfrm>
            <a:off x="2810420" y="312780"/>
            <a:ext cx="8145518" cy="4052642"/>
          </a:xfrm>
          <a:prstGeom prst="roundRect">
            <a:avLst>
              <a:gd name="adj" fmla="val 24204"/>
            </a:avLst>
          </a:prstGeom>
          <a:solidFill>
            <a:srgbClr val="FFFFFF">
              <a:alpha val="80000"/>
            </a:srgbClr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思源黑体 CN Bold" panose="020B0800000000000000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6D42563E-CE44-779B-628A-AA240D5A899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327" y="2202097"/>
            <a:ext cx="3343973" cy="4655903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16DAA3E0-B023-D3DB-9138-520294814CA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91525" y="3318697"/>
            <a:ext cx="3514725" cy="353930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D82D7096-A9CD-3F77-D328-C732EC08A1A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10825" y="-94600"/>
            <a:ext cx="1642886" cy="1642886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EB1BB8AE-EA0E-77D6-4C63-2402D648C16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416925" y="285750"/>
            <a:ext cx="3072650" cy="118272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0111C6E3-E749-BE6F-4E59-FB95455DBAA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43501" y="-370813"/>
            <a:ext cx="1542749" cy="1939892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BE351CCA-1748-20F1-0ED8-03D285EC4ED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35773" y="1139806"/>
            <a:ext cx="6053853" cy="3359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50577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2108955" y="1271799"/>
            <a:ext cx="7463928" cy="3952875"/>
          </a:xfrm>
          <a:custGeom>
            <a:avLst/>
            <a:gdLst>
              <a:gd name="connsiteX0" fmla="*/ 0 w 4648200"/>
              <a:gd name="connsiteY0" fmla="*/ 0 h 3981450"/>
              <a:gd name="connsiteX1" fmla="*/ 4648200 w 4648200"/>
              <a:gd name="connsiteY1" fmla="*/ 0 h 3981450"/>
              <a:gd name="connsiteX2" fmla="*/ 4648200 w 4648200"/>
              <a:gd name="connsiteY2" fmla="*/ 3981450 h 3981450"/>
              <a:gd name="connsiteX3" fmla="*/ 0 w 4648200"/>
              <a:gd name="connsiteY3" fmla="*/ 3981450 h 3981450"/>
              <a:gd name="connsiteX4" fmla="*/ 0 w 4648200"/>
              <a:gd name="connsiteY4" fmla="*/ 0 h 3981450"/>
              <a:gd name="connsiteX0" fmla="*/ 333375 w 4981575"/>
              <a:gd name="connsiteY0" fmla="*/ 0 h 3981450"/>
              <a:gd name="connsiteX1" fmla="*/ 4981575 w 4981575"/>
              <a:gd name="connsiteY1" fmla="*/ 0 h 3981450"/>
              <a:gd name="connsiteX2" fmla="*/ 4981575 w 4981575"/>
              <a:gd name="connsiteY2" fmla="*/ 3981450 h 3981450"/>
              <a:gd name="connsiteX3" fmla="*/ 0 w 4981575"/>
              <a:gd name="connsiteY3" fmla="*/ 3933825 h 3981450"/>
              <a:gd name="connsiteX4" fmla="*/ 333375 w 4981575"/>
              <a:gd name="connsiteY4" fmla="*/ 0 h 3981450"/>
              <a:gd name="connsiteX0" fmla="*/ 333375 w 4981575"/>
              <a:gd name="connsiteY0" fmla="*/ 0 h 3933825"/>
              <a:gd name="connsiteX1" fmla="*/ 4981575 w 4981575"/>
              <a:gd name="connsiteY1" fmla="*/ 0 h 3933825"/>
              <a:gd name="connsiteX2" fmla="*/ 4248150 w 4981575"/>
              <a:gd name="connsiteY2" fmla="*/ 3581400 h 3933825"/>
              <a:gd name="connsiteX3" fmla="*/ 0 w 4981575"/>
              <a:gd name="connsiteY3" fmla="*/ 3933825 h 3933825"/>
              <a:gd name="connsiteX4" fmla="*/ 333375 w 4981575"/>
              <a:gd name="connsiteY4" fmla="*/ 0 h 3933825"/>
              <a:gd name="connsiteX0" fmla="*/ 333375 w 4981575"/>
              <a:gd name="connsiteY0" fmla="*/ 0 h 3952875"/>
              <a:gd name="connsiteX1" fmla="*/ 4981575 w 4981575"/>
              <a:gd name="connsiteY1" fmla="*/ 0 h 3952875"/>
              <a:gd name="connsiteX2" fmla="*/ 4981575 w 4981575"/>
              <a:gd name="connsiteY2" fmla="*/ 3952875 h 3952875"/>
              <a:gd name="connsiteX3" fmla="*/ 0 w 4981575"/>
              <a:gd name="connsiteY3" fmla="*/ 3933825 h 3952875"/>
              <a:gd name="connsiteX4" fmla="*/ 333375 w 4981575"/>
              <a:gd name="connsiteY4" fmla="*/ 0 h 3952875"/>
              <a:gd name="connsiteX0" fmla="*/ 333375 w 5191125"/>
              <a:gd name="connsiteY0" fmla="*/ 0 h 3952875"/>
              <a:gd name="connsiteX1" fmla="*/ 5191125 w 5191125"/>
              <a:gd name="connsiteY1" fmla="*/ 95250 h 3952875"/>
              <a:gd name="connsiteX2" fmla="*/ 4981575 w 5191125"/>
              <a:gd name="connsiteY2" fmla="*/ 3952875 h 3952875"/>
              <a:gd name="connsiteX3" fmla="*/ 0 w 5191125"/>
              <a:gd name="connsiteY3" fmla="*/ 3933825 h 3952875"/>
              <a:gd name="connsiteX4" fmla="*/ 333375 w 5191125"/>
              <a:gd name="connsiteY4" fmla="*/ 0 h 3952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191125" h="3952875">
                <a:moveTo>
                  <a:pt x="333375" y="0"/>
                </a:moveTo>
                <a:lnTo>
                  <a:pt x="5191125" y="95250"/>
                </a:lnTo>
                <a:lnTo>
                  <a:pt x="4981575" y="3952875"/>
                </a:lnTo>
                <a:lnTo>
                  <a:pt x="0" y="3933825"/>
                </a:lnTo>
                <a:lnTo>
                  <a:pt x="333375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563" y="-1149161"/>
            <a:ext cx="10262711" cy="783456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419" y="2628620"/>
            <a:ext cx="7258464" cy="14819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54844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0"/>
          <p:cNvSpPr/>
          <p:nvPr/>
        </p:nvSpPr>
        <p:spPr>
          <a:xfrm>
            <a:off x="685009" y="488607"/>
            <a:ext cx="11074400" cy="6110180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DB9DECF1-6071-5977-1BD7-A308DE5CBE2E}"/>
              </a:ext>
            </a:extLst>
          </p:cNvPr>
          <p:cNvGrpSpPr/>
          <p:nvPr/>
        </p:nvGrpSpPr>
        <p:grpSpPr>
          <a:xfrm>
            <a:off x="592628" y="2896788"/>
            <a:ext cx="3519067" cy="3014865"/>
            <a:chOff x="444471" y="2172590"/>
            <a:chExt cx="2639300" cy="2261149"/>
          </a:xfrm>
        </p:grpSpPr>
        <p:sp>
          <p:nvSpPr>
            <p:cNvPr id="4" name="Rectangle: Rounded Corners 26">
              <a:extLst>
                <a:ext uri="{FF2B5EF4-FFF2-40B4-BE49-F238E27FC236}">
                  <a16:creationId xmlns:a16="http://schemas.microsoft.com/office/drawing/2014/main" id="{3C67B588-6583-AE37-9A75-A1978BA8E05A}"/>
                </a:ext>
              </a:extLst>
            </p:cNvPr>
            <p:cNvSpPr/>
            <p:nvPr/>
          </p:nvSpPr>
          <p:spPr>
            <a:xfrm>
              <a:off x="444471" y="3420400"/>
              <a:ext cx="2639300" cy="1007727"/>
            </a:xfrm>
            <a:custGeom>
              <a:avLst/>
              <a:gdLst>
                <a:gd name="connsiteX0" fmla="*/ 0 w 2639300"/>
                <a:gd name="connsiteY0" fmla="*/ 246097 h 1007727"/>
                <a:gd name="connsiteX1" fmla="*/ 246097 w 2639300"/>
                <a:gd name="connsiteY1" fmla="*/ 0 h 1007727"/>
                <a:gd name="connsiteX2" fmla="*/ 2393203 w 2639300"/>
                <a:gd name="connsiteY2" fmla="*/ 0 h 1007727"/>
                <a:gd name="connsiteX3" fmla="*/ 2639300 w 2639300"/>
                <a:gd name="connsiteY3" fmla="*/ 246097 h 1007727"/>
                <a:gd name="connsiteX4" fmla="*/ 2639300 w 2639300"/>
                <a:gd name="connsiteY4" fmla="*/ 761630 h 1007727"/>
                <a:gd name="connsiteX5" fmla="*/ 2393203 w 2639300"/>
                <a:gd name="connsiteY5" fmla="*/ 1007727 h 1007727"/>
                <a:gd name="connsiteX6" fmla="*/ 246097 w 2639300"/>
                <a:gd name="connsiteY6" fmla="*/ 1007727 h 1007727"/>
                <a:gd name="connsiteX7" fmla="*/ 0 w 2639300"/>
                <a:gd name="connsiteY7" fmla="*/ 761630 h 1007727"/>
                <a:gd name="connsiteX8" fmla="*/ 0 w 2639300"/>
                <a:gd name="connsiteY8" fmla="*/ 246097 h 10077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639300" h="1007727" fill="none" extrusionOk="0">
                  <a:moveTo>
                    <a:pt x="0" y="246097"/>
                  </a:moveTo>
                  <a:cubicBezTo>
                    <a:pt x="-6495" y="132941"/>
                    <a:pt x="91550" y="-12520"/>
                    <a:pt x="246097" y="0"/>
                  </a:cubicBezTo>
                  <a:cubicBezTo>
                    <a:pt x="1133478" y="-35273"/>
                    <a:pt x="1636359" y="-144294"/>
                    <a:pt x="2393203" y="0"/>
                  </a:cubicBezTo>
                  <a:cubicBezTo>
                    <a:pt x="2543482" y="4372"/>
                    <a:pt x="2628380" y="100974"/>
                    <a:pt x="2639300" y="246097"/>
                  </a:cubicBezTo>
                  <a:cubicBezTo>
                    <a:pt x="2626688" y="493582"/>
                    <a:pt x="2647779" y="650495"/>
                    <a:pt x="2639300" y="761630"/>
                  </a:cubicBezTo>
                  <a:cubicBezTo>
                    <a:pt x="2658706" y="882871"/>
                    <a:pt x="2534815" y="1001552"/>
                    <a:pt x="2393203" y="1007727"/>
                  </a:cubicBezTo>
                  <a:cubicBezTo>
                    <a:pt x="1848989" y="1085252"/>
                    <a:pt x="711687" y="964024"/>
                    <a:pt x="246097" y="1007727"/>
                  </a:cubicBezTo>
                  <a:cubicBezTo>
                    <a:pt x="94734" y="1003447"/>
                    <a:pt x="-15808" y="897330"/>
                    <a:pt x="0" y="761630"/>
                  </a:cubicBezTo>
                  <a:cubicBezTo>
                    <a:pt x="38133" y="664621"/>
                    <a:pt x="23936" y="447020"/>
                    <a:pt x="0" y="246097"/>
                  </a:cubicBezTo>
                  <a:close/>
                </a:path>
                <a:path w="2639300" h="1007727" stroke="0" extrusionOk="0">
                  <a:moveTo>
                    <a:pt x="0" y="246097"/>
                  </a:moveTo>
                  <a:cubicBezTo>
                    <a:pt x="-6767" y="86798"/>
                    <a:pt x="92672" y="14181"/>
                    <a:pt x="246097" y="0"/>
                  </a:cubicBezTo>
                  <a:cubicBezTo>
                    <a:pt x="1194012" y="-95379"/>
                    <a:pt x="1321176" y="58096"/>
                    <a:pt x="2393203" y="0"/>
                  </a:cubicBezTo>
                  <a:cubicBezTo>
                    <a:pt x="2517898" y="-7899"/>
                    <a:pt x="2631448" y="104538"/>
                    <a:pt x="2639300" y="246097"/>
                  </a:cubicBezTo>
                  <a:cubicBezTo>
                    <a:pt x="2636851" y="390694"/>
                    <a:pt x="2618559" y="529559"/>
                    <a:pt x="2639300" y="761630"/>
                  </a:cubicBezTo>
                  <a:cubicBezTo>
                    <a:pt x="2641170" y="895323"/>
                    <a:pt x="2510382" y="989062"/>
                    <a:pt x="2393203" y="1007727"/>
                  </a:cubicBezTo>
                  <a:cubicBezTo>
                    <a:pt x="1621600" y="947821"/>
                    <a:pt x="980153" y="1090241"/>
                    <a:pt x="246097" y="1007727"/>
                  </a:cubicBezTo>
                  <a:cubicBezTo>
                    <a:pt x="86650" y="1013544"/>
                    <a:pt x="-14992" y="912762"/>
                    <a:pt x="0" y="761630"/>
                  </a:cubicBezTo>
                  <a:cubicBezTo>
                    <a:pt x="-40503" y="636225"/>
                    <a:pt x="13730" y="334661"/>
                    <a:pt x="0" y="246097"/>
                  </a:cubicBezTo>
                  <a:close/>
                </a:path>
              </a:pathLst>
            </a:custGeom>
            <a:solidFill>
              <a:schemeClr val="bg1">
                <a:alpha val="82000"/>
              </a:schemeClr>
            </a:solidFill>
            <a:ln w="28575">
              <a:solidFill>
                <a:srgbClr val="002060"/>
              </a:solidFill>
              <a:extLst>
                <a:ext uri="{C807C97D-BFC1-408E-A445-0C87EB9F89A2}">
                  <ask:lineSketchStyleProps xmlns:ask="http://schemas.microsoft.com/office/drawing/2018/sketchyshapes" sd="3906556544">
                    <a:prstGeom prst="roundRect">
                      <a:avLst>
                        <a:gd name="adj" fmla="val 24421"/>
                      </a:avLst>
                    </a:prstGeom>
                    <ask:type>
                      <ask:lineSketchCurved/>
                    </ask:type>
                  </ask:lineSketchStyleProps>
                </a:ext>
              </a:extLst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 defTabSz="1219170">
                <a:buClr>
                  <a:srgbClr val="000000"/>
                </a:buClr>
              </a:pPr>
              <a:endParaRPr lang="en-US" sz="6400" b="1" dirty="0">
                <a:solidFill>
                  <a:srgbClr val="00206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1D5EFA0C-3A65-1E70-8DC1-4641D21DC626}"/>
                </a:ext>
              </a:extLst>
            </p:cNvPr>
            <p:cNvGrpSpPr/>
            <p:nvPr/>
          </p:nvGrpSpPr>
          <p:grpSpPr>
            <a:xfrm>
              <a:off x="832336" y="2172590"/>
              <a:ext cx="1831930" cy="1572681"/>
              <a:chOff x="1450279" y="400692"/>
              <a:chExt cx="2478196" cy="2383465"/>
            </a:xfrm>
          </p:grpSpPr>
          <p:sp>
            <p:nvSpPr>
              <p:cNvPr id="7" name="Rectangle: Rounded Corners 29">
                <a:extLst>
                  <a:ext uri="{FF2B5EF4-FFF2-40B4-BE49-F238E27FC236}">
                    <a16:creationId xmlns:a16="http://schemas.microsoft.com/office/drawing/2014/main" id="{CCA97B66-3108-705E-05B7-1182CD2B7E47}"/>
                  </a:ext>
                </a:extLst>
              </p:cNvPr>
              <p:cNvSpPr/>
              <p:nvPr/>
            </p:nvSpPr>
            <p:spPr>
              <a:xfrm>
                <a:off x="1450279" y="400692"/>
                <a:ext cx="2478196" cy="2312379"/>
              </a:xfrm>
              <a:custGeom>
                <a:avLst/>
                <a:gdLst>
                  <a:gd name="connsiteX0" fmla="*/ 0 w 2478196"/>
                  <a:gd name="connsiteY0" fmla="*/ 1156190 h 2312379"/>
                  <a:gd name="connsiteX1" fmla="*/ 1156190 w 2478196"/>
                  <a:gd name="connsiteY1" fmla="*/ 0 h 2312379"/>
                  <a:gd name="connsiteX2" fmla="*/ 1322007 w 2478196"/>
                  <a:gd name="connsiteY2" fmla="*/ 0 h 2312379"/>
                  <a:gd name="connsiteX3" fmla="*/ 2478197 w 2478196"/>
                  <a:gd name="connsiteY3" fmla="*/ 1156190 h 2312379"/>
                  <a:gd name="connsiteX4" fmla="*/ 2478196 w 2478196"/>
                  <a:gd name="connsiteY4" fmla="*/ 1156190 h 2312379"/>
                  <a:gd name="connsiteX5" fmla="*/ 1322006 w 2478196"/>
                  <a:gd name="connsiteY5" fmla="*/ 2312380 h 2312379"/>
                  <a:gd name="connsiteX6" fmla="*/ 1156190 w 2478196"/>
                  <a:gd name="connsiteY6" fmla="*/ 2312379 h 2312379"/>
                  <a:gd name="connsiteX7" fmla="*/ 0 w 2478196"/>
                  <a:gd name="connsiteY7" fmla="*/ 1156189 h 2312379"/>
                  <a:gd name="connsiteX8" fmla="*/ 0 w 2478196"/>
                  <a:gd name="connsiteY8" fmla="*/ 1156190 h 23123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478196" h="2312379" fill="none" extrusionOk="0">
                    <a:moveTo>
                      <a:pt x="0" y="1156190"/>
                    </a:moveTo>
                    <a:cubicBezTo>
                      <a:pt x="-27916" y="524545"/>
                      <a:pt x="431369" y="87563"/>
                      <a:pt x="1156190" y="0"/>
                    </a:cubicBezTo>
                    <a:cubicBezTo>
                      <a:pt x="1216848" y="5255"/>
                      <a:pt x="1276299" y="4154"/>
                      <a:pt x="1322007" y="0"/>
                    </a:cubicBezTo>
                    <a:cubicBezTo>
                      <a:pt x="1951933" y="30207"/>
                      <a:pt x="2453192" y="500840"/>
                      <a:pt x="2478197" y="1156190"/>
                    </a:cubicBezTo>
                    <a:lnTo>
                      <a:pt x="2478196" y="1156190"/>
                    </a:lnTo>
                    <a:cubicBezTo>
                      <a:pt x="2441723" y="1805494"/>
                      <a:pt x="1957555" y="2217275"/>
                      <a:pt x="1322006" y="2312380"/>
                    </a:cubicBezTo>
                    <a:cubicBezTo>
                      <a:pt x="1260549" y="2320135"/>
                      <a:pt x="1236801" y="2326473"/>
                      <a:pt x="1156190" y="2312379"/>
                    </a:cubicBezTo>
                    <a:cubicBezTo>
                      <a:pt x="568958" y="2306879"/>
                      <a:pt x="16150" y="1854653"/>
                      <a:pt x="0" y="1156189"/>
                    </a:cubicBezTo>
                    <a:lnTo>
                      <a:pt x="0" y="1156190"/>
                    </a:lnTo>
                    <a:close/>
                  </a:path>
                  <a:path w="2478196" h="2312379" stroke="0" extrusionOk="0">
                    <a:moveTo>
                      <a:pt x="0" y="1156190"/>
                    </a:moveTo>
                    <a:cubicBezTo>
                      <a:pt x="-3510" y="505514"/>
                      <a:pt x="431027" y="70153"/>
                      <a:pt x="1156190" y="0"/>
                    </a:cubicBezTo>
                    <a:cubicBezTo>
                      <a:pt x="1191716" y="-5087"/>
                      <a:pt x="1296061" y="-14479"/>
                      <a:pt x="1322007" y="0"/>
                    </a:cubicBezTo>
                    <a:cubicBezTo>
                      <a:pt x="1912335" y="-33943"/>
                      <a:pt x="2425525" y="479789"/>
                      <a:pt x="2478197" y="1156190"/>
                    </a:cubicBezTo>
                    <a:lnTo>
                      <a:pt x="2478196" y="1156190"/>
                    </a:lnTo>
                    <a:cubicBezTo>
                      <a:pt x="2534213" y="1841322"/>
                      <a:pt x="2014389" y="2267064"/>
                      <a:pt x="1322006" y="2312380"/>
                    </a:cubicBezTo>
                    <a:cubicBezTo>
                      <a:pt x="1264031" y="2321565"/>
                      <a:pt x="1175823" y="2315032"/>
                      <a:pt x="1156190" y="2312379"/>
                    </a:cubicBezTo>
                    <a:cubicBezTo>
                      <a:pt x="533454" y="2385951"/>
                      <a:pt x="-17959" y="1792077"/>
                      <a:pt x="0" y="1156189"/>
                    </a:cubicBezTo>
                    <a:lnTo>
                      <a:pt x="0" y="1156190"/>
                    </a:lnTo>
                    <a:close/>
                  </a:path>
                </a:pathLst>
              </a:custGeom>
              <a:solidFill>
                <a:schemeClr val="bg1">
                  <a:alpha val="82000"/>
                </a:schemeClr>
              </a:solidFill>
              <a:ln w="28575">
                <a:solidFill>
                  <a:srgbClr val="002060"/>
                </a:solidFill>
                <a:extLst>
                  <a:ext uri="{C807C97D-BFC1-408E-A445-0C87EB9F89A2}">
                    <ask:lineSketchStyleProps xmlns:ask="http://schemas.microsoft.com/office/drawing/2018/sketchyshapes" sd="3906556544">
                      <a:prstGeom prst="roundRect">
                        <a:avLst>
                          <a:gd name="adj" fmla="val 50000"/>
                        </a:avLst>
                      </a:prstGeom>
                      <ask:type>
                        <ask:lineSketchCurved/>
                      </ask:type>
                    </ask:lineSketchStyleProps>
                  </a:ext>
                </a:extLst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en-US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 defTabSz="1219170">
                  <a:buClr>
                    <a:srgbClr val="000000"/>
                  </a:buClr>
                </a:pPr>
                <a:endParaRPr lang="en-US" sz="6400" b="1" dirty="0">
                  <a:solidFill>
                    <a:srgbClr val="00206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endParaRPr>
              </a:p>
            </p:txBody>
          </p:sp>
          <p:pic>
            <p:nvPicPr>
              <p:cNvPr id="8" name="Picture 7" descr="A picture containing shape&#10;&#10;Description automatically generated">
                <a:extLst>
                  <a:ext uri="{FF2B5EF4-FFF2-40B4-BE49-F238E27FC236}">
                    <a16:creationId xmlns:a16="http://schemas.microsoft.com/office/drawing/2014/main" id="{30C4A189-F739-E60E-049D-376C1E4C1D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5971" y="862184"/>
                <a:ext cx="1674219" cy="1921973"/>
              </a:xfrm>
              <a:prstGeom prst="rect">
                <a:avLst/>
              </a:prstGeom>
            </p:spPr>
          </p:pic>
        </p:grpSp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2A221D2-D2AB-45CD-7F36-6430DB93BB68}"/>
                </a:ext>
              </a:extLst>
            </p:cNvPr>
            <p:cNvSpPr/>
            <p:nvPr/>
          </p:nvSpPr>
          <p:spPr>
            <a:xfrm>
              <a:off x="552032" y="3625825"/>
              <a:ext cx="2147463" cy="80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Mắt</a:t>
              </a:r>
              <a:r>
                <a:rPr lang="en-US" sz="6400" b="1" kern="0" dirty="0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 </a:t>
              </a:r>
              <a:r>
                <a:rPr lang="en-US" sz="6400" b="1" kern="0" dirty="0" err="1">
                  <a:solidFill>
                    <a:srgbClr val="0070C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dõi</a:t>
              </a:r>
              <a:endParaRPr lang="en-US" sz="6400" b="1" kern="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0FAA6561-0536-20EE-14F5-A11DBF342808}"/>
              </a:ext>
            </a:extLst>
          </p:cNvPr>
          <p:cNvGrpSpPr/>
          <p:nvPr/>
        </p:nvGrpSpPr>
        <p:grpSpPr>
          <a:xfrm>
            <a:off x="4460240" y="1808385"/>
            <a:ext cx="3804544" cy="3008908"/>
            <a:chOff x="3345180" y="1356289"/>
            <a:chExt cx="2853408" cy="2256681"/>
          </a:xfrm>
        </p:grpSpPr>
        <p:grpSp>
          <p:nvGrpSpPr>
            <p:cNvPr id="16" name="Group 15">
              <a:extLst>
                <a:ext uri="{FF2B5EF4-FFF2-40B4-BE49-F238E27FC236}">
                  <a16:creationId xmlns:a16="http://schemas.microsoft.com/office/drawing/2014/main" id="{DDA908E6-74E8-EB5B-51D1-76F6FA9B06D2}"/>
                </a:ext>
              </a:extLst>
            </p:cNvPr>
            <p:cNvGrpSpPr/>
            <p:nvPr/>
          </p:nvGrpSpPr>
          <p:grpSpPr>
            <a:xfrm>
              <a:off x="3345180" y="1356289"/>
              <a:ext cx="2853408" cy="2256681"/>
              <a:chOff x="3984768" y="31333"/>
              <a:chExt cx="3860030" cy="3318094"/>
            </a:xfrm>
          </p:grpSpPr>
          <p:grpSp>
            <p:nvGrpSpPr>
              <p:cNvPr id="21" name="Group 20">
                <a:extLst>
                  <a:ext uri="{FF2B5EF4-FFF2-40B4-BE49-F238E27FC236}">
                    <a16:creationId xmlns:a16="http://schemas.microsoft.com/office/drawing/2014/main" id="{FB637DC1-A4EC-FF6A-842B-CC0EC4678123}"/>
                  </a:ext>
                </a:extLst>
              </p:cNvPr>
              <p:cNvGrpSpPr/>
              <p:nvPr/>
            </p:nvGrpSpPr>
            <p:grpSpPr>
              <a:xfrm>
                <a:off x="3984768" y="31333"/>
                <a:ext cx="3860030" cy="3318094"/>
                <a:chOff x="693066" y="657558"/>
                <a:chExt cx="3860030" cy="3318094"/>
              </a:xfrm>
            </p:grpSpPr>
            <p:sp>
              <p:nvSpPr>
                <p:cNvPr id="25" name="Rectangle: Rounded Corners 35">
                  <a:extLst>
                    <a:ext uri="{FF2B5EF4-FFF2-40B4-BE49-F238E27FC236}">
                      <a16:creationId xmlns:a16="http://schemas.microsoft.com/office/drawing/2014/main" id="{48E4E38F-B171-3880-15BC-AB516BD231E9}"/>
                    </a:ext>
                  </a:extLst>
                </p:cNvPr>
                <p:cNvSpPr/>
                <p:nvPr/>
              </p:nvSpPr>
              <p:spPr>
                <a:xfrm>
                  <a:off x="693066" y="2251578"/>
                  <a:ext cx="3860030" cy="1724074"/>
                </a:xfrm>
                <a:custGeom>
                  <a:avLst/>
                  <a:gdLst>
                    <a:gd name="connsiteX0" fmla="*/ 0 w 3860030"/>
                    <a:gd name="connsiteY0" fmla="*/ 421036 h 1724074"/>
                    <a:gd name="connsiteX1" fmla="*/ 421036 w 3860030"/>
                    <a:gd name="connsiteY1" fmla="*/ 0 h 1724074"/>
                    <a:gd name="connsiteX2" fmla="*/ 3438994 w 3860030"/>
                    <a:gd name="connsiteY2" fmla="*/ 0 h 1724074"/>
                    <a:gd name="connsiteX3" fmla="*/ 3860030 w 3860030"/>
                    <a:gd name="connsiteY3" fmla="*/ 421036 h 1724074"/>
                    <a:gd name="connsiteX4" fmla="*/ 3860030 w 3860030"/>
                    <a:gd name="connsiteY4" fmla="*/ 1303038 h 1724074"/>
                    <a:gd name="connsiteX5" fmla="*/ 3438994 w 3860030"/>
                    <a:gd name="connsiteY5" fmla="*/ 1724074 h 1724074"/>
                    <a:gd name="connsiteX6" fmla="*/ 421036 w 3860030"/>
                    <a:gd name="connsiteY6" fmla="*/ 1724074 h 1724074"/>
                    <a:gd name="connsiteX7" fmla="*/ 0 w 3860030"/>
                    <a:gd name="connsiteY7" fmla="*/ 1303038 h 1724074"/>
                    <a:gd name="connsiteX8" fmla="*/ 0 w 3860030"/>
                    <a:gd name="connsiteY8" fmla="*/ 421036 h 1724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60030" h="1724074" fill="none" extrusionOk="0">
                      <a:moveTo>
                        <a:pt x="0" y="421036"/>
                      </a:moveTo>
                      <a:cubicBezTo>
                        <a:pt x="-10254" y="224437"/>
                        <a:pt x="182937" y="-3741"/>
                        <a:pt x="421036" y="0"/>
                      </a:cubicBezTo>
                      <a:cubicBezTo>
                        <a:pt x="1497895" y="-35273"/>
                        <a:pt x="2200335" y="-144294"/>
                        <a:pt x="3438994" y="0"/>
                      </a:cubicBezTo>
                      <a:cubicBezTo>
                        <a:pt x="3682363" y="3299"/>
                        <a:pt x="3846835" y="177379"/>
                        <a:pt x="3860030" y="421036"/>
                      </a:cubicBezTo>
                      <a:cubicBezTo>
                        <a:pt x="3795225" y="580650"/>
                        <a:pt x="3832922" y="919841"/>
                        <a:pt x="3860030" y="1303038"/>
                      </a:cubicBezTo>
                      <a:cubicBezTo>
                        <a:pt x="3896225" y="1508200"/>
                        <a:pt x="3676022" y="1719200"/>
                        <a:pt x="3438994" y="1724074"/>
                      </a:cubicBezTo>
                      <a:cubicBezTo>
                        <a:pt x="2945474" y="1801599"/>
                        <a:pt x="729335" y="1680371"/>
                        <a:pt x="421036" y="1724074"/>
                      </a:cubicBezTo>
                      <a:cubicBezTo>
                        <a:pt x="147628" y="1712748"/>
                        <a:pt x="-20188" y="1535294"/>
                        <a:pt x="0" y="1303038"/>
                      </a:cubicBezTo>
                      <a:cubicBezTo>
                        <a:pt x="-46943" y="1036608"/>
                        <a:pt x="46101" y="824172"/>
                        <a:pt x="0" y="421036"/>
                      </a:cubicBezTo>
                      <a:close/>
                    </a:path>
                    <a:path w="3860030" h="1724074" stroke="0" extrusionOk="0">
                      <a:moveTo>
                        <a:pt x="0" y="421036"/>
                      </a:moveTo>
                      <a:cubicBezTo>
                        <a:pt x="-3887" y="175072"/>
                        <a:pt x="181706" y="5506"/>
                        <a:pt x="421036" y="0"/>
                      </a:cubicBezTo>
                      <a:cubicBezTo>
                        <a:pt x="1860015" y="-95379"/>
                        <a:pt x="2551492" y="58096"/>
                        <a:pt x="3438994" y="0"/>
                      </a:cubicBezTo>
                      <a:cubicBezTo>
                        <a:pt x="3653000" y="-13041"/>
                        <a:pt x="3823589" y="162314"/>
                        <a:pt x="3860030" y="421036"/>
                      </a:cubicBezTo>
                      <a:cubicBezTo>
                        <a:pt x="3834105" y="531959"/>
                        <a:pt x="3915328" y="903839"/>
                        <a:pt x="3860030" y="1303038"/>
                      </a:cubicBezTo>
                      <a:cubicBezTo>
                        <a:pt x="3884775" y="1506156"/>
                        <a:pt x="3645459" y="1698107"/>
                        <a:pt x="3438994" y="1724074"/>
                      </a:cubicBezTo>
                      <a:cubicBezTo>
                        <a:pt x="2283581" y="1664168"/>
                        <a:pt x="1395821" y="1806588"/>
                        <a:pt x="421036" y="1724074"/>
                      </a:cubicBezTo>
                      <a:cubicBezTo>
                        <a:pt x="169849" y="1728686"/>
                        <a:pt x="-32218" y="1568269"/>
                        <a:pt x="0" y="1303038"/>
                      </a:cubicBezTo>
                      <a:cubicBezTo>
                        <a:pt x="-19342" y="1037331"/>
                        <a:pt x="28377" y="580575"/>
                        <a:pt x="0" y="421036"/>
                      </a:cubicBezTo>
                      <a:close/>
                    </a:path>
                  </a:pathLst>
                </a:custGeom>
                <a:solidFill>
                  <a:schemeClr val="bg1">
                    <a:alpha val="82000"/>
                  </a:schemeClr>
                </a:solidFill>
                <a:ln w="28575">
                  <a:solidFill>
                    <a:srgbClr val="002060"/>
                  </a:solidFill>
                  <a:extLst>
                    <a:ext uri="{C807C97D-BFC1-408E-A445-0C87EB9F89A2}">
                      <ask:lineSketchStyleProps xmlns:ask="http://schemas.microsoft.com/office/drawing/2018/sketchyshapes" sd="3906556544">
                        <a:prstGeom prst="roundRect">
                          <a:avLst>
                            <a:gd name="adj" fmla="val 24421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buClr>
                      <a:srgbClr val="000000"/>
                    </a:buClr>
                  </a:pPr>
                  <a:endParaRPr lang="en-US" sz="6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26" name="Rectangle: Rounded Corners 39">
                  <a:extLst>
                    <a:ext uri="{FF2B5EF4-FFF2-40B4-BE49-F238E27FC236}">
                      <a16:creationId xmlns:a16="http://schemas.microsoft.com/office/drawing/2014/main" id="{2310819C-47A4-1B77-840F-843DE7CD90D9}"/>
                    </a:ext>
                  </a:extLst>
                </p:cNvPr>
                <p:cNvSpPr/>
                <p:nvPr/>
              </p:nvSpPr>
              <p:spPr>
                <a:xfrm>
                  <a:off x="1457700" y="657558"/>
                  <a:ext cx="2478196" cy="2312379"/>
                </a:xfrm>
                <a:custGeom>
                  <a:avLst/>
                  <a:gdLst>
                    <a:gd name="connsiteX0" fmla="*/ 0 w 2478196"/>
                    <a:gd name="connsiteY0" fmla="*/ 1156190 h 2312379"/>
                    <a:gd name="connsiteX1" fmla="*/ 1156190 w 2478196"/>
                    <a:gd name="connsiteY1" fmla="*/ 0 h 2312379"/>
                    <a:gd name="connsiteX2" fmla="*/ 1322007 w 2478196"/>
                    <a:gd name="connsiteY2" fmla="*/ 0 h 2312379"/>
                    <a:gd name="connsiteX3" fmla="*/ 2478197 w 2478196"/>
                    <a:gd name="connsiteY3" fmla="*/ 1156190 h 2312379"/>
                    <a:gd name="connsiteX4" fmla="*/ 2478196 w 2478196"/>
                    <a:gd name="connsiteY4" fmla="*/ 1156190 h 2312379"/>
                    <a:gd name="connsiteX5" fmla="*/ 1322006 w 2478196"/>
                    <a:gd name="connsiteY5" fmla="*/ 2312380 h 2312379"/>
                    <a:gd name="connsiteX6" fmla="*/ 1156190 w 2478196"/>
                    <a:gd name="connsiteY6" fmla="*/ 2312379 h 2312379"/>
                    <a:gd name="connsiteX7" fmla="*/ 0 w 2478196"/>
                    <a:gd name="connsiteY7" fmla="*/ 1156189 h 2312379"/>
                    <a:gd name="connsiteX8" fmla="*/ 0 w 2478196"/>
                    <a:gd name="connsiteY8" fmla="*/ 1156190 h 231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96" h="2312379" fill="none" extrusionOk="0">
                      <a:moveTo>
                        <a:pt x="0" y="1156190"/>
                      </a:moveTo>
                      <a:cubicBezTo>
                        <a:pt x="-27916" y="524545"/>
                        <a:pt x="431369" y="87563"/>
                        <a:pt x="1156190" y="0"/>
                      </a:cubicBezTo>
                      <a:cubicBezTo>
                        <a:pt x="1216848" y="5255"/>
                        <a:pt x="1276299" y="4154"/>
                        <a:pt x="1322007" y="0"/>
                      </a:cubicBezTo>
                      <a:cubicBezTo>
                        <a:pt x="1951933" y="30207"/>
                        <a:pt x="2453192" y="500840"/>
                        <a:pt x="2478197" y="1156190"/>
                      </a:cubicBezTo>
                      <a:lnTo>
                        <a:pt x="2478196" y="1156190"/>
                      </a:lnTo>
                      <a:cubicBezTo>
                        <a:pt x="2441723" y="1805494"/>
                        <a:pt x="1957555" y="2217275"/>
                        <a:pt x="1322006" y="2312380"/>
                      </a:cubicBezTo>
                      <a:cubicBezTo>
                        <a:pt x="1260549" y="2320135"/>
                        <a:pt x="1236801" y="2326473"/>
                        <a:pt x="1156190" y="2312379"/>
                      </a:cubicBezTo>
                      <a:cubicBezTo>
                        <a:pt x="568958" y="2306879"/>
                        <a:pt x="16150" y="1854653"/>
                        <a:pt x="0" y="1156189"/>
                      </a:cubicBezTo>
                      <a:lnTo>
                        <a:pt x="0" y="1156190"/>
                      </a:lnTo>
                      <a:close/>
                    </a:path>
                    <a:path w="2478196" h="2312379" stroke="0" extrusionOk="0">
                      <a:moveTo>
                        <a:pt x="0" y="1156190"/>
                      </a:moveTo>
                      <a:cubicBezTo>
                        <a:pt x="-3510" y="505514"/>
                        <a:pt x="431027" y="70153"/>
                        <a:pt x="1156190" y="0"/>
                      </a:cubicBezTo>
                      <a:cubicBezTo>
                        <a:pt x="1191716" y="-5087"/>
                        <a:pt x="1296061" y="-14479"/>
                        <a:pt x="1322007" y="0"/>
                      </a:cubicBezTo>
                      <a:cubicBezTo>
                        <a:pt x="1912335" y="-33943"/>
                        <a:pt x="2425525" y="479789"/>
                        <a:pt x="2478197" y="1156190"/>
                      </a:cubicBezTo>
                      <a:lnTo>
                        <a:pt x="2478196" y="1156190"/>
                      </a:lnTo>
                      <a:cubicBezTo>
                        <a:pt x="2534213" y="1841322"/>
                        <a:pt x="2014389" y="2267064"/>
                        <a:pt x="1322006" y="2312380"/>
                      </a:cubicBezTo>
                      <a:cubicBezTo>
                        <a:pt x="1264031" y="2321565"/>
                        <a:pt x="1175823" y="2315032"/>
                        <a:pt x="1156190" y="2312379"/>
                      </a:cubicBezTo>
                      <a:cubicBezTo>
                        <a:pt x="533454" y="2385951"/>
                        <a:pt x="-17959" y="1792077"/>
                        <a:pt x="0" y="1156189"/>
                      </a:cubicBezTo>
                      <a:lnTo>
                        <a:pt x="0" y="1156190"/>
                      </a:lnTo>
                      <a:close/>
                    </a:path>
                  </a:pathLst>
                </a:custGeom>
                <a:solidFill>
                  <a:schemeClr val="bg1">
                    <a:alpha val="82000"/>
                  </a:schemeClr>
                </a:solidFill>
                <a:ln w="28575">
                  <a:solidFill>
                    <a:srgbClr val="002060"/>
                  </a:solidFill>
                  <a:extLst>
                    <a:ext uri="{C807C97D-BFC1-408E-A445-0C87EB9F89A2}">
                      <ask:lineSketchStyleProps xmlns:ask="http://schemas.microsoft.com/office/drawing/2018/sketchyshapes" sd="3906556544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buClr>
                      <a:srgbClr val="000000"/>
                    </a:buClr>
                  </a:pPr>
                  <a:endParaRPr lang="en-US" sz="6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2ED82C63-FC49-C9B7-560E-02015194DEC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155989" y="399065"/>
                <a:ext cx="1665021" cy="1665021"/>
              </a:xfrm>
              <a:prstGeom prst="rect">
                <a:avLst/>
              </a:prstGeom>
            </p:spPr>
          </p:pic>
        </p:grpSp>
        <p:sp>
          <p:nvSpPr>
            <p:cNvPr id="18" name="Rectangle 17">
              <a:extLst>
                <a:ext uri="{FF2B5EF4-FFF2-40B4-BE49-F238E27FC236}">
                  <a16:creationId xmlns:a16="http://schemas.microsoft.com/office/drawing/2014/main" id="{B703B61D-1E30-4F3D-2193-86B018E05288}"/>
                </a:ext>
              </a:extLst>
            </p:cNvPr>
            <p:cNvSpPr/>
            <p:nvPr/>
          </p:nvSpPr>
          <p:spPr>
            <a:xfrm>
              <a:off x="3675099" y="2781973"/>
              <a:ext cx="2302553" cy="807914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6400" b="1" kern="0" dirty="0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Tai </a:t>
              </a:r>
              <a:r>
                <a:rPr lang="en-US" sz="6400" b="1" kern="0" dirty="0" err="1">
                  <a:solidFill>
                    <a:srgbClr val="FF000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nghe</a:t>
              </a:r>
              <a:endParaRPr lang="en-US" sz="6400" b="1" kern="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grpSp>
        <p:nvGrpSpPr>
          <p:cNvPr id="27" name="Group 26">
            <a:extLst>
              <a:ext uri="{FF2B5EF4-FFF2-40B4-BE49-F238E27FC236}">
                <a16:creationId xmlns:a16="http://schemas.microsoft.com/office/drawing/2014/main" id="{1A701B96-8D72-2293-4134-93D9123EA53E}"/>
              </a:ext>
            </a:extLst>
          </p:cNvPr>
          <p:cNvGrpSpPr/>
          <p:nvPr/>
        </p:nvGrpSpPr>
        <p:grpSpPr>
          <a:xfrm>
            <a:off x="8414869" y="3297467"/>
            <a:ext cx="3519067" cy="3039653"/>
            <a:chOff x="6311152" y="2473100"/>
            <a:chExt cx="2639300" cy="2279740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12F82EAE-CAD6-B1A2-7309-D01765CC7FA8}"/>
                </a:ext>
              </a:extLst>
            </p:cNvPr>
            <p:cNvGrpSpPr/>
            <p:nvPr/>
          </p:nvGrpSpPr>
          <p:grpSpPr>
            <a:xfrm>
              <a:off x="6311152" y="2473100"/>
              <a:ext cx="2639300" cy="2279740"/>
              <a:chOff x="7482364" y="2696050"/>
              <a:chExt cx="3860030" cy="3318094"/>
            </a:xfrm>
          </p:grpSpPr>
          <p:grpSp>
            <p:nvGrpSpPr>
              <p:cNvPr id="31" name="Group 30">
                <a:extLst>
                  <a:ext uri="{FF2B5EF4-FFF2-40B4-BE49-F238E27FC236}">
                    <a16:creationId xmlns:a16="http://schemas.microsoft.com/office/drawing/2014/main" id="{83B8CA41-4407-92CE-A18B-C688B08F5ADC}"/>
                  </a:ext>
                </a:extLst>
              </p:cNvPr>
              <p:cNvGrpSpPr/>
              <p:nvPr/>
            </p:nvGrpSpPr>
            <p:grpSpPr>
              <a:xfrm>
                <a:off x="7482364" y="2696050"/>
                <a:ext cx="3860030" cy="3318094"/>
                <a:chOff x="693066" y="657558"/>
                <a:chExt cx="3860030" cy="3318094"/>
              </a:xfrm>
            </p:grpSpPr>
            <p:sp>
              <p:nvSpPr>
                <p:cNvPr id="33" name="Rectangle: Rounded Corners 47">
                  <a:extLst>
                    <a:ext uri="{FF2B5EF4-FFF2-40B4-BE49-F238E27FC236}">
                      <a16:creationId xmlns:a16="http://schemas.microsoft.com/office/drawing/2014/main" id="{689C7993-610E-3A3B-563E-C524AB681046}"/>
                    </a:ext>
                  </a:extLst>
                </p:cNvPr>
                <p:cNvSpPr/>
                <p:nvPr/>
              </p:nvSpPr>
              <p:spPr>
                <a:xfrm>
                  <a:off x="693066" y="2251578"/>
                  <a:ext cx="3860030" cy="1724074"/>
                </a:xfrm>
                <a:custGeom>
                  <a:avLst/>
                  <a:gdLst>
                    <a:gd name="connsiteX0" fmla="*/ 0 w 3860030"/>
                    <a:gd name="connsiteY0" fmla="*/ 421036 h 1724074"/>
                    <a:gd name="connsiteX1" fmla="*/ 421036 w 3860030"/>
                    <a:gd name="connsiteY1" fmla="*/ 0 h 1724074"/>
                    <a:gd name="connsiteX2" fmla="*/ 3438994 w 3860030"/>
                    <a:gd name="connsiteY2" fmla="*/ 0 h 1724074"/>
                    <a:gd name="connsiteX3" fmla="*/ 3860030 w 3860030"/>
                    <a:gd name="connsiteY3" fmla="*/ 421036 h 1724074"/>
                    <a:gd name="connsiteX4" fmla="*/ 3860030 w 3860030"/>
                    <a:gd name="connsiteY4" fmla="*/ 1303038 h 1724074"/>
                    <a:gd name="connsiteX5" fmla="*/ 3438994 w 3860030"/>
                    <a:gd name="connsiteY5" fmla="*/ 1724074 h 1724074"/>
                    <a:gd name="connsiteX6" fmla="*/ 421036 w 3860030"/>
                    <a:gd name="connsiteY6" fmla="*/ 1724074 h 1724074"/>
                    <a:gd name="connsiteX7" fmla="*/ 0 w 3860030"/>
                    <a:gd name="connsiteY7" fmla="*/ 1303038 h 1724074"/>
                    <a:gd name="connsiteX8" fmla="*/ 0 w 3860030"/>
                    <a:gd name="connsiteY8" fmla="*/ 421036 h 1724074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3860030" h="1724074" fill="none" extrusionOk="0">
                      <a:moveTo>
                        <a:pt x="0" y="421036"/>
                      </a:moveTo>
                      <a:cubicBezTo>
                        <a:pt x="-10254" y="224437"/>
                        <a:pt x="182937" y="-3741"/>
                        <a:pt x="421036" y="0"/>
                      </a:cubicBezTo>
                      <a:cubicBezTo>
                        <a:pt x="1497895" y="-35273"/>
                        <a:pt x="2200335" y="-144294"/>
                        <a:pt x="3438994" y="0"/>
                      </a:cubicBezTo>
                      <a:cubicBezTo>
                        <a:pt x="3682363" y="3299"/>
                        <a:pt x="3846835" y="177379"/>
                        <a:pt x="3860030" y="421036"/>
                      </a:cubicBezTo>
                      <a:cubicBezTo>
                        <a:pt x="3795225" y="580650"/>
                        <a:pt x="3832922" y="919841"/>
                        <a:pt x="3860030" y="1303038"/>
                      </a:cubicBezTo>
                      <a:cubicBezTo>
                        <a:pt x="3896225" y="1508200"/>
                        <a:pt x="3676022" y="1719200"/>
                        <a:pt x="3438994" y="1724074"/>
                      </a:cubicBezTo>
                      <a:cubicBezTo>
                        <a:pt x="2945474" y="1801599"/>
                        <a:pt x="729335" y="1680371"/>
                        <a:pt x="421036" y="1724074"/>
                      </a:cubicBezTo>
                      <a:cubicBezTo>
                        <a:pt x="147628" y="1712748"/>
                        <a:pt x="-20188" y="1535294"/>
                        <a:pt x="0" y="1303038"/>
                      </a:cubicBezTo>
                      <a:cubicBezTo>
                        <a:pt x="-46943" y="1036608"/>
                        <a:pt x="46101" y="824172"/>
                        <a:pt x="0" y="421036"/>
                      </a:cubicBezTo>
                      <a:close/>
                    </a:path>
                    <a:path w="3860030" h="1724074" stroke="0" extrusionOk="0">
                      <a:moveTo>
                        <a:pt x="0" y="421036"/>
                      </a:moveTo>
                      <a:cubicBezTo>
                        <a:pt x="-3887" y="175072"/>
                        <a:pt x="181706" y="5506"/>
                        <a:pt x="421036" y="0"/>
                      </a:cubicBezTo>
                      <a:cubicBezTo>
                        <a:pt x="1860015" y="-95379"/>
                        <a:pt x="2551492" y="58096"/>
                        <a:pt x="3438994" y="0"/>
                      </a:cubicBezTo>
                      <a:cubicBezTo>
                        <a:pt x="3653000" y="-13041"/>
                        <a:pt x="3823589" y="162314"/>
                        <a:pt x="3860030" y="421036"/>
                      </a:cubicBezTo>
                      <a:cubicBezTo>
                        <a:pt x="3834105" y="531959"/>
                        <a:pt x="3915328" y="903839"/>
                        <a:pt x="3860030" y="1303038"/>
                      </a:cubicBezTo>
                      <a:cubicBezTo>
                        <a:pt x="3884775" y="1506156"/>
                        <a:pt x="3645459" y="1698107"/>
                        <a:pt x="3438994" y="1724074"/>
                      </a:cubicBezTo>
                      <a:cubicBezTo>
                        <a:pt x="2283581" y="1664168"/>
                        <a:pt x="1395821" y="1806588"/>
                        <a:pt x="421036" y="1724074"/>
                      </a:cubicBezTo>
                      <a:cubicBezTo>
                        <a:pt x="169849" y="1728686"/>
                        <a:pt x="-32218" y="1568269"/>
                        <a:pt x="0" y="1303038"/>
                      </a:cubicBezTo>
                      <a:cubicBezTo>
                        <a:pt x="-19342" y="1037331"/>
                        <a:pt x="28377" y="580575"/>
                        <a:pt x="0" y="421036"/>
                      </a:cubicBezTo>
                      <a:close/>
                    </a:path>
                  </a:pathLst>
                </a:custGeom>
                <a:solidFill>
                  <a:schemeClr val="bg1">
                    <a:alpha val="82000"/>
                  </a:schemeClr>
                </a:solidFill>
                <a:ln w="28575">
                  <a:solidFill>
                    <a:srgbClr val="002060"/>
                  </a:solidFill>
                  <a:extLst>
                    <a:ext uri="{C807C97D-BFC1-408E-A445-0C87EB9F89A2}">
                      <ask:lineSketchStyleProps xmlns:ask="http://schemas.microsoft.com/office/drawing/2018/sketchyshapes" sd="3906556544">
                        <a:prstGeom prst="roundRect">
                          <a:avLst>
                            <a:gd name="adj" fmla="val 24421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buClr>
                      <a:srgbClr val="000000"/>
                    </a:buClr>
                  </a:pPr>
                  <a:endParaRPr lang="en-US" sz="6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  <p:sp>
              <p:nvSpPr>
                <p:cNvPr id="34" name="Rectangle: Rounded Corners 48">
                  <a:extLst>
                    <a:ext uri="{FF2B5EF4-FFF2-40B4-BE49-F238E27FC236}">
                      <a16:creationId xmlns:a16="http://schemas.microsoft.com/office/drawing/2014/main" id="{ABCBE8CC-FDE0-78EE-2169-CEACBBB9EFF6}"/>
                    </a:ext>
                  </a:extLst>
                </p:cNvPr>
                <p:cNvSpPr/>
                <p:nvPr/>
              </p:nvSpPr>
              <p:spPr>
                <a:xfrm>
                  <a:off x="1457700" y="657558"/>
                  <a:ext cx="2478196" cy="2312379"/>
                </a:xfrm>
                <a:custGeom>
                  <a:avLst/>
                  <a:gdLst>
                    <a:gd name="connsiteX0" fmla="*/ 0 w 2478196"/>
                    <a:gd name="connsiteY0" fmla="*/ 1156190 h 2312379"/>
                    <a:gd name="connsiteX1" fmla="*/ 1156190 w 2478196"/>
                    <a:gd name="connsiteY1" fmla="*/ 0 h 2312379"/>
                    <a:gd name="connsiteX2" fmla="*/ 1322007 w 2478196"/>
                    <a:gd name="connsiteY2" fmla="*/ 0 h 2312379"/>
                    <a:gd name="connsiteX3" fmla="*/ 2478197 w 2478196"/>
                    <a:gd name="connsiteY3" fmla="*/ 1156190 h 2312379"/>
                    <a:gd name="connsiteX4" fmla="*/ 2478196 w 2478196"/>
                    <a:gd name="connsiteY4" fmla="*/ 1156190 h 2312379"/>
                    <a:gd name="connsiteX5" fmla="*/ 1322006 w 2478196"/>
                    <a:gd name="connsiteY5" fmla="*/ 2312380 h 2312379"/>
                    <a:gd name="connsiteX6" fmla="*/ 1156190 w 2478196"/>
                    <a:gd name="connsiteY6" fmla="*/ 2312379 h 2312379"/>
                    <a:gd name="connsiteX7" fmla="*/ 0 w 2478196"/>
                    <a:gd name="connsiteY7" fmla="*/ 1156189 h 2312379"/>
                    <a:gd name="connsiteX8" fmla="*/ 0 w 2478196"/>
                    <a:gd name="connsiteY8" fmla="*/ 1156190 h 23123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2478196" h="2312379" fill="none" extrusionOk="0">
                      <a:moveTo>
                        <a:pt x="0" y="1156190"/>
                      </a:moveTo>
                      <a:cubicBezTo>
                        <a:pt x="-27916" y="524545"/>
                        <a:pt x="431369" y="87563"/>
                        <a:pt x="1156190" y="0"/>
                      </a:cubicBezTo>
                      <a:cubicBezTo>
                        <a:pt x="1216848" y="5255"/>
                        <a:pt x="1276299" y="4154"/>
                        <a:pt x="1322007" y="0"/>
                      </a:cubicBezTo>
                      <a:cubicBezTo>
                        <a:pt x="1951933" y="30207"/>
                        <a:pt x="2453192" y="500840"/>
                        <a:pt x="2478197" y="1156190"/>
                      </a:cubicBezTo>
                      <a:lnTo>
                        <a:pt x="2478196" y="1156190"/>
                      </a:lnTo>
                      <a:cubicBezTo>
                        <a:pt x="2441723" y="1805494"/>
                        <a:pt x="1957555" y="2217275"/>
                        <a:pt x="1322006" y="2312380"/>
                      </a:cubicBezTo>
                      <a:cubicBezTo>
                        <a:pt x="1260549" y="2320135"/>
                        <a:pt x="1236801" y="2326473"/>
                        <a:pt x="1156190" y="2312379"/>
                      </a:cubicBezTo>
                      <a:cubicBezTo>
                        <a:pt x="568958" y="2306879"/>
                        <a:pt x="16150" y="1854653"/>
                        <a:pt x="0" y="1156189"/>
                      </a:cubicBezTo>
                      <a:lnTo>
                        <a:pt x="0" y="1156190"/>
                      </a:lnTo>
                      <a:close/>
                    </a:path>
                    <a:path w="2478196" h="2312379" stroke="0" extrusionOk="0">
                      <a:moveTo>
                        <a:pt x="0" y="1156190"/>
                      </a:moveTo>
                      <a:cubicBezTo>
                        <a:pt x="-3510" y="505514"/>
                        <a:pt x="431027" y="70153"/>
                        <a:pt x="1156190" y="0"/>
                      </a:cubicBezTo>
                      <a:cubicBezTo>
                        <a:pt x="1191716" y="-5087"/>
                        <a:pt x="1296061" y="-14479"/>
                        <a:pt x="1322007" y="0"/>
                      </a:cubicBezTo>
                      <a:cubicBezTo>
                        <a:pt x="1912335" y="-33943"/>
                        <a:pt x="2425525" y="479789"/>
                        <a:pt x="2478197" y="1156190"/>
                      </a:cubicBezTo>
                      <a:lnTo>
                        <a:pt x="2478196" y="1156190"/>
                      </a:lnTo>
                      <a:cubicBezTo>
                        <a:pt x="2534213" y="1841322"/>
                        <a:pt x="2014389" y="2267064"/>
                        <a:pt x="1322006" y="2312380"/>
                      </a:cubicBezTo>
                      <a:cubicBezTo>
                        <a:pt x="1264031" y="2321565"/>
                        <a:pt x="1175823" y="2315032"/>
                        <a:pt x="1156190" y="2312379"/>
                      </a:cubicBezTo>
                      <a:cubicBezTo>
                        <a:pt x="533454" y="2385951"/>
                        <a:pt x="-17959" y="1792077"/>
                        <a:pt x="0" y="1156189"/>
                      </a:cubicBezTo>
                      <a:lnTo>
                        <a:pt x="0" y="1156190"/>
                      </a:lnTo>
                      <a:close/>
                    </a:path>
                  </a:pathLst>
                </a:custGeom>
                <a:solidFill>
                  <a:schemeClr val="bg1">
                    <a:alpha val="82000"/>
                  </a:schemeClr>
                </a:solidFill>
                <a:ln w="28575">
                  <a:solidFill>
                    <a:srgbClr val="002060"/>
                  </a:solidFill>
                  <a:extLst>
                    <a:ext uri="{C807C97D-BFC1-408E-A445-0C87EB9F89A2}">
                      <ask:lineSketchStyleProps xmlns:ask="http://schemas.microsoft.com/office/drawing/2018/sketchyshapes" sd="3906556544">
                        <a:prstGeom prst="roundRect">
                          <a:avLst>
                            <a:gd name="adj" fmla="val 50000"/>
                          </a:avLst>
                        </a:prstGeom>
                        <ask:type>
                          <ask:lineSketchCurved/>
                        </ask:type>
                      </ask:lineSketchStyleProps>
                    </a:ext>
                  </a:extLst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>
                  <a:defPPr>
                    <a:defRPr lang="en-US"/>
                  </a:defPPr>
                  <a:lvl1pPr marL="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457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914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371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18288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18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 defTabSz="1219170">
                    <a:buClr>
                      <a:srgbClr val="000000"/>
                    </a:buClr>
                  </a:pPr>
                  <a:endParaRPr lang="en-US" sz="6400" b="1" dirty="0">
                    <a:solidFill>
                      <a:srgbClr val="002060"/>
                    </a:solidFill>
                    <a:latin typeface="Calibri" panose="020F0502020204030204" pitchFamily="34" charset="0"/>
                    <a:cs typeface="Calibri" panose="020F0502020204030204" pitchFamily="34" charset="0"/>
                    <a:sym typeface="Arial"/>
                  </a:endParaRPr>
                </a:p>
              </p:txBody>
            </p:sp>
          </p:grpSp>
          <p:pic>
            <p:nvPicPr>
              <p:cNvPr id="32" name="Picture 31" descr="Graphical user interface&#10;&#10;Description automatically generated with low confidence">
                <a:extLst>
                  <a:ext uri="{FF2B5EF4-FFF2-40B4-BE49-F238E27FC236}">
                    <a16:creationId xmlns:a16="http://schemas.microsoft.com/office/drawing/2014/main" id="{69D58D95-8875-A08F-21F4-9F79D7D4BD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540054" y="3171731"/>
                <a:ext cx="1892084" cy="1602775"/>
              </a:xfrm>
              <a:prstGeom prst="rect">
                <a:avLst/>
              </a:prstGeom>
            </p:spPr>
          </p:pic>
        </p:grpSp>
        <p:sp>
          <p:nvSpPr>
            <p:cNvPr id="30" name="Rectangle 29">
              <a:extLst>
                <a:ext uri="{FF2B5EF4-FFF2-40B4-BE49-F238E27FC236}">
                  <a16:creationId xmlns:a16="http://schemas.microsoft.com/office/drawing/2014/main" id="{28B3F34D-BE55-BFA6-21E8-82F53851F768}"/>
                </a:ext>
              </a:extLst>
            </p:cNvPr>
            <p:cNvSpPr/>
            <p:nvPr/>
          </p:nvSpPr>
          <p:spPr>
            <a:xfrm>
              <a:off x="6832896" y="3938015"/>
              <a:ext cx="1696618" cy="74640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 defTabSz="1219170">
                <a:buClr>
                  <a:srgbClr val="000000"/>
                </a:buClr>
              </a:pPr>
              <a:r>
                <a:rPr lang="en-US" sz="5867" b="1" kern="0" dirty="0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Tay </a:t>
              </a:r>
              <a:r>
                <a:rPr lang="en-US" sz="5867" b="1" kern="0" dirty="0" err="1">
                  <a:solidFill>
                    <a:srgbClr val="00B050"/>
                  </a:solidFill>
                  <a:latin typeface="Calibri" panose="020F0502020204030204" pitchFamily="34" charset="0"/>
                  <a:cs typeface="Calibri" panose="020F0502020204030204" pitchFamily="34" charset="0"/>
                  <a:sym typeface="Arial"/>
                </a:rPr>
                <a:t>dò</a:t>
              </a:r>
              <a:endParaRPr lang="en-US" sz="5867" b="1" kern="0" dirty="0">
                <a:solidFill>
                  <a:srgbClr val="00B050"/>
                </a:solidFill>
                <a:latin typeface="Calibri" panose="020F0502020204030204" pitchFamily="34" charset="0"/>
                <a:cs typeface="Calibri" panose="020F0502020204030204" pitchFamily="34" charset="0"/>
                <a:sym typeface="Arial"/>
              </a:endParaRPr>
            </a:p>
          </p:txBody>
        </p:sp>
      </p:grpSp>
      <p:pic>
        <p:nvPicPr>
          <p:cNvPr id="35" name="Picture 34">
            <a:extLst>
              <a:ext uri="{FF2B5EF4-FFF2-40B4-BE49-F238E27FC236}">
                <a16:creationId xmlns:a16="http://schemas.microsoft.com/office/drawing/2014/main" id="{39D12DFF-C9C4-EDED-AE52-6A8CD643FEC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081640" y="-102754"/>
            <a:ext cx="6200169" cy="2566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97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圆角矩形 10"/>
          <p:cNvSpPr/>
          <p:nvPr/>
        </p:nvSpPr>
        <p:spPr>
          <a:xfrm>
            <a:off x="685009" y="488607"/>
            <a:ext cx="11074400" cy="6110180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E022641-F937-4B6D-816A-4D8670618810}"/>
              </a:ext>
            </a:extLst>
          </p:cNvPr>
          <p:cNvGrpSpPr/>
          <p:nvPr/>
        </p:nvGrpSpPr>
        <p:grpSpPr>
          <a:xfrm>
            <a:off x="7244346" y="1009774"/>
            <a:ext cx="4947654" cy="1361483"/>
            <a:chOff x="5425541" y="1047723"/>
            <a:chExt cx="4827497" cy="2168925"/>
          </a:xfrm>
        </p:grpSpPr>
        <p:sp>
          <p:nvSpPr>
            <p:cNvPr id="11" name="Speech Bubble: Rectangle with Corners Rounded 7">
              <a:extLst>
                <a:ext uri="{FF2B5EF4-FFF2-40B4-BE49-F238E27FC236}">
                  <a16:creationId xmlns:a16="http://schemas.microsoft.com/office/drawing/2014/main" id="{98C5D630-6596-4118-846D-AB42D8F34EC7}"/>
                </a:ext>
              </a:extLst>
            </p:cNvPr>
            <p:cNvSpPr/>
            <p:nvPr/>
          </p:nvSpPr>
          <p:spPr>
            <a:xfrm flipH="1">
              <a:off x="5425541" y="1047723"/>
              <a:ext cx="4827497" cy="2168925"/>
            </a:xfrm>
            <a:prstGeom prst="wedgeRoundRectCallout">
              <a:avLst>
                <a:gd name="adj1" fmla="val 29053"/>
                <a:gd name="adj2" fmla="val 7667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EFD28518-CA42-4BC6-B244-5CBC461F2EBD}"/>
                </a:ext>
              </a:extLst>
            </p:cNvPr>
            <p:cNvSpPr txBox="1"/>
            <p:nvPr/>
          </p:nvSpPr>
          <p:spPr>
            <a:xfrm>
              <a:off x="5572936" y="1189355"/>
              <a:ext cx="4532707" cy="186316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đọc chia làm mấy đoạn?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0D3A688-7561-4AE1-82CA-D2A838608A5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0420" y="2586781"/>
            <a:ext cx="2610118" cy="3805206"/>
          </a:xfrm>
          <a:prstGeom prst="rect">
            <a:avLst/>
          </a:prstGeom>
        </p:spPr>
      </p:pic>
      <p:sp>
        <p:nvSpPr>
          <p:cNvPr id="17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915342" y="2589064"/>
            <a:ext cx="7232064" cy="578882"/>
          </a:xfrm>
          <a:prstGeom prst="roundRect">
            <a:avLst/>
          </a:prstGeom>
          <a:solidFill>
            <a:srgbClr val="F48B79"/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1: Từ đầu đến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áo mưa bay phấp phới.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sp>
        <p:nvSpPr>
          <p:cNvPr id="19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909636" y="3415110"/>
            <a:ext cx="7144753" cy="66985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0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955497" y="4402517"/>
            <a:ext cx="7222732" cy="578882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3: Tiếp theo đến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ước mơ làm cô giáo.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3E022641-F937-4B6D-816A-4D8670618810}"/>
              </a:ext>
            </a:extLst>
          </p:cNvPr>
          <p:cNvGrpSpPr/>
          <p:nvPr/>
        </p:nvGrpSpPr>
        <p:grpSpPr>
          <a:xfrm>
            <a:off x="7592290" y="989958"/>
            <a:ext cx="4448647" cy="1361483"/>
            <a:chOff x="5424805" y="1581448"/>
            <a:chExt cx="4827497" cy="2168925"/>
          </a:xfrm>
        </p:grpSpPr>
        <p:sp>
          <p:nvSpPr>
            <p:cNvPr id="24" name="Speech Bubble: Rectangle with Corners Rounded 7">
              <a:extLst>
                <a:ext uri="{FF2B5EF4-FFF2-40B4-BE49-F238E27FC236}">
                  <a16:creationId xmlns:a16="http://schemas.microsoft.com/office/drawing/2014/main" id="{98C5D630-6596-4118-846D-AB42D8F34EC7}"/>
                </a:ext>
              </a:extLst>
            </p:cNvPr>
            <p:cNvSpPr/>
            <p:nvPr/>
          </p:nvSpPr>
          <p:spPr>
            <a:xfrm flipH="1">
              <a:off x="5424805" y="1581448"/>
              <a:ext cx="4827497" cy="2168925"/>
            </a:xfrm>
            <a:prstGeom prst="wedgeRoundRectCallout">
              <a:avLst>
                <a:gd name="adj1" fmla="val 29053"/>
                <a:gd name="adj2" fmla="val 76673"/>
                <a:gd name="adj3" fmla="val 16667"/>
              </a:avLst>
            </a:prstGeom>
            <a:solidFill>
              <a:schemeClr val="accent4">
                <a:lumMod val="40000"/>
                <a:lumOff val="6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EFD28518-CA42-4BC6-B244-5CBC461F2EBD}"/>
                </a:ext>
              </a:extLst>
            </p:cNvPr>
            <p:cNvSpPr txBox="1"/>
            <p:nvPr/>
          </p:nvSpPr>
          <p:spPr>
            <a:xfrm>
              <a:off x="5597670" y="1754650"/>
              <a:ext cx="4532707" cy="186316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Bài đọc chia làm 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vi-VN" sz="3500" b="1" i="0" u="none" strike="noStrike" kern="1200" cap="none" spc="0" normalizeH="0" baseline="0" noProof="0" dirty="0">
                  <a:ln>
                    <a:noFill/>
                  </a:ln>
                  <a:solidFill>
                    <a:srgbClr val="C00000"/>
                  </a:solidFill>
                  <a:effectLst/>
                  <a:uLnTx/>
                  <a:uFillTx/>
                  <a:latin typeface="Arial" panose="020B0604020202020204" pitchFamily="34" charset="0"/>
                  <a:ea typeface="+mn-ea"/>
                  <a:cs typeface="+mn-cs"/>
                </a:rPr>
                <a:t>4 đoạn</a:t>
              </a:r>
              <a:endParaRPr kumimoji="0" lang="en-US" sz="35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等线" panose="020F0502020204030204"/>
                <a:ea typeface="+mn-ea"/>
                <a:cs typeface="+mn-cs"/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1016412" y="3403650"/>
            <a:ext cx="71527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2: Tiếp theo đến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mở mắt và mơ thôi.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50BA8B8-9108-64CE-E3E0-68BC8E5ADAA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234736" y="467025"/>
            <a:ext cx="9620322" cy="1670449"/>
          </a:xfrm>
          <a:prstGeom prst="rect">
            <a:avLst/>
          </a:prstGeom>
        </p:spPr>
      </p:pic>
      <p:sp>
        <p:nvSpPr>
          <p:cNvPr id="4" name="矩形 29">
            <a:extLst>
              <a:ext uri="{FF2B5EF4-FFF2-40B4-BE49-F238E27FC236}">
                <a16:creationId xmlns:a16="http://schemas.microsoft.com/office/drawing/2014/main" id="{9A6EAECC-1A30-CBF4-B4E9-A7AF199FDD74}"/>
              </a:ext>
            </a:extLst>
          </p:cNvPr>
          <p:cNvSpPr/>
          <p:nvPr/>
        </p:nvSpPr>
        <p:spPr>
          <a:xfrm>
            <a:off x="955497" y="5265546"/>
            <a:ext cx="7222732" cy="578882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>
              <a:defRPr/>
            </a:pPr>
            <a:r>
              <a:rPr lang="vi-VN" sz="2800" b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Đoạn 4: </a:t>
            </a:r>
            <a:r>
              <a:rPr lang="vi-VN" sz="2800" b="1" i="1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Còn lại.</a:t>
            </a:r>
            <a:endParaRPr kumimoji="0" lang="en-US" sz="2800" b="1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9347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9" grpId="0" animBg="1"/>
      <p:bldP spid="20" grpId="0" animBg="1"/>
      <p:bldP spid="2" grpId="0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15228" y="196863"/>
            <a:ext cx="9620322" cy="1670449"/>
          </a:xfrm>
          <a:prstGeom prst="rect">
            <a:avLst/>
          </a:prstGeom>
        </p:spPr>
      </p:pic>
      <p:sp>
        <p:nvSpPr>
          <p:cNvPr id="14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2337968" y="2155587"/>
            <a:ext cx="3118584" cy="907594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2075" y="2322505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lưng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đồi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17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2324473" y="3340015"/>
            <a:ext cx="3147461" cy="992815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040535" y="3528645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tím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lịm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4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6303942" y="2151793"/>
            <a:ext cx="2783739" cy="837572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828607" y="2195011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nâu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sậm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  <p:sp>
        <p:nvSpPr>
          <p:cNvPr id="26" name="圆角矩形 17">
            <a:extLst>
              <a:ext uri="{FF2B5EF4-FFF2-40B4-BE49-F238E27FC236}">
                <a16:creationId xmlns:a16="http://schemas.microsoft.com/office/drawing/2014/main" id="{A8E535DF-15BD-D423-EF0C-7F74D154BE25}"/>
              </a:ext>
            </a:extLst>
          </p:cNvPr>
          <p:cNvSpPr/>
          <p:nvPr/>
        </p:nvSpPr>
        <p:spPr>
          <a:xfrm>
            <a:off x="5989013" y="3340015"/>
            <a:ext cx="2783739" cy="992815"/>
          </a:xfrm>
          <a:prstGeom prst="roundRect">
            <a:avLst>
              <a:gd name="adj" fmla="val 24204"/>
            </a:avLst>
          </a:prstGeom>
          <a:solidFill>
            <a:schemeClr val="bg1"/>
          </a:solidFill>
          <a:ln w="38100">
            <a:solidFill>
              <a:srgbClr val="35857F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1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思源黑体 CN Bold" panose="020B0800000000000000"/>
              <a:cs typeface="+mn-cs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55418" y="3477390"/>
            <a:ext cx="259882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lửng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 </a:t>
            </a: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+mn-cs"/>
              </a:rPr>
              <a:t>lơ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88920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17" grpId="0" animBg="1"/>
      <p:bldP spid="19" grpId="0"/>
      <p:bldP spid="24" grpId="0" animBg="1"/>
      <p:bldP spid="25" grpId="0"/>
      <p:bldP spid="26" grpId="0" animBg="1"/>
      <p:bldP spid="2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圆角矩形 10"/>
          <p:cNvSpPr/>
          <p:nvPr/>
        </p:nvSpPr>
        <p:spPr>
          <a:xfrm>
            <a:off x="279134" y="114300"/>
            <a:ext cx="11800172" cy="671830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222" y="0"/>
            <a:ext cx="12915215" cy="2234381"/>
          </a:xfrm>
          <a:prstGeom prst="rect">
            <a:avLst/>
          </a:prstGeom>
        </p:spPr>
      </p:pic>
      <p:sp>
        <p:nvSpPr>
          <p:cNvPr id="15" name="矩形 29">
            <a:extLst>
              <a:ext uri="{FF2B5EF4-FFF2-40B4-BE49-F238E27FC236}">
                <a16:creationId xmlns:a16="http://schemas.microsoft.com/office/drawing/2014/main" id="{374BA373-0D5B-441B-8785-6935E06E5EAE}"/>
              </a:ext>
            </a:extLst>
          </p:cNvPr>
          <p:cNvSpPr/>
          <p:nvPr/>
        </p:nvSpPr>
        <p:spPr>
          <a:xfrm>
            <a:off x="1885190" y="1561223"/>
            <a:ext cx="9241723" cy="1328023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  <a:ln>
            <a:solidFill>
              <a:schemeClr val="tx1"/>
            </a:solidFill>
            <a:prstDash val="lgDash"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Bù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nhìn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: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Vật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giả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hình</a:t>
            </a:r>
            <a:r>
              <a:rPr kumimoji="0" lang="en-US" sz="36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kumimoji="0" lang="en-US" sz="3600" b="1" i="0" u="none" strike="noStrike" kern="1200" cap="none" spc="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</a:rPr>
              <a:t>người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thường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làm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bằng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rơm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dùng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để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doạ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chim</a:t>
            </a:r>
            <a:r>
              <a:rPr lang="en-US" sz="3600" b="1" noProof="0" dirty="0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, </a:t>
            </a:r>
            <a:r>
              <a:rPr lang="en-US" sz="3600" b="1" noProof="0" dirty="0" err="1">
                <a:solidFill>
                  <a:prstClr val="black"/>
                </a:solidFill>
                <a:latin typeface="Cambria" panose="02040503050406030204" pitchFamily="18" charset="0"/>
                <a:ea typeface="Cambria" panose="02040503050406030204" pitchFamily="18" charset="0"/>
              </a:rPr>
              <a:t>thú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Cambria" panose="02040503050406030204" pitchFamily="18" charset="0"/>
              <a:ea typeface="Cambria" panose="02040503050406030204" pitchFamily="18" charset="0"/>
            </a:endParaRPr>
          </a:p>
        </p:txBody>
      </p:sp>
      <p:pic>
        <p:nvPicPr>
          <p:cNvPr id="1026" name="Picture 2" descr="Bù nhìn và cây ngông - Báo Tây Ninh Online">
            <a:extLst>
              <a:ext uri="{FF2B5EF4-FFF2-40B4-BE49-F238E27FC236}">
                <a16:creationId xmlns:a16="http://schemas.microsoft.com/office/drawing/2014/main" id="{1EC2CA4D-16F0-4BAB-F255-6B262B2257D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390" y="3009864"/>
            <a:ext cx="5202416" cy="3597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0798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圆角矩形 10"/>
          <p:cNvSpPr/>
          <p:nvPr/>
        </p:nvSpPr>
        <p:spPr>
          <a:xfrm>
            <a:off x="163629" y="67376"/>
            <a:ext cx="11877575" cy="6602931"/>
          </a:xfrm>
          <a:prstGeom prst="roundRect">
            <a:avLst>
              <a:gd name="adj" fmla="val 4573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mbria" panose="02040503050406030204" pitchFamily="18" charset="0"/>
              <a:ea typeface="等线" panose="02010600030101010101" pitchFamily="2" charset="-122"/>
              <a:cs typeface="+mn-cs"/>
            </a:endParaRPr>
          </a:p>
        </p:txBody>
      </p:sp>
      <p:pic>
        <p:nvPicPr>
          <p:cNvPr id="12" name="Hình ảnh 16" descr="Ảnh có chứa văn bản&#10;&#10;Mô tả được tạo tự động">
            <a:extLst>
              <a:ext uri="{FF2B5EF4-FFF2-40B4-BE49-F238E27FC236}">
                <a16:creationId xmlns:a16="http://schemas.microsoft.com/office/drawing/2014/main" id="{9AAA91EC-E39F-A6BD-7609-EA7C297462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159" y="1171692"/>
            <a:ext cx="5337224" cy="3046385"/>
          </a:xfrm>
          <a:prstGeom prst="rect">
            <a:avLst/>
          </a:prstGeom>
        </p:spPr>
      </p:pic>
      <p:pic>
        <p:nvPicPr>
          <p:cNvPr id="13" name="Hình ảnh 18" descr="Ảnh có chứa văn bản&#10;&#10;Mô tả được tạo tự động">
            <a:extLst>
              <a:ext uri="{FF2B5EF4-FFF2-40B4-BE49-F238E27FC236}">
                <a16:creationId xmlns:a16="http://schemas.microsoft.com/office/drawing/2014/main" id="{33DC6072-5B43-CCA9-C1CC-8730984745D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707" y="3959785"/>
            <a:ext cx="6786227" cy="28034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40EC8F7-0F52-EB65-FBCE-ED444616FEB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8422" y="0"/>
            <a:ext cx="11985775" cy="993734"/>
          </a:xfrm>
          <a:prstGeom prst="rect">
            <a:avLst/>
          </a:prstGeom>
        </p:spPr>
      </p:pic>
      <p:pic>
        <p:nvPicPr>
          <p:cNvPr id="15" name="Hình ảnh 2" descr="Ảnh có chứa văn bản, trong nhà&#10;&#10;Mô tả được tạo tự động">
            <a:extLst>
              <a:ext uri="{FF2B5EF4-FFF2-40B4-BE49-F238E27FC236}">
                <a16:creationId xmlns:a16="http://schemas.microsoft.com/office/drawing/2014/main" id="{DA5BEBD3-C0F8-F603-1E91-8D65CB208B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07513" y="4294359"/>
            <a:ext cx="4022750" cy="23532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2161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3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116</TotalTime>
  <Words>123</Words>
  <Application>Microsoft Office PowerPoint</Application>
  <PresentationFormat>Widescreen</PresentationFormat>
  <Paragraphs>20</Paragraphs>
  <Slides>12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0" baseType="lpstr">
      <vt:lpstr>等线</vt:lpstr>
      <vt:lpstr>微软雅黑</vt:lpstr>
      <vt:lpstr>Arial</vt:lpstr>
      <vt:lpstr>Calibri</vt:lpstr>
      <vt:lpstr>Calibri Light</vt:lpstr>
      <vt:lpstr>Cambria</vt:lpstr>
      <vt:lpstr>Office 主题​​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Thao Tran</dc:creator>
  <cp:lastModifiedBy>Administrator</cp:lastModifiedBy>
  <cp:revision>56</cp:revision>
  <dcterms:created xsi:type="dcterms:W3CDTF">2023-10-09T05:36:45Z</dcterms:created>
  <dcterms:modified xsi:type="dcterms:W3CDTF">2025-12-08T14:48:48Z</dcterms:modified>
</cp:coreProperties>
</file>