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9" r:id="rId3"/>
    <p:sldId id="259" r:id="rId4"/>
    <p:sldId id="288" r:id="rId5"/>
    <p:sldId id="261" r:id="rId6"/>
    <p:sldId id="28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4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87" r:id="rId23"/>
    <p:sldId id="277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005E-ED4C-4B86-845D-C26F08B915D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EEC9-2EC2-43D8-9AED-F537EADEB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EAC2E-0CDA-4243-B1A7-9896CA085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0325-F03A-48DC-A437-BDAD41F9B7E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81F10-4165-47BA-8B1A-EB74357C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646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06" y="951854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9997" y="3124200"/>
            <a:ext cx="71929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em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tiết</a:t>
            </a:r>
            <a:r>
              <a:rPr lang="en-US" altLang="zh-CN" sz="54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Mĩ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54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Thuật</a:t>
            </a:r>
            <a:r>
              <a:rPr lang="en-US" altLang="zh-CN" sz="54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3</a:t>
            </a:r>
          </a:p>
          <a:p>
            <a:pPr lvl="1"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3: MÀU SẮC EM YÊU</a:t>
            </a:r>
          </a:p>
          <a:p>
            <a:pPr lvl="1"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1:Hoạt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endParaRPr lang="en-US" altLang="zh-CN" sz="24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6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3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6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6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444241" y="141605"/>
            <a:ext cx="90157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687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82" y="600892"/>
            <a:ext cx="5794955" cy="6074229"/>
          </a:xfrm>
        </p:spPr>
      </p:pic>
    </p:spTree>
    <p:extLst>
      <p:ext uri="{BB962C8B-B14F-4D97-AF65-F5344CB8AC3E}">
        <p14:creationId xmlns:p14="http://schemas.microsoft.com/office/powerpoint/2010/main" val="429364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27" y="520861"/>
            <a:ext cx="4803494" cy="55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66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0" y="365125"/>
            <a:ext cx="6910086" cy="6151422"/>
          </a:xfrm>
        </p:spPr>
      </p:pic>
    </p:spTree>
    <p:extLst>
      <p:ext uri="{BB962C8B-B14F-4D97-AF65-F5344CB8AC3E}">
        <p14:creationId xmlns:p14="http://schemas.microsoft.com/office/powerpoint/2010/main" val="289741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81" y="659757"/>
            <a:ext cx="8981953" cy="5517206"/>
          </a:xfrm>
        </p:spPr>
      </p:pic>
    </p:spTree>
    <p:extLst>
      <p:ext uri="{BB962C8B-B14F-4D97-AF65-F5344CB8AC3E}">
        <p14:creationId xmlns:p14="http://schemas.microsoft.com/office/powerpoint/2010/main" val="241170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9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/>
          <a:stretch/>
        </p:blipFill>
        <p:spPr>
          <a:xfrm>
            <a:off x="1384663" y="953588"/>
            <a:ext cx="8226697" cy="6717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7566"/>
            <a:ext cx="1091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4. </a:t>
            </a:r>
            <a:r>
              <a:rPr lang="en-US" sz="3600" b="1" dirty="0" err="1">
                <a:solidFill>
                  <a:srgbClr val="FF0000"/>
                </a:solidFill>
              </a:rPr>
              <a:t>Sự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hợp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màu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bản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tạo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màu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thứ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cấp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8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82" y="1822649"/>
            <a:ext cx="2287854" cy="1922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705" y="2024313"/>
            <a:ext cx="57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10" name="Oval 9"/>
          <p:cNvSpPr/>
          <p:nvPr/>
        </p:nvSpPr>
        <p:spPr>
          <a:xfrm>
            <a:off x="1059652" y="1843199"/>
            <a:ext cx="1674032" cy="15696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3773" y="1920201"/>
            <a:ext cx="1674032" cy="15696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8035" y="2101315"/>
            <a:ext cx="77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= 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83663" y="61401"/>
            <a:ext cx="2744788" cy="181133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13" name="WordArt 28"/>
          <p:cNvSpPr>
            <a:spLocks noChangeArrowheads="1" noChangeShapeType="1" noTextEdit="1"/>
          </p:cNvSpPr>
          <p:nvPr/>
        </p:nvSpPr>
        <p:spPr bwMode="auto">
          <a:xfrm>
            <a:off x="796451" y="551938"/>
            <a:ext cx="1217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9577137" y="134753"/>
            <a:ext cx="2339346" cy="1687620"/>
            <a:chOff x="4320" y="2928"/>
            <a:chExt cx="1104" cy="1104"/>
          </a:xfrm>
        </p:grpSpPr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WordArt 36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10111867" y="4656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/>
          <p:cNvSpPr>
            <a:spLocks noChangeArrowheads="1" noChangeShapeType="1" noTextEdit="1"/>
          </p:cNvSpPr>
          <p:nvPr/>
        </p:nvSpPr>
        <p:spPr bwMode="auto">
          <a:xfrm>
            <a:off x="10188067" y="5037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/>
          <p:cNvSpPr>
            <a:spLocks noChangeArrowheads="1" noChangeShapeType="1" noTextEdit="1"/>
          </p:cNvSpPr>
          <p:nvPr/>
        </p:nvSpPr>
        <p:spPr bwMode="auto">
          <a:xfrm>
            <a:off x="10129329" y="50372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/>
          <p:cNvSpPr>
            <a:spLocks noChangeArrowheads="1" noChangeShapeType="1" noTextEdit="1"/>
          </p:cNvSpPr>
          <p:nvPr/>
        </p:nvSpPr>
        <p:spPr bwMode="auto">
          <a:xfrm>
            <a:off x="10111867" y="484670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10103535" y="503720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AutoShape 51"/>
          <p:cNvSpPr>
            <a:spLocks noChangeArrowheads="1"/>
          </p:cNvSpPr>
          <p:nvPr/>
        </p:nvSpPr>
        <p:spPr bwMode="auto">
          <a:xfrm>
            <a:off x="5721407" y="3783603"/>
            <a:ext cx="3553256" cy="809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26" y="3967335"/>
            <a:ext cx="789573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79" y="3744971"/>
            <a:ext cx="1996525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88864" y="3818696"/>
            <a:ext cx="1090419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32" name="WordArt 226"/>
          <p:cNvSpPr>
            <a:spLocks noChangeArrowheads="1" noChangeShapeType="1" noTextEdit="1"/>
          </p:cNvSpPr>
          <p:nvPr/>
        </p:nvSpPr>
        <p:spPr bwMode="auto">
          <a:xfrm>
            <a:off x="4263550" y="3930472"/>
            <a:ext cx="61358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auto">
          <a:xfrm>
            <a:off x="5716649" y="4765812"/>
            <a:ext cx="3558014" cy="854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66" y="5004804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8" y="4782440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65082" y="4856165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37" name="WordArt 226"/>
          <p:cNvSpPr>
            <a:spLocks noChangeArrowheads="1" noChangeShapeType="1" noTextEdit="1"/>
          </p:cNvSpPr>
          <p:nvPr/>
        </p:nvSpPr>
        <p:spPr bwMode="auto">
          <a:xfrm>
            <a:off x="4176744" y="4967941"/>
            <a:ext cx="612395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5691678" y="5828882"/>
            <a:ext cx="3582985" cy="7574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66" y="6023024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18" y="5800660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65082" y="5874385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4239768" y="5986161"/>
            <a:ext cx="61239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300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2" grpId="0" animBg="1"/>
      <p:bldP spid="37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65037" y="1115084"/>
            <a:ext cx="6759837" cy="185026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196" b="1" dirty="0">
              <a:solidFill>
                <a:schemeClr val="bg1"/>
              </a:solidFill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50790" y="18617"/>
            <a:ext cx="425703" cy="684930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7209" name="Rectangle 10"/>
            <p:cNvSpPr>
              <a:spLocks noChangeArrowheads="1"/>
            </p:cNvSpPr>
            <p:nvPr/>
          </p:nvSpPr>
          <p:spPr bwMode="auto">
            <a:xfrm>
              <a:off x="238864" y="-322943"/>
              <a:ext cx="228336" cy="716598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490" y="-307983"/>
              <a:ext cx="74923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998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50539" y="3467614"/>
            <a:ext cx="6483835" cy="8097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9" y="3651346"/>
            <a:ext cx="789573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12" y="3428982"/>
            <a:ext cx="1996525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917997" y="3502707"/>
            <a:ext cx="1090419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92683" y="3614483"/>
            <a:ext cx="61358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645782" y="4449823"/>
            <a:ext cx="6518328" cy="85497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  <a:endParaRPr lang="en-US" altLang="en-US" sz="359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4688815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" y="4466451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4215" y="4540176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05877" y="4651952"/>
            <a:ext cx="612395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620811" y="5512893"/>
            <a:ext cx="6543299" cy="7574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" y="5707035"/>
            <a:ext cx="791951" cy="35078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1" y="5484671"/>
            <a:ext cx="1997714" cy="80146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94215" y="5558396"/>
            <a:ext cx="1088041" cy="61120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998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68901" y="5670172"/>
            <a:ext cx="612394" cy="38765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692065" y="1235083"/>
            <a:ext cx="2055981" cy="135678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96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1225978" y="1602519"/>
            <a:ext cx="912051" cy="5898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595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95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pic>
        <p:nvPicPr>
          <p:cNvPr id="616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" y="773706"/>
            <a:ext cx="12176542" cy="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49" y="-152615"/>
            <a:ext cx="2202242" cy="16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0066649" y="5117544"/>
            <a:ext cx="2333044" cy="1750378"/>
            <a:chOff x="4320" y="2928"/>
            <a:chExt cx="1104" cy="1104"/>
          </a:xfrm>
        </p:grpSpPr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5992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5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79043" y="5569408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736120" y="5597947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92123" y="5597947"/>
            <a:ext cx="888269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79043" y="5583678"/>
            <a:ext cx="88827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73098" y="5597947"/>
            <a:ext cx="887080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3743" y="1602519"/>
            <a:ext cx="6551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398" y="1119713"/>
            <a:ext cx="2219915" cy="1891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490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5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4" y="4321125"/>
            <a:ext cx="2075849" cy="26096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1094" y="1978902"/>
            <a:ext cx="11292733" cy="1655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717" y="3890797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140" y="4557379"/>
            <a:ext cx="2137110" cy="213711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726795" y="3901008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072" y="4802065"/>
            <a:ext cx="2821004" cy="189242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719675" y="3890797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634481" y="34532"/>
            <a:ext cx="2339346" cy="1687620"/>
            <a:chOff x="4320" y="2928"/>
            <a:chExt cx="1104" cy="1104"/>
          </a:xfrm>
        </p:grpSpPr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7" name="WordArt 36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18" name="WordArt 37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9" name="WordArt 38"/>
          <p:cNvSpPr>
            <a:spLocks noChangeArrowheads="1" noChangeShapeType="1" noTextEdit="1"/>
          </p:cNvSpPr>
          <p:nvPr/>
        </p:nvSpPr>
        <p:spPr bwMode="auto">
          <a:xfrm>
            <a:off x="10169211" y="3653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0" name="WordArt 39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1" name="WordArt 40"/>
          <p:cNvSpPr>
            <a:spLocks noChangeArrowheads="1" noChangeShapeType="1" noTextEdit="1"/>
          </p:cNvSpPr>
          <p:nvPr/>
        </p:nvSpPr>
        <p:spPr bwMode="auto">
          <a:xfrm>
            <a:off x="10245411" y="4034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" name="WordArt 41"/>
          <p:cNvSpPr>
            <a:spLocks noChangeArrowheads="1" noChangeShapeType="1" noTextEdit="1"/>
          </p:cNvSpPr>
          <p:nvPr/>
        </p:nvSpPr>
        <p:spPr bwMode="auto">
          <a:xfrm>
            <a:off x="10186673" y="40349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3" name="WordArt 42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5" name="WordArt 44"/>
          <p:cNvSpPr>
            <a:spLocks noChangeArrowheads="1" noChangeShapeType="1" noTextEdit="1"/>
          </p:cNvSpPr>
          <p:nvPr/>
        </p:nvSpPr>
        <p:spPr bwMode="auto">
          <a:xfrm>
            <a:off x="10169211" y="384449"/>
            <a:ext cx="890215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6" name="WordArt 45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7" name="WordArt 46"/>
          <p:cNvSpPr>
            <a:spLocks noChangeArrowheads="1" noChangeShapeType="1" noTextEdit="1"/>
          </p:cNvSpPr>
          <p:nvPr/>
        </p:nvSpPr>
        <p:spPr bwMode="auto">
          <a:xfrm>
            <a:off x="10160879" y="403499"/>
            <a:ext cx="889023" cy="715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83663" y="61401"/>
            <a:ext cx="2744788" cy="181133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867"/>
          </a:p>
        </p:txBody>
      </p:sp>
      <p:sp>
        <p:nvSpPr>
          <p:cNvPr id="29" name="WordArt 28"/>
          <p:cNvSpPr>
            <a:spLocks noChangeArrowheads="1" noChangeShapeType="1" noTextEdit="1"/>
          </p:cNvSpPr>
          <p:nvPr/>
        </p:nvSpPr>
        <p:spPr bwMode="auto">
          <a:xfrm>
            <a:off x="796451" y="551938"/>
            <a:ext cx="1217612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8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58" y="2511575"/>
            <a:ext cx="2075849" cy="260961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64336" y="5296084"/>
            <a:ext cx="2847799" cy="654518"/>
          </a:xfrm>
          <a:prstGeom prst="roundRect">
            <a:avLst>
              <a:gd name="adj" fmla="val 176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717" y="539015"/>
            <a:ext cx="11292733" cy="165514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482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057400" y="2286000"/>
            <a:ext cx="8229600" cy="23698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đạt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dirty="0">
                <a:latin typeface="Times New Roman" pitchFamily="18" charset="0"/>
              </a:rPr>
              <a:t>       - </a:t>
            </a:r>
            <a:r>
              <a:rPr lang="en-US" sz="2200" dirty="0" err="1">
                <a:latin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đọc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dirty="0">
                <a:latin typeface="Times New Roman" pitchFamily="18" charset="0"/>
              </a:rPr>
              <a:t>      - </a:t>
            </a:r>
            <a:r>
              <a:rPr lang="en-US" sz="2200" dirty="0" err="1">
                <a:latin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biệt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bản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cấp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thiên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nhiên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cuộc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sống</a:t>
            </a:r>
            <a:r>
              <a:rPr lang="en-US" sz="22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200" dirty="0">
                <a:latin typeface="Times New Roman" pitchFamily="18" charset="0"/>
              </a:rPr>
              <a:t>      - </a:t>
            </a:r>
            <a:r>
              <a:rPr lang="en-US" sz="2200" dirty="0" err="1">
                <a:latin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sản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phẩm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mĩ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thuật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kết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sắc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đã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343400" y="812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 u="sng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1752600" y="1066801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3: MÀU SẮC EM YÊU</a:t>
            </a:r>
          </a:p>
          <a:p>
            <a:pPr lvl="1"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1:Hoạt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105400" y="574676"/>
            <a:ext cx="3581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196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32" y="1690688"/>
            <a:ext cx="8653081" cy="4980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4" y="291135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4" y="365125"/>
            <a:ext cx="7529285" cy="9411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9" y="1472302"/>
            <a:ext cx="7415581" cy="5094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" y="180640"/>
            <a:ext cx="1401109" cy="13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9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6572" y="228601"/>
            <a:ext cx="1135162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;…)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2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4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e2443d50be4edde0f92218bf07fa4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3" y="221615"/>
            <a:ext cx="1263015" cy="1191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395" y="3075257"/>
            <a:ext cx="4631532" cy="4024163"/>
          </a:xfrm>
          <a:prstGeom prst="rect">
            <a:avLst/>
          </a:prstGeom>
        </p:spPr>
      </p:pic>
      <p:pic>
        <p:nvPicPr>
          <p:cNvPr id="4" name="图片 3" descr="4ef6b7c9486052b6069210c143670dc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82"/>
          <a:stretch>
            <a:fillRect/>
          </a:stretch>
        </p:blipFill>
        <p:spPr>
          <a:xfrm>
            <a:off x="9655711" y="473710"/>
            <a:ext cx="1684020" cy="1878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771" y="764669"/>
            <a:ext cx="634648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71" t="44542" r="11801" b="3890"/>
          <a:stretch/>
        </p:blipFill>
        <p:spPr>
          <a:xfrm>
            <a:off x="4297681" y="3745011"/>
            <a:ext cx="4362994" cy="2917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255" r="1849" b="61904"/>
          <a:stretch/>
        </p:blipFill>
        <p:spPr>
          <a:xfrm>
            <a:off x="6871064" y="431702"/>
            <a:ext cx="4943901" cy="3375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423" r="54371" b="58125"/>
          <a:stretch/>
        </p:blipFill>
        <p:spPr>
          <a:xfrm>
            <a:off x="548552" y="494269"/>
            <a:ext cx="4540883" cy="3250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4103" y="32604"/>
            <a:ext cx="384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b="1" dirty="0" err="1">
                <a:solidFill>
                  <a:srgbClr val="FF0000"/>
                </a:solidFill>
              </a:rPr>
              <a:t>Màu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sắc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nhiên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41535" r="6552" b="-1323"/>
          <a:stretch/>
        </p:blipFill>
        <p:spPr>
          <a:xfrm>
            <a:off x="6274504" y="566057"/>
            <a:ext cx="5917496" cy="4201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11700" r="54609" b="58519"/>
          <a:stretch/>
        </p:blipFill>
        <p:spPr>
          <a:xfrm>
            <a:off x="0" y="464457"/>
            <a:ext cx="2888344" cy="4452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0" t="2475" r="16521" b="58519"/>
          <a:stretch/>
        </p:blipFill>
        <p:spPr>
          <a:xfrm>
            <a:off x="3046548" y="566056"/>
            <a:ext cx="3323772" cy="42018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962" y="104390"/>
            <a:ext cx="3632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Màu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sắc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cuộc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61" y="5094514"/>
            <a:ext cx="1124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1.Em </a:t>
            </a:r>
            <a:r>
              <a:rPr lang="en-US" sz="2400" b="1" dirty="0" err="1">
                <a:solidFill>
                  <a:srgbClr val="C00000"/>
                </a:solidFill>
              </a:rPr>
              <a:t>hãy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nêu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màu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sắc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những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vật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trên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  </a:t>
            </a:r>
            <a:r>
              <a:rPr lang="en-US" sz="2400" b="1" dirty="0" err="1">
                <a:solidFill>
                  <a:srgbClr val="C00000"/>
                </a:solidFill>
              </a:rPr>
              <a:t>Chỉ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màu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bản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trong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đó</a:t>
            </a:r>
            <a:r>
              <a:rPr lang="en-US" sz="2400" b="1" dirty="0">
                <a:solidFill>
                  <a:srgbClr val="C00000"/>
                </a:solidFill>
              </a:rPr>
              <a:t>?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2. </a:t>
            </a:r>
            <a:r>
              <a:rPr lang="en-US" sz="2400" b="1" dirty="0" err="1">
                <a:solidFill>
                  <a:srgbClr val="C00000"/>
                </a:solidFill>
              </a:rPr>
              <a:t>Kể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vật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nhiều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màu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sắc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yêu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thích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65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6" y="-208346"/>
            <a:ext cx="5294743" cy="3495555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2" y="34723"/>
            <a:ext cx="5485871" cy="325248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8" y="3443467"/>
            <a:ext cx="5294742" cy="329878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3" y="3443467"/>
            <a:ext cx="5485870" cy="32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5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6" y="574446"/>
            <a:ext cx="5462858" cy="3624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06" y="574445"/>
            <a:ext cx="5218894" cy="3624566"/>
          </a:xfrm>
          <a:prstGeom prst="rect">
            <a:avLst/>
          </a:prstGeom>
        </p:spPr>
      </p:pic>
      <p:sp>
        <p:nvSpPr>
          <p:cNvPr id="7" name="Rounded Rectangle 3"/>
          <p:cNvSpPr/>
          <p:nvPr/>
        </p:nvSpPr>
        <p:spPr>
          <a:xfrm>
            <a:off x="155802" y="4310749"/>
            <a:ext cx="7534064" cy="63551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4"/>
          <p:cNvSpPr/>
          <p:nvPr/>
        </p:nvSpPr>
        <p:spPr>
          <a:xfrm>
            <a:off x="158507" y="4946265"/>
            <a:ext cx="11327028" cy="72771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6" y="574446"/>
            <a:ext cx="5462858" cy="35904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05" y="574443"/>
            <a:ext cx="5218893" cy="3590492"/>
          </a:xfrm>
          <a:prstGeom prst="rect">
            <a:avLst/>
          </a:prstGeom>
        </p:spPr>
      </p:pic>
      <p:sp>
        <p:nvSpPr>
          <p:cNvPr id="15" name="Rounded Rectangle 5"/>
          <p:cNvSpPr/>
          <p:nvPr/>
        </p:nvSpPr>
        <p:spPr>
          <a:xfrm>
            <a:off x="155802" y="5581781"/>
            <a:ext cx="11327028" cy="11572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1104" y="36702"/>
            <a:ext cx="4402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b="1" dirty="0" err="1">
                <a:solidFill>
                  <a:srgbClr val="FF0000"/>
                </a:solidFill>
              </a:rPr>
              <a:t>Màu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sắc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75" y="159654"/>
            <a:ext cx="6313827" cy="5221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96" y="101598"/>
            <a:ext cx="54573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(1869-1954)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71478"/>
            <a:ext cx="54573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1901.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25" y="303569"/>
            <a:ext cx="6197813" cy="4587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3" y="216485"/>
            <a:ext cx="5871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(1914-2006)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143" y="2367542"/>
            <a:ext cx="58715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1984.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633</Words>
  <Application>Microsoft Office PowerPoint</Application>
  <PresentationFormat>Widescreen</PresentationFormat>
  <Paragraphs>89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NM</cp:lastModifiedBy>
  <cp:revision>15</cp:revision>
  <dcterms:created xsi:type="dcterms:W3CDTF">2024-10-07T13:38:55Z</dcterms:created>
  <dcterms:modified xsi:type="dcterms:W3CDTF">2025-11-06T02:35:15Z</dcterms:modified>
</cp:coreProperties>
</file>