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4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2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9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6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7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1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6C207-ADE4-4906-81E5-BC160A53565E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3018-8EBD-4460-8D02-91BFF02D9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6228" y="1052736"/>
            <a:ext cx="70394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5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8824" y="2040297"/>
            <a:ext cx="850252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CHỦ ĐỀ 3: SÁNG TẠO TỪ NHỮNG CHẤM MÀU</a:t>
            </a:r>
          </a:p>
        </p:txBody>
      </p:sp>
    </p:spTree>
    <p:extLst>
      <p:ext uri="{BB962C8B-B14F-4D97-AF65-F5344CB8AC3E}">
        <p14:creationId xmlns:p14="http://schemas.microsoft.com/office/powerpoint/2010/main" val="21912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awesome_flowe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2495551" y="260351"/>
            <a:ext cx="7561263" cy="3097213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CHỐT Ý</a:t>
            </a:r>
            <a:endParaRPr lang="en-GB" sz="40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74825" y="3716339"/>
            <a:ext cx="8642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 màu xuất hiện nhiều trong tự nhiên, có nhiều hình dáng, màu sắc khác nhau. Trong mĩ thuật, chấm màu được sử dụng để tạo nên sự sinh động.</a:t>
            </a:r>
          </a:p>
        </p:txBody>
      </p:sp>
    </p:spTree>
    <p:extLst>
      <p:ext uri="{BB962C8B-B14F-4D97-AF65-F5344CB8AC3E}">
        <p14:creationId xmlns:p14="http://schemas.microsoft.com/office/powerpoint/2010/main" val="10955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782889" y="1341438"/>
            <a:ext cx="6734175" cy="2159000"/>
          </a:xfrm>
          <a:prstGeom prst="cloudCallout">
            <a:avLst>
              <a:gd name="adj1" fmla="val -38205"/>
              <a:gd name="adj2" fmla="val 1154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671658" y="1844824"/>
            <a:ext cx="504497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2.THỂ HIỆN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279650" y="3644901"/>
            <a:ext cx="7632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GV hướng dẫn hs quan sát cách tạo chấm màu trong SGK Mĩ thuật 1, trang 14, quan sát hình minh họa và trả lời câu hỏi: </a:t>
            </a:r>
          </a:p>
        </p:txBody>
      </p:sp>
    </p:spTree>
    <p:extLst>
      <p:ext uri="{BB962C8B-B14F-4D97-AF65-F5344CB8AC3E}">
        <p14:creationId xmlns:p14="http://schemas.microsoft.com/office/powerpoint/2010/main" val="161302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223963"/>
              </p:ext>
            </p:extLst>
          </p:nvPr>
        </p:nvGraphicFramePr>
        <p:xfrm>
          <a:off x="3141798" y="1027906"/>
          <a:ext cx="7632700" cy="151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marL="571500" marR="0" indent="-57150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759075"/>
            <a:ext cx="46799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52413"/>
            <a:ext cx="302736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141788"/>
            <a:ext cx="445928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138613"/>
            <a:ext cx="180022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52413"/>
            <a:ext cx="53149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9" y="4138614"/>
            <a:ext cx="20208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1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71438"/>
            <a:ext cx="4591050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4" y="3567114"/>
            <a:ext cx="4154487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85725"/>
            <a:ext cx="4176712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7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awesome_flowe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BÀY, NHẬN XÉT CUỐI CHỦ ĐỀ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"/>
          <p:cNvGrpSpPr>
            <a:grpSpLocks/>
          </p:cNvGrpSpPr>
          <p:nvPr/>
        </p:nvGrpSpPr>
        <p:grpSpPr bwMode="auto">
          <a:xfrm>
            <a:off x="3179763" y="1341438"/>
            <a:ext cx="6337300" cy="2159000"/>
            <a:chOff x="1655679" y="1340768"/>
            <a:chExt cx="6336704" cy="2160240"/>
          </a:xfrm>
        </p:grpSpPr>
        <p:sp>
          <p:nvSpPr>
            <p:cNvPr id="4" name="Cloud Callout 3"/>
            <p:cNvSpPr/>
            <p:nvPr/>
          </p:nvSpPr>
          <p:spPr>
            <a:xfrm>
              <a:off x="1655679" y="1340768"/>
              <a:ext cx="6336704" cy="2160240"/>
            </a:xfrm>
            <a:prstGeom prst="cloudCallout">
              <a:avLst>
                <a:gd name="adj1" fmla="val -38205"/>
                <a:gd name="adj2" fmla="val 11541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4836" y="1620209"/>
              <a:ext cx="5232031" cy="160135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1.QUAN SÁT</a:t>
              </a:r>
            </a:p>
            <a:p>
              <a:pPr algn="ctr" eaLnBrk="1" hangingPunct="1">
                <a:defRPr/>
              </a:pP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0738" y="4508501"/>
            <a:ext cx="8208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yêu cầu HS mở SGK MĨ thuật 1, trang 12, quan sát hình minh họa và trả lời câu hỏi: </a:t>
            </a:r>
          </a:p>
        </p:txBody>
      </p:sp>
    </p:spTree>
    <p:extLst>
      <p:ext uri="{BB962C8B-B14F-4D97-AF65-F5344CB8AC3E}">
        <p14:creationId xmlns:p14="http://schemas.microsoft.com/office/powerpoint/2010/main" val="39680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34938"/>
            <a:ext cx="435768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161925"/>
            <a:ext cx="40005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11525"/>
            <a:ext cx="43576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3300414"/>
            <a:ext cx="40005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478002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wesome_flowe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13062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47850" y="2133600"/>
            <a:ext cx="8229600" cy="60325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GB" sz="1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GB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vi-VN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1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  <a:defRPr/>
            </a:pPr>
            <a:endParaRPr lang="vi-VN" sz="1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GB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239353" y="476672"/>
            <a:ext cx="5713295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179763" y="1341438"/>
            <a:ext cx="6337300" cy="2159000"/>
            <a:chOff x="1655679" y="1340768"/>
            <a:chExt cx="6336704" cy="2160240"/>
          </a:xfrm>
        </p:grpSpPr>
        <p:sp>
          <p:nvSpPr>
            <p:cNvPr id="5" name="Cloud Callout 4"/>
            <p:cNvSpPr/>
            <p:nvPr/>
          </p:nvSpPr>
          <p:spPr>
            <a:xfrm>
              <a:off x="1655679" y="1340768"/>
              <a:ext cx="6336704" cy="2160240"/>
            </a:xfrm>
            <a:prstGeom prst="cloudCallout">
              <a:avLst>
                <a:gd name="adj1" fmla="val -38205"/>
                <a:gd name="adj2" fmla="val 11541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4836" y="1620209"/>
              <a:ext cx="5232032" cy="160135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n-US" sz="6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1.QUAN SÁT</a:t>
              </a:r>
            </a:p>
            <a:p>
              <a:pPr algn="ctr" eaLnBrk="1" hangingPunct="1">
                <a:defRPr/>
              </a:pP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thuật</a:t>
              </a:r>
              <a:r>
                <a:rPr lang="en-US" sz="32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0738" y="4508501"/>
            <a:ext cx="8208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yêu cầu HS mở SGK MĨ thuật 1, trang 13, quan sát hình minh họa và trả lời câu hỏi: </a:t>
            </a:r>
          </a:p>
        </p:txBody>
      </p:sp>
    </p:spTree>
    <p:extLst>
      <p:ext uri="{BB962C8B-B14F-4D97-AF65-F5344CB8AC3E}">
        <p14:creationId xmlns:p14="http://schemas.microsoft.com/office/powerpoint/2010/main" val="28129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0"/>
            <a:ext cx="5187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3068638"/>
            <a:ext cx="367188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15888"/>
            <a:ext cx="36020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wesome_flowe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59673" y="3429000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GB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7689" y="201414"/>
            <a:ext cx="5713295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05051" y="1628776"/>
            <a:ext cx="79216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Nhiều chấm màu đặt cạnh nhau có tạo nên mảng màu không?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61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5888"/>
            <a:ext cx="352901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6" y="125414"/>
            <a:ext cx="3667125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6" y="3646489"/>
            <a:ext cx="36671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644900"/>
            <a:ext cx="3529012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1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5888"/>
            <a:ext cx="46085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101600"/>
            <a:ext cx="3930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267075"/>
            <a:ext cx="46085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9" y="3267075"/>
            <a:ext cx="38893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471808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323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TRƯNG BÀY, NHẬN XÉT CUỐI CHỦ ĐỀ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2024-09-29T14:01:33Z</dcterms:created>
  <dcterms:modified xsi:type="dcterms:W3CDTF">2024-09-29T14:06:24Z</dcterms:modified>
</cp:coreProperties>
</file>