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-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89E81-AF88-4D70-B521-A18DEA9ED519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BCF42-F55B-4A2E-BB2F-96D56C8A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0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EC9E8F5-2F68-49C2-B493-88FEE1FDCE00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34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33B16C-928F-42CD-AA85-5827EF8F7676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39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F26-77D6-4F6B-871B-78027A55AC6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A373-1A6F-4DF7-B260-6C54CDC9D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7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F26-77D6-4F6B-871B-78027A55AC6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A373-1A6F-4DF7-B260-6C54CDC9D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8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F26-77D6-4F6B-871B-78027A55AC6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A373-1A6F-4DF7-B260-6C54CDC9D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7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F26-77D6-4F6B-871B-78027A55AC6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A373-1A6F-4DF7-B260-6C54CDC9D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8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F26-77D6-4F6B-871B-78027A55AC6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A373-1A6F-4DF7-B260-6C54CDC9D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F26-77D6-4F6B-871B-78027A55AC6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A373-1A6F-4DF7-B260-6C54CDC9D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F26-77D6-4F6B-871B-78027A55AC6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A373-1A6F-4DF7-B260-6C54CDC9D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8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F26-77D6-4F6B-871B-78027A55AC6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A373-1A6F-4DF7-B260-6C54CDC9D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3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F26-77D6-4F6B-871B-78027A55AC6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A373-1A6F-4DF7-B260-6C54CDC9D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3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F26-77D6-4F6B-871B-78027A55AC6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A373-1A6F-4DF7-B260-6C54CDC9D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F26-77D6-4F6B-871B-78027A55AC6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A373-1A6F-4DF7-B260-6C54CDC9D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6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40F26-77D6-4F6B-871B-78027A55AC6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7A373-1A6F-4DF7-B260-6C54CDC9D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linh tinh\fg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24300" y="2967039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 sz="5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2329315" y="3518451"/>
            <a:ext cx="6890886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  <a:p>
            <a:pPr algn="ctr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 MẢNG MÀU YÊU THÍCH </a:t>
            </a:r>
          </a:p>
          <a:p>
            <a:pPr eaLnBrk="1" hangingPunct="1"/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3637" y="1574801"/>
            <a:ext cx="7395370" cy="1669559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sz="4800">
                <a:solidFill>
                  <a:srgbClr val="00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Mĩ thuật</a:t>
            </a:r>
            <a:endParaRPr lang="en-US" sz="4800" dirty="0">
              <a:solidFill>
                <a:srgbClr val="0066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8" name="Picture 6" descr="fon zari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381000"/>
            <a:ext cx="12176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5" descr="__FwkShu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6" y="5372100"/>
            <a:ext cx="1362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6" descr="fon zari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4800"/>
            <a:ext cx="12176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5" descr="__FwkShu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181600"/>
            <a:ext cx="1362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24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Content Placeholder 2"/>
          <p:cNvSpPr>
            <a:spLocks noGrp="1" noChangeArrowheads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2" name="Picture 2" descr="D:\linh tinh\fjk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68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4476750" y="1152526"/>
            <a:ext cx="2941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 ĐỘNG</a:t>
            </a:r>
          </a:p>
        </p:txBody>
      </p:sp>
      <p:pic>
        <p:nvPicPr>
          <p:cNvPr id="12294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054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054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9149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9149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AutoShape 4" descr="RÃ©sultat de recherche d'images pour &quot;quáº£ chuá»i chÃ­n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9" name="AutoShape 6" descr="RÃ©sultat de recherche d'images pour &quot;quáº£ chuá»i chÃ­n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8" name="TextBox 4"/>
          <p:cNvSpPr txBox="1">
            <a:spLocks noChangeArrowheads="1"/>
          </p:cNvSpPr>
          <p:nvPr/>
        </p:nvSpPr>
        <p:spPr bwMode="auto">
          <a:xfrm>
            <a:off x="2971800" y="2198688"/>
            <a:ext cx="685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 kể tên màu em biết”</a:t>
            </a:r>
          </a:p>
        </p:txBody>
      </p:sp>
    </p:spTree>
    <p:extLst>
      <p:ext uri="{BB962C8B-B14F-4D97-AF65-F5344CB8AC3E}">
        <p14:creationId xmlns:p14="http://schemas.microsoft.com/office/powerpoint/2010/main" val="402224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linh tinh\fjk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1524000" y="1106489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  <a:p>
            <a:pPr algn="ctr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 MẢNG MÀU YÊU THÍCH </a:t>
            </a: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5181600" y="3124201"/>
            <a:ext cx="1443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sp>
        <p:nvSpPr>
          <p:cNvPr id="10" name="矩形: 圆角 47"/>
          <p:cNvSpPr/>
          <p:nvPr/>
        </p:nvSpPr>
        <p:spPr>
          <a:xfrm>
            <a:off x="3429000" y="3962400"/>
            <a:ext cx="5715000" cy="838200"/>
          </a:xfrm>
          <a:prstGeom prst="roundRect">
            <a:avLst>
              <a:gd name="adj" fmla="val 43259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SGK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kết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nối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tri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thức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cuộc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sống</a:t>
            </a:r>
            <a:endParaRPr lang="zh-CN" altLang="en-US" sz="28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11"/>
          <p:cNvSpPr txBox="1">
            <a:spLocks noChangeArrowheads="1"/>
          </p:cNvSpPr>
          <p:nvPr/>
        </p:nvSpPr>
        <p:spPr bwMode="auto">
          <a:xfrm>
            <a:off x="3273425" y="304800"/>
            <a:ext cx="5867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5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5367" grpId="0"/>
      <p:bldP spid="10" grpId="0" animBg="1"/>
      <p:bldP spid="153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495800"/>
            <a:ext cx="9144000" cy="6858000"/>
          </a:xfrm>
          <a:noFill/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971800" y="2286001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514601" y="685800"/>
            <a:ext cx="2093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0"/>
            <a:ext cx="533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dist">
              <a:defRPr/>
            </a:pPr>
            <a:r>
              <a:rPr lang="en-US" altLang="zh-CN" sz="4000" b="1" dirty="0" err="1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Hoạt</a:t>
            </a:r>
            <a:r>
              <a:rPr lang="en-US" altLang="zh-CN" sz="4000" b="1" dirty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động</a:t>
            </a:r>
            <a:r>
              <a:rPr lang="en-US" altLang="zh-CN" sz="4000" b="1" dirty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1:Quan </a:t>
            </a:r>
            <a:r>
              <a:rPr lang="en-US" altLang="zh-CN" sz="4000" b="1" dirty="0" err="1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sát</a:t>
            </a:r>
            <a:r>
              <a:rPr lang="vi-VN" altLang="zh-CN" sz="4000" b="1" dirty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                       </a:t>
            </a:r>
            <a:endParaRPr lang="zh-CN" altLang="en-US" sz="4000" b="1" dirty="0">
              <a:ln w="28575">
                <a:solidFill>
                  <a:prstClr val="white"/>
                </a:solidFill>
              </a:ln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7418" name="Picture 10" descr="C:\Users\Administrator\Desktop\c680ce93e761103f49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12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971800" y="2286001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2514601" y="685800"/>
            <a:ext cx="2093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002060"/>
              </a:solidFill>
            </a:endParaRPr>
          </a:p>
        </p:txBody>
      </p:sp>
      <p:pic>
        <p:nvPicPr>
          <p:cNvPr id="76806" name="Picture 6" descr="C:\Users\Administrator\Desktop\7778d573f8810fdf56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85800"/>
            <a:ext cx="914400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80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28600"/>
            <a:ext cx="9144000" cy="6858000"/>
          </a:xfrm>
          <a:noFill/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971800" y="2286001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514601" y="685800"/>
            <a:ext cx="2093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002060"/>
              </a:solidFill>
            </a:endParaRPr>
          </a:p>
        </p:txBody>
      </p:sp>
      <p:pic>
        <p:nvPicPr>
          <p:cNvPr id="77829" name="Picture 5" descr="C:\Users\Administrator\Desktop\db8fae879d756a2b33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8534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6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2971800" y="2286001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514601" y="685800"/>
            <a:ext cx="2093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1" y="609600"/>
            <a:ext cx="533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dist">
              <a:defRPr/>
            </a:pPr>
            <a:r>
              <a:rPr lang="en-US" altLang="zh-CN" sz="4000" b="1" dirty="0" err="1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Hoạt</a:t>
            </a:r>
            <a:r>
              <a:rPr lang="en-US" altLang="zh-CN" sz="4000" b="1" dirty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động</a:t>
            </a:r>
            <a:r>
              <a:rPr lang="en-US" altLang="zh-CN" sz="4000" b="1" dirty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2:Thể </a:t>
            </a:r>
            <a:r>
              <a:rPr lang="en-US" altLang="zh-CN" sz="4000" b="1" dirty="0" err="1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hiện</a:t>
            </a:r>
            <a:r>
              <a:rPr lang="vi-VN" altLang="zh-CN" sz="4000" b="1" dirty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                       </a:t>
            </a:r>
            <a:endParaRPr lang="zh-CN" altLang="en-US" sz="4000" b="1" dirty="0">
              <a:ln w="28575">
                <a:solidFill>
                  <a:prstClr val="white"/>
                </a:solidFill>
              </a:ln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78855" name="Picture 7" descr="C:\Users\Administrator\Desktop\af2c03633891cfcf96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57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971800" y="2286001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2514601" y="685800"/>
            <a:ext cx="2093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002060"/>
              </a:solidFill>
            </a:endParaRPr>
          </a:p>
        </p:txBody>
      </p:sp>
      <p:pic>
        <p:nvPicPr>
          <p:cNvPr id="80897" name="Picture 1" descr="C:\Users\Administrator\Desktop\038c9555aea759f900b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97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971800" y="838201"/>
            <a:ext cx="601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4000" b="1" i="1">
              <a:solidFill>
                <a:srgbClr val="002060"/>
              </a:solidFill>
            </a:endParaRPr>
          </a:p>
          <a:p>
            <a:r>
              <a:rPr lang="en-US" altLang="en-US" sz="4000" b="1" i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524000" y="25908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 sz="20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i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0" y="2133601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CC"/>
                </a:solidFill>
                <a:cs typeface="Times New Roman" panose="02020603050405020304" pitchFamily="18" charset="0"/>
              </a:rPr>
              <a:t>*</a:t>
            </a: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hãy thực hiện tạo những mảng màu yêu thích bằng hình thức tự chọn.</a:t>
            </a:r>
            <a:endParaRPr lang="en-US" altLang="en-US" sz="4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6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6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THỰC HÀNH</a:t>
            </a:r>
          </a:p>
          <a:p>
            <a:r>
              <a:rPr lang="en-US" altLang="en-US" sz="2400" b="1" i="1">
                <a:solidFill>
                  <a:srgbClr val="0000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259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</Words>
  <Application>Microsoft Office PowerPoint</Application>
  <PresentationFormat>Widescreen</PresentationFormat>
  <Paragraphs>30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NM</cp:lastModifiedBy>
  <cp:revision>2</cp:revision>
  <dcterms:created xsi:type="dcterms:W3CDTF">2024-10-20T03:21:57Z</dcterms:created>
  <dcterms:modified xsi:type="dcterms:W3CDTF">2025-11-08T03:54:22Z</dcterms:modified>
</cp:coreProperties>
</file>