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5" r:id="rId4"/>
    <p:sldId id="266" r:id="rId5"/>
    <p:sldId id="289" r:id="rId6"/>
    <p:sldId id="291" r:id="rId7"/>
    <p:sldId id="282" r:id="rId8"/>
    <p:sldId id="290" r:id="rId9"/>
    <p:sldId id="274" r:id="rId10"/>
    <p:sldId id="292" r:id="rId11"/>
    <p:sldId id="261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2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7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0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1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CEBE-87AE-4E2B-A3BD-035575D40FF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57E5E-718B-4C72-998F-72DA55DF7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721" y="3662101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SÁNG TẠO TỪ NHỮNG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CƠ BẢN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279" y="2366260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Lớp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5" y="2209923"/>
            <a:ext cx="1236003" cy="12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910" y="2773827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 TẠO TỪ NHỮNG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 CƠ BẢN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81" y="4415246"/>
            <a:ext cx="3918857" cy="15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4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99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2168" y="299332"/>
            <a:ext cx="3907945" cy="962012"/>
            <a:chOff x="1081826" y="1445735"/>
            <a:chExt cx="3116688" cy="962012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7606"/>
          <a:stretch/>
        </p:blipFill>
        <p:spPr>
          <a:xfrm>
            <a:off x="272169" y="1410789"/>
            <a:ext cx="8584448" cy="544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7119" y="911760"/>
            <a:ext cx="4575773" cy="962012"/>
            <a:chOff x="1081826" y="1445735"/>
            <a:chExt cx="3116688" cy="962012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Vận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dụng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" t="72125" b="-947"/>
            <a:stretch/>
          </p:blipFill>
          <p:spPr>
            <a:xfrm>
              <a:off x="1081826" y="1445735"/>
              <a:ext cx="1094704" cy="962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423853" y="2784229"/>
            <a:ext cx="7498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6000" dirty="0" err="1">
                <a:solidFill>
                  <a:srgbClr val="C00000"/>
                </a:solidFill>
                <a:latin typeface="UTM Avo" panose="02040603050506020204" pitchFamily="18" charset="0"/>
              </a:rPr>
              <a:t>Nhận</a:t>
            </a:r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UTM Avo" panose="02040603050506020204" pitchFamily="18" charset="0"/>
              </a:rPr>
              <a:t>xét</a:t>
            </a:r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endParaRPr lang="en-US" sz="6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r>
              <a:rPr lang="en-US" sz="6000" dirty="0">
                <a:solidFill>
                  <a:srgbClr val="C00000"/>
                </a:solidFill>
                <a:latin typeface="UTM Avo" panose="02040603050506020204" pitchFamily="18" charset="0"/>
              </a:rPr>
              <a:t>- Dặn dò</a:t>
            </a:r>
          </a:p>
        </p:txBody>
      </p:sp>
    </p:spTree>
    <p:extLst>
      <p:ext uri="{BB962C8B-B14F-4D97-AF65-F5344CB8AC3E}">
        <p14:creationId xmlns:p14="http://schemas.microsoft.com/office/powerpoint/2010/main" val="102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2D05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3081" y="180570"/>
            <a:ext cx="3311632" cy="967420"/>
            <a:chOff x="796730" y="1277850"/>
            <a:chExt cx="3311632" cy="967420"/>
          </a:xfrm>
        </p:grpSpPr>
        <p:sp>
          <p:nvSpPr>
            <p:cNvPr id="2" name="Rounded Rectangle 1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31360" b="3287"/>
          <a:stretch/>
        </p:blipFill>
        <p:spPr>
          <a:xfrm>
            <a:off x="1347886" y="1147989"/>
            <a:ext cx="6502891" cy="557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2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0524" y="103848"/>
            <a:ext cx="3311632" cy="967420"/>
            <a:chOff x="796730" y="1277850"/>
            <a:chExt cx="3311632" cy="967420"/>
          </a:xfrm>
        </p:grpSpPr>
        <p:sp>
          <p:nvSpPr>
            <p:cNvPr id="9" name="Rounded Rectangle 8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" b="7981"/>
          <a:stretch/>
        </p:blipFill>
        <p:spPr>
          <a:xfrm>
            <a:off x="24937" y="1201782"/>
            <a:ext cx="4518427" cy="56562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634" r="5260" b="7605"/>
          <a:stretch/>
        </p:blipFill>
        <p:spPr>
          <a:xfrm>
            <a:off x="4702629" y="1201782"/>
            <a:ext cx="4441371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FF"/>
            </a:gs>
            <a:gs pos="74000">
              <a:srgbClr val="66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650" y="102193"/>
            <a:ext cx="3311632" cy="967420"/>
            <a:chOff x="796730" y="1277850"/>
            <a:chExt cx="3311632" cy="967420"/>
          </a:xfrm>
        </p:grpSpPr>
        <p:sp>
          <p:nvSpPr>
            <p:cNvPr id="6" name="Rounded Rectangle 5"/>
            <p:cNvSpPr/>
            <p:nvPr/>
          </p:nvSpPr>
          <p:spPr>
            <a:xfrm>
              <a:off x="1792352" y="1502826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sát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30" y="1277850"/>
              <a:ext cx="1104805" cy="967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5258" r="7113" b="8169"/>
          <a:stretch/>
        </p:blipFill>
        <p:spPr>
          <a:xfrm>
            <a:off x="156650" y="1227910"/>
            <a:ext cx="4141030" cy="5373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446" b="6666"/>
          <a:stretch/>
        </p:blipFill>
        <p:spPr>
          <a:xfrm>
            <a:off x="4467497" y="1227910"/>
            <a:ext cx="4532812" cy="53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8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910" y="2773827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 TẠO TỪ NHỮNG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 CƠ BẢN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81" y="4415246"/>
            <a:ext cx="3918857" cy="15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5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4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492" y="186831"/>
            <a:ext cx="4472948" cy="1511340"/>
            <a:chOff x="788991" y="1415475"/>
            <a:chExt cx="3409523" cy="992874"/>
          </a:xfrm>
        </p:grpSpPr>
        <p:sp>
          <p:nvSpPr>
            <p:cNvPr id="5" name="Rounded Rectangle 4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hiện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313510" y="2247814"/>
            <a:ext cx="8569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 vật có dạng khối em yêu 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9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66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2785" y="122252"/>
            <a:ext cx="3409523" cy="992874"/>
            <a:chOff x="788991" y="1415475"/>
            <a:chExt cx="3409523" cy="992874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Thể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hiện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59" b="34501"/>
            <a:stretch/>
          </p:blipFill>
          <p:spPr>
            <a:xfrm>
              <a:off x="788991" y="1415475"/>
              <a:ext cx="1310266" cy="9928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536" b="5801"/>
          <a:stretch/>
        </p:blipFill>
        <p:spPr>
          <a:xfrm>
            <a:off x="122785" y="1214846"/>
            <a:ext cx="4410026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5258" b="6291"/>
          <a:stretch/>
        </p:blipFill>
        <p:spPr>
          <a:xfrm>
            <a:off x="4715691" y="1214846"/>
            <a:ext cx="42976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9910" y="2773827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 TẠO TỪ NHỮNG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KHỐI CƠ BẢN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3)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81" y="4415246"/>
            <a:ext cx="3918857" cy="15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74000">
              <a:schemeClr val="bg1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4320" y="390548"/>
            <a:ext cx="5029199" cy="953036"/>
            <a:chOff x="1136720" y="1435393"/>
            <a:chExt cx="3061794" cy="953036"/>
          </a:xfrm>
        </p:grpSpPr>
        <p:sp>
          <p:nvSpPr>
            <p:cNvPr id="6" name="Rounded Rectangle 5"/>
            <p:cNvSpPr/>
            <p:nvPr/>
          </p:nvSpPr>
          <p:spPr>
            <a:xfrm>
              <a:off x="1882504" y="1653178"/>
              <a:ext cx="2316010" cy="5174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     </a:t>
              </a:r>
              <a:r>
                <a:rPr lang="en-US" sz="2400" dirty="0" err="1">
                  <a:latin typeface="UTM Avo" panose="02040603050506020204" pitchFamily="18" charset="0"/>
                </a:rPr>
                <a:t>Thảo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luận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207"/>
            <a:stretch/>
          </p:blipFill>
          <p:spPr>
            <a:xfrm>
              <a:off x="1136720" y="1435393"/>
              <a:ext cx="1155718" cy="953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9276" r="8966" b="77089"/>
          <a:stretch/>
        </p:blipFill>
        <p:spPr>
          <a:xfrm>
            <a:off x="274320" y="1711234"/>
            <a:ext cx="8673737" cy="497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96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96</cp:revision>
  <dcterms:created xsi:type="dcterms:W3CDTF">2020-11-02T00:50:28Z</dcterms:created>
  <dcterms:modified xsi:type="dcterms:W3CDTF">2025-12-22T01:53:15Z</dcterms:modified>
</cp:coreProperties>
</file>