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6" r:id="rId5"/>
    <p:sldId id="274" r:id="rId6"/>
    <p:sldId id="267" r:id="rId7"/>
    <p:sldId id="268" r:id="rId8"/>
    <p:sldId id="277" r:id="rId9"/>
    <p:sldId id="269" r:id="rId10"/>
    <p:sldId id="278" r:id="rId11"/>
    <p:sldId id="27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EB2C-7442-48B2-A442-940C2B2A952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E8E3-056D-4957-97EC-2582BB80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31.emf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34" Type="http://schemas.openxmlformats.org/officeDocument/2006/relationships/oleObject" Target="../embeddings/oleObject17.bin"/><Relationship Id="rId42" Type="http://schemas.openxmlformats.org/officeDocument/2006/relationships/oleObject" Target="../embeddings/oleObject21.bin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emf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oleObject" Target="../embeddings/oleObject19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30.e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34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image" Target="../media/image23.e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emf"/><Relationship Id="rId31" Type="http://schemas.openxmlformats.org/officeDocument/2006/relationships/image" Target="../media/image27.emf"/><Relationship Id="rId44" Type="http://schemas.openxmlformats.org/officeDocument/2006/relationships/oleObject" Target="../embeddings/oleObject22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5.e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9.wmf"/><Relationship Id="rId43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46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6" y="951854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9684" y="3124200"/>
            <a:ext cx="6673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em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tiết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Mĩ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Thuật</a:t>
            </a:r>
            <a:endParaRPr lang="en-US" altLang="zh-CN" sz="5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6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3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6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1" y="141605"/>
            <a:ext cx="90157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195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ẽ tranh chủ đề thiên nhiên đơn giản, đẹp nhất 2024 - HoaTie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ướng dẫn cách vẽ tranh phong cảnh đơn giản, dễ thực hiệ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399+ Vẽ tranh phong cảnh: Khám phá vẻ đẹp thiên nhiên qua từng nét cọ - 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2" name="Picture 22" descr="Hướng dẫn cách vẽ tranh phong cảnh đơn giản, dễ thực h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14354"/>
            <a:ext cx="4854576" cy="31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Vẽ tranh chủ đề thiên nhiên đơn giản, đẹp nhất 2024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51" y="312737"/>
            <a:ext cx="5330825" cy="31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Cách vẽ tranh phong cảnh đơn giản và hấp d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84314"/>
            <a:ext cx="5056505" cy="31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Vẽ tranh chủ đề thiên nhiên đơn giản, đẹp nhất 2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51" y="3708234"/>
            <a:ext cx="5330824" cy="31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3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37" y="0"/>
            <a:ext cx="9144000" cy="68862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A4)…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61" y="3942219"/>
            <a:ext cx="5227094" cy="2752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18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58288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yeu ngh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9" y="2578100"/>
            <a:ext cx="2592387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anh kh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1" y="4095751"/>
            <a:ext cx="4276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ANH PHU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4975" y="4202114"/>
            <a:ext cx="32400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743200" y="914401"/>
            <a:ext cx="7177088" cy="167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</p:txBody>
      </p:sp>
    </p:spTree>
    <p:extLst>
      <p:ext uri="{BB962C8B-B14F-4D97-AF65-F5344CB8AC3E}">
        <p14:creationId xmlns:p14="http://schemas.microsoft.com/office/powerpoint/2010/main" val="322067320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343400" y="812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 u="sng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1752600" y="1066801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6:  SẮC MÀU THIÊN NHIÊN</a:t>
            </a:r>
          </a:p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105400" y="574676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Mĩ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600" b="1" dirty="0">
                <a:latin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600" b="1" dirty="0">
                <a:latin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224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5263" y="203201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aseline="-25000" dirty="0">
                <a:latin typeface="HP001 4 hang 1 ô ly" pitchFamily="34" charset="-93"/>
              </a:rPr>
              <a:t> </a:t>
            </a:r>
            <a:r>
              <a:rPr lang="en-US" sz="2400" dirty="0">
                <a:latin typeface="HP001 4 hang 1 ô ly" pitchFamily="34" charset="-93"/>
              </a:rPr>
              <a:t> -   </a:t>
            </a:r>
            <a:r>
              <a:rPr lang="en-US" sz="2800" b="1" dirty="0" err="1">
                <a:latin typeface="HP001 4 hàng" pitchFamily="34" charset="-93"/>
              </a:rPr>
              <a:t>Các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bức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tranh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trên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vẽ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cảnh</a:t>
            </a:r>
            <a:r>
              <a:rPr lang="en-US" sz="2800" b="1" dirty="0">
                <a:latin typeface="HP001 4 hàng" pitchFamily="34" charset="-93"/>
              </a:rPr>
              <a:t> ở </a:t>
            </a:r>
            <a:r>
              <a:rPr lang="en-US" sz="2800" b="1" dirty="0" err="1">
                <a:latin typeface="HP001 4 hàng" pitchFamily="34" charset="-93"/>
              </a:rPr>
              <a:t>đâu</a:t>
            </a:r>
            <a:r>
              <a:rPr lang="en-US" sz="2800" b="1" dirty="0">
                <a:latin typeface="HP001 4 hàng" pitchFamily="34" charset="-93"/>
              </a:rPr>
              <a:t>?</a:t>
            </a:r>
            <a:endParaRPr lang="vi-VN" sz="2800" b="1" dirty="0">
              <a:latin typeface="HP001 4 hàng" pitchFamily="34" charset="-93"/>
            </a:endParaRPr>
          </a:p>
        </p:txBody>
      </p:sp>
      <p:pic>
        <p:nvPicPr>
          <p:cNvPr id="26626" name="Picture 2" descr="https://scontent.fsgn5-7.fna.fbcdn.net/v/t1.15752-9/51779280_342483949577874_6391306078302240768_n.jpg?_nc_cat=106&amp;_nc_oc=AQmbDZP3uZMoPxVJ0Xy71v3CrPH2HCMmG42E8-hfcmKAnSRREuB2vnZ1R1y3WfEdHSxtMBToBQuBOfV9ERcKioL4&amp;_nc_ht=scontent.fsgn5-7.fna&amp;oh=645870d1e0407e1e32268563bd3ed73d&amp;oe=5CEEA8E5"/>
          <p:cNvPicPr>
            <a:picLocks noChangeAspect="1" noChangeArrowheads="1"/>
          </p:cNvPicPr>
          <p:nvPr/>
        </p:nvPicPr>
        <p:blipFill>
          <a:blip r:embed="rId2"/>
          <a:srcRect l="13995" t="13202" r="2844"/>
          <a:stretch>
            <a:fillRect/>
          </a:stretch>
        </p:blipFill>
        <p:spPr bwMode="auto">
          <a:xfrm>
            <a:off x="6149975" y="3741738"/>
            <a:ext cx="423703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scontent.fsgn5-2.fna.fbcdn.net/v/t1.15752-9/52377624_300569290610227_7568711812779081728_n.jpg?_nc_cat=105&amp;_nc_oc=AQkq5kSBsDpu9SvlcmTAD6sOaPnpu9_rlgyYHfjdO8uig2yBnQT8okytzZXL8WjZXudwOkOi8_mHvxrPGJ0Ot7ak&amp;_nc_ht=scontent.fsgn5-2.fna&amp;oh=aa6339b24d2a28112b35ae15ad775d35&amp;oe=5CEF5593"/>
          <p:cNvPicPr>
            <a:picLocks noChangeAspect="1" noChangeArrowheads="1"/>
          </p:cNvPicPr>
          <p:nvPr/>
        </p:nvPicPr>
        <p:blipFill>
          <a:blip r:embed="rId3"/>
          <a:srcRect l="18562" t="22607" r="13358"/>
          <a:stretch>
            <a:fillRect/>
          </a:stretch>
        </p:blipFill>
        <p:spPr bwMode="auto">
          <a:xfrm>
            <a:off x="1768475" y="647701"/>
            <a:ext cx="40401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s://scontent.fsgn5-7.fna.fbcdn.net/v/t1.15752-9/51721827_554190238434485_4412690339538665472_n.jpg?_nc_cat=106&amp;_nc_oc=AQm2Zkwldd55vGTn5FoRjxabGBrcPIDGejneiML1qg1Ug3028wdNagrljIXeJhubdndsKUDRByTy6y44ES-WWGle&amp;_nc_ht=scontent.fsgn5-7.fna&amp;oh=55cc46c325fad0d3e09542f10abe291d&amp;oe=5CE287F9"/>
          <p:cNvPicPr>
            <a:picLocks noChangeAspect="1" noChangeArrowheads="1"/>
          </p:cNvPicPr>
          <p:nvPr/>
        </p:nvPicPr>
        <p:blipFill>
          <a:blip r:embed="rId4"/>
          <a:srcRect l="13879" t="13986" r="14221" b="2010"/>
          <a:stretch>
            <a:fillRect/>
          </a:stretch>
        </p:blipFill>
        <p:spPr bwMode="auto">
          <a:xfrm>
            <a:off x="6078539" y="635001"/>
            <a:ext cx="45307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s://scontent.fsgn5-7.fna.fbcdn.net/v/t1.15752-9/52044852_242020093403767_3612322797382008832_n.jpg?_nc_cat=106&amp;_nc_oc=AQlJbuihpLD2hToSPcSX_n9-TiKFCW_JBrz9TAJIQd8qX4wGyhTBage4_ds4rOwfl8vCFWzYWrKwJ9KJFMQ_wob7&amp;_nc_ht=scontent.fsgn5-7.fna&amp;oh=e7a1f6f278a01f5ae3d7da8a386b3204&amp;oe=5CF7F870"/>
          <p:cNvPicPr>
            <a:picLocks noChangeAspect="1" noChangeArrowheads="1"/>
          </p:cNvPicPr>
          <p:nvPr/>
        </p:nvPicPr>
        <p:blipFill>
          <a:blip r:embed="rId5"/>
          <a:srcRect l="13737" t="16328" r="12726" b="2678"/>
          <a:stretch>
            <a:fillRect/>
          </a:stretch>
        </p:blipFill>
        <p:spPr bwMode="auto">
          <a:xfrm>
            <a:off x="1793875" y="3741738"/>
            <a:ext cx="40147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87488" y="3357564"/>
            <a:ext cx="950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latin typeface="HP001 4 hàng" pitchFamily="34" charset="-93"/>
              </a:rPr>
              <a:t>   </a:t>
            </a:r>
            <a:r>
              <a:rPr lang="en-US" sz="2800" b="1" dirty="0" err="1">
                <a:latin typeface="HP001 4 hàng" pitchFamily="34" charset="-93"/>
              </a:rPr>
              <a:t>Trong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tranh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vẽ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có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hình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ảnh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nào</a:t>
            </a:r>
            <a:r>
              <a:rPr lang="en-US" sz="2800" b="1" dirty="0">
                <a:latin typeface="HP001 4 hàng" pitchFamily="34" charset="-93"/>
              </a:rPr>
              <a:t>, </a:t>
            </a:r>
            <a:r>
              <a:rPr lang="en-US" sz="2800" b="1" dirty="0" err="1">
                <a:latin typeface="HP001 4 hàng" pitchFamily="34" charset="-93"/>
              </a:rPr>
              <a:t>những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màu</a:t>
            </a:r>
            <a:r>
              <a:rPr lang="en-US" sz="2800" b="1" dirty="0">
                <a:latin typeface="HP001 4 hàng" pitchFamily="34" charset="-93"/>
              </a:rPr>
              <a:t> </a:t>
            </a:r>
            <a:r>
              <a:rPr lang="en-US" sz="2800" b="1" dirty="0" err="1">
                <a:latin typeface="HP001 4 hàng" pitchFamily="34" charset="-93"/>
              </a:rPr>
              <a:t>gì</a:t>
            </a:r>
            <a:r>
              <a:rPr lang="en-US" sz="2600" b="1" dirty="0">
                <a:latin typeface="HP001 4 hàng" pitchFamily="34" charset="-93"/>
              </a:rPr>
              <a:t>?</a:t>
            </a:r>
            <a:endParaRPr lang="vi-VN" sz="2600" b="1" dirty="0">
              <a:latin typeface="HP001 4 hàng" pitchFamily="34" charset="-93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7975" y="6254751"/>
            <a:ext cx="882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HP001 4 hang 1 ô ly" pitchFamily="34" charset="-93"/>
              </a:rPr>
              <a:t> </a:t>
            </a:r>
            <a:r>
              <a:rPr lang="en-US" sz="2600" b="1">
                <a:latin typeface="HP001 4 hàng" pitchFamily="34" charset="-93"/>
              </a:rPr>
              <a:t>-  </a:t>
            </a:r>
            <a:r>
              <a:rPr lang="en-US" sz="2800" b="1">
                <a:latin typeface="HP001 4 hàng" pitchFamily="34" charset="-93"/>
              </a:rPr>
              <a:t>Em thích bức tranh nào nhất ? Vì sao ?</a:t>
            </a:r>
            <a:endParaRPr lang="vi-VN" sz="2800" b="1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525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utoUpdateAnimBg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62356" y="3317423"/>
            <a:ext cx="24304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vẽ cảnh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1711325" y="3427345"/>
            <a:ext cx="444500" cy="2651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x-none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7008814" y="6542089"/>
            <a:ext cx="382587" cy="22542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x-none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gular Pentagon 20"/>
          <p:cNvSpPr/>
          <p:nvPr/>
        </p:nvSpPr>
        <p:spPr>
          <a:xfrm>
            <a:off x="1933575" y="6478588"/>
            <a:ext cx="444500" cy="27146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x-none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7538494" y="3366192"/>
            <a:ext cx="365125" cy="2555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x-none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https://scontent.fsgn5-2.fna.fbcdn.net/v/t1.15752-9/52377624_300569290610227_7568711812779081728_n.jpg?_nc_cat=105&amp;_nc_oc=AQkq5kSBsDpu9SvlcmTAD6sOaPnpu9_rlgyYHfjdO8uig2yBnQT8okytzZXL8WjZXudwOkOi8_mHvxrPGJ0Ot7ak&amp;_nc_ht=scontent.fsgn5-2.fna&amp;oh=aa6339b24d2a28112b35ae15ad775d35&amp;oe=5CEF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t="22607" r="13358"/>
          <a:stretch>
            <a:fillRect/>
          </a:stretch>
        </p:blipFill>
        <p:spPr bwMode="auto">
          <a:xfrm>
            <a:off x="600891" y="235132"/>
            <a:ext cx="5368835" cy="30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s://scontent.fsgn5-7.fna.fbcdn.net/v/t1.15752-9/51721827_554190238434485_4412690339538665472_n.jpg?_nc_cat=106&amp;_nc_oc=AQm2Zkwldd55vGTn5FoRjxabGBrcPIDGejneiML1qg1Ug3028wdNagrljIXeJhubdndsKUDRByTy6y44ES-WWGle&amp;_nc_ht=scontent.fsgn5-7.fna&amp;oh=55cc46c325fad0d3e09542f10abe291d&amp;oe=5CE287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13986" r="14221" b="2010"/>
          <a:stretch>
            <a:fillRect/>
          </a:stretch>
        </p:blipFill>
        <p:spPr bwMode="auto">
          <a:xfrm>
            <a:off x="6783387" y="235132"/>
            <a:ext cx="4929006" cy="30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s://scontent.fsgn5-7.fna.fbcdn.net/v/t1.15752-9/52044852_242020093403767_3612322797382008832_n.jpg?_nc_cat=106&amp;_nc_oc=AQlJbuihpLD2hToSPcSX_n9-TiKFCW_JBrz9TAJIQd8qX4wGyhTBage4_ds4rOwfl8vCFWzYWrKwJ9KJFMQ_wob7&amp;_nc_ht=scontent.fsgn5-7.fna&amp;oh=e7a1f6f278a01f5ae3d7da8a386b3204&amp;oe=5CF7F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6328" r="12726" b="2678"/>
          <a:stretch>
            <a:fillRect/>
          </a:stretch>
        </p:blipFill>
        <p:spPr bwMode="auto">
          <a:xfrm>
            <a:off x="600892" y="3848100"/>
            <a:ext cx="5368834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scontent.fsgn5-7.fna.fbcdn.net/v/t1.15752-9/51779280_342483949577874_6391306078302240768_n.jpg?_nc_cat=106&amp;_nc_oc=AQmbDZP3uZMoPxVJ0Xy71v3CrPH2HCMmG42E8-hfcmKAnSRREuB2vnZ1R1y3WfEdHSxtMBToBQuBOfV9ERcKioL4&amp;_nc_ht=scontent.fsgn5-7.fna&amp;oh=645870d1e0407e1e32268563bd3ed73d&amp;oe=5CEEA8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13202" r="2844"/>
          <a:stretch>
            <a:fillRect/>
          </a:stretch>
        </p:blipFill>
        <p:spPr bwMode="auto">
          <a:xfrm>
            <a:off x="6783387" y="3779385"/>
            <a:ext cx="4973183" cy="26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96952" y="3232082"/>
            <a:ext cx="230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Vẽ cảnh rừng núi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0789" y="6396038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Vẽ cảnh biển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59663" y="6424613"/>
            <a:ext cx="275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Vẽ cảnh nông thôn </a:t>
            </a:r>
          </a:p>
        </p:txBody>
      </p:sp>
    </p:spTree>
    <p:extLst>
      <p:ext uri="{BB962C8B-B14F-4D97-AF65-F5344CB8AC3E}">
        <p14:creationId xmlns:p14="http://schemas.microsoft.com/office/powerpoint/2010/main" val="42426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 animBg="1"/>
      <p:bldP spid="21" grpId="0" animBg="1"/>
      <p:bldP spid="22" grpId="0" animBg="1"/>
      <p:bldP spid="11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91886" y="1011073"/>
            <a:ext cx="109466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riêng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nông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thôn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miền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núi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...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sắc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khá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phú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đa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mĩ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thuật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xúc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riêng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00"/>
                </a:solidFill>
                <a:latin typeface="HP001 4 hàng" pitchFamily="34" charset="-93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8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5341" y="1268963"/>
            <a:ext cx="2816967" cy="4823790"/>
            <a:chOff x="457133" y="1460001"/>
            <a:chExt cx="3496022" cy="38164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92" y="1460001"/>
              <a:ext cx="3472863" cy="2364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57133" y="4034581"/>
              <a:ext cx="3281812" cy="1241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38816" y="1268965"/>
            <a:ext cx="3014380" cy="5135831"/>
            <a:chOff x="4280604" y="1662783"/>
            <a:chExt cx="3619103" cy="42871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604" y="1662783"/>
              <a:ext cx="3619103" cy="25657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540546" y="4228581"/>
              <a:ext cx="3099218" cy="1721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27591" y="1268964"/>
            <a:ext cx="2676017" cy="5267392"/>
            <a:chOff x="8196140" y="1646634"/>
            <a:chExt cx="3568022" cy="44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140" y="1646634"/>
              <a:ext cx="3568022" cy="2631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375919" y="4382232"/>
              <a:ext cx="3208465" cy="1759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85"/>
          <p:cNvSpPr>
            <a:spLocks noChangeArrowheads="1"/>
          </p:cNvSpPr>
          <p:nvPr/>
        </p:nvSpPr>
        <p:spPr bwMode="auto">
          <a:xfrm>
            <a:off x="1847446" y="430867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altLang="vi-VN" sz="2800" b="1" dirty="0">
                <a:solidFill>
                  <a:schemeClr val="tx2">
                    <a:lumMod val="50000"/>
                  </a:schemeClr>
                </a:solidFill>
              </a:rPr>
              <a:t>. 1</a:t>
            </a:r>
            <a:r>
              <a:rPr lang="en-US" altLang="vi-VN" sz="2800" b="1" dirty="0">
                <a:solidFill>
                  <a:schemeClr val="tx2">
                    <a:lumMod val="50000"/>
                  </a:schemeClr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5" name="Rectangle 86"/>
          <p:cNvSpPr>
            <a:spLocks noChangeArrowheads="1"/>
          </p:cNvSpPr>
          <p:nvPr/>
        </p:nvSpPr>
        <p:spPr bwMode="auto">
          <a:xfrm>
            <a:off x="4758870" y="395204"/>
            <a:ext cx="2286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altLang="vi-VN" sz="2800" b="1" dirty="0">
                <a:solidFill>
                  <a:schemeClr val="tx2">
                    <a:lumMod val="50000"/>
                  </a:schemeClr>
                </a:solidFill>
              </a:rPr>
              <a:t>.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FF00"/>
                </a:solidFill>
              </a:rPr>
              <a:t> </a:t>
            </a:r>
            <a:endParaRPr lang="en-US" altLang="vi-VN" sz="2000" b="1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8165474" y="430867"/>
            <a:ext cx="2000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tx2">
                    <a:lumMod val="50000"/>
                  </a:schemeClr>
                </a:solidFill>
              </a:rPr>
              <a:t>Bước</a:t>
            </a:r>
            <a:r>
              <a:rPr lang="en-US" altLang="vi-VN" sz="2800" b="1" dirty="0">
                <a:solidFill>
                  <a:schemeClr val="tx2">
                    <a:lumMod val="50000"/>
                  </a:schemeClr>
                </a:solidFill>
              </a:rPr>
              <a:t>.  3 </a:t>
            </a:r>
          </a:p>
        </p:txBody>
      </p:sp>
    </p:spTree>
    <p:extLst>
      <p:ext uri="{BB962C8B-B14F-4D97-AF65-F5344CB8AC3E}">
        <p14:creationId xmlns:p14="http://schemas.microsoft.com/office/powerpoint/2010/main" val="17763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1" name="Rectangle 85"/>
          <p:cNvSpPr>
            <a:spLocks noChangeArrowheads="1"/>
          </p:cNvSpPr>
          <p:nvPr/>
        </p:nvSpPr>
        <p:spPr bwMode="auto">
          <a:xfrm>
            <a:off x="2104086" y="1166923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A13547"/>
                </a:solidFill>
              </a:rPr>
              <a:t>Bước</a:t>
            </a:r>
            <a:r>
              <a:rPr lang="en-US" altLang="vi-VN" sz="3600" b="1" dirty="0">
                <a:solidFill>
                  <a:srgbClr val="A13547"/>
                </a:solidFill>
              </a:rPr>
              <a:t> 1</a:t>
            </a:r>
            <a:r>
              <a:rPr lang="en-US" altLang="vi-VN" sz="36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34902" name="Rectangle 86"/>
          <p:cNvSpPr>
            <a:spLocks noChangeArrowheads="1"/>
          </p:cNvSpPr>
          <p:nvPr/>
        </p:nvSpPr>
        <p:spPr bwMode="auto">
          <a:xfrm>
            <a:off x="4887282" y="1166922"/>
            <a:ext cx="228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A13547"/>
                </a:solidFill>
              </a:rPr>
              <a:t>Bước</a:t>
            </a:r>
            <a:r>
              <a:rPr lang="en-US" altLang="vi-VN" sz="3600" b="1" dirty="0">
                <a:solidFill>
                  <a:srgbClr val="A13547"/>
                </a:solidFill>
              </a:rPr>
              <a:t>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FF00"/>
                </a:solidFill>
              </a:rPr>
              <a:t> </a:t>
            </a:r>
            <a:endParaRPr lang="en-US" altLang="vi-VN" sz="2000" b="1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34903" name="Rectangle 87"/>
          <p:cNvSpPr>
            <a:spLocks noChangeArrowheads="1"/>
          </p:cNvSpPr>
          <p:nvPr/>
        </p:nvSpPr>
        <p:spPr bwMode="auto">
          <a:xfrm>
            <a:off x="7887478" y="1166923"/>
            <a:ext cx="2362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A13547"/>
                </a:solidFill>
              </a:rPr>
              <a:t>Bước</a:t>
            </a:r>
            <a:r>
              <a:rPr lang="en-US" altLang="vi-VN" sz="3600" b="1" dirty="0">
                <a:solidFill>
                  <a:srgbClr val="A13547"/>
                </a:solidFill>
              </a:rPr>
              <a:t>  3: </a:t>
            </a:r>
          </a:p>
        </p:txBody>
      </p:sp>
      <p:grpSp>
        <p:nvGrpSpPr>
          <p:cNvPr id="34904" name="Group 88"/>
          <p:cNvGrpSpPr>
            <a:grpSpLocks noChangeAspect="1"/>
          </p:cNvGrpSpPr>
          <p:nvPr/>
        </p:nvGrpSpPr>
        <p:grpSpPr bwMode="auto">
          <a:xfrm>
            <a:off x="1524001" y="2369976"/>
            <a:ext cx="2956689" cy="4030824"/>
            <a:chOff x="144" y="2352"/>
            <a:chExt cx="1728" cy="1248"/>
          </a:xfrm>
        </p:grpSpPr>
        <p:sp>
          <p:nvSpPr>
            <p:cNvPr id="14370" name="AutoShape 89"/>
            <p:cNvSpPr>
              <a:spLocks noChangeAspect="1" noChangeArrowheads="1" noTextEdit="1"/>
            </p:cNvSpPr>
            <p:nvPr/>
          </p:nvSpPr>
          <p:spPr bwMode="auto">
            <a:xfrm>
              <a:off x="144" y="2352"/>
              <a:ext cx="172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90"/>
            <p:cNvSpPr>
              <a:spLocks noChangeArrowheads="1"/>
            </p:cNvSpPr>
            <p:nvPr/>
          </p:nvSpPr>
          <p:spPr bwMode="auto">
            <a:xfrm>
              <a:off x="151" y="2359"/>
              <a:ext cx="1712" cy="1230"/>
            </a:xfrm>
            <a:prstGeom prst="rect">
              <a:avLst/>
            </a:prstGeom>
            <a:noFill/>
            <a:ln w="0">
              <a:solidFill>
                <a:srgbClr val="313A3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4907" name="Object 91"/>
          <p:cNvGraphicFramePr>
            <a:graphicFrameLocks noChangeAspect="1"/>
          </p:cNvGraphicFramePr>
          <p:nvPr/>
        </p:nvGraphicFramePr>
        <p:xfrm>
          <a:off x="1543677" y="5561046"/>
          <a:ext cx="2937013" cy="72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583800" imgH="1168200" progId="">
                  <p:embed/>
                </p:oleObj>
              </mc:Choice>
              <mc:Fallback>
                <p:oleObj name="CorelDRAW" r:id="rId2" imgW="3583800" imgH="1168200" progId="">
                  <p:embed/>
                  <p:pic>
                    <p:nvPicPr>
                      <p:cNvPr id="34907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677" y="5561046"/>
                        <a:ext cx="2937013" cy="72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08" name="Object 92"/>
          <p:cNvGraphicFramePr>
            <a:graphicFrameLocks noChangeAspect="1"/>
          </p:cNvGraphicFramePr>
          <p:nvPr/>
        </p:nvGraphicFramePr>
        <p:xfrm>
          <a:off x="1740695" y="3833292"/>
          <a:ext cx="1259939" cy="218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371960" imgH="1713960" progId="">
                  <p:embed/>
                </p:oleObj>
              </mc:Choice>
              <mc:Fallback>
                <p:oleObj name="CorelDRAW" r:id="rId4" imgW="1371960" imgH="1713960" progId="">
                  <p:embed/>
                  <p:pic>
                    <p:nvPicPr>
                      <p:cNvPr id="34908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695" y="3833292"/>
                        <a:ext cx="1259939" cy="2180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09" name="Object 93"/>
          <p:cNvGraphicFramePr>
            <a:graphicFrameLocks noChangeAspect="1"/>
          </p:cNvGraphicFramePr>
          <p:nvPr/>
        </p:nvGraphicFramePr>
        <p:xfrm>
          <a:off x="3528872" y="3630613"/>
          <a:ext cx="516224" cy="82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577440" imgH="653400" progId="">
                  <p:embed/>
                </p:oleObj>
              </mc:Choice>
              <mc:Fallback>
                <p:oleObj name="CorelDRAW" r:id="rId6" imgW="577440" imgH="653400" progId="">
                  <p:embed/>
                  <p:pic>
                    <p:nvPicPr>
                      <p:cNvPr id="34909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872" y="3630613"/>
                        <a:ext cx="516224" cy="827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0" name="Object 94"/>
          <p:cNvGraphicFramePr>
            <a:graphicFrameLocks noChangeAspect="1"/>
          </p:cNvGraphicFramePr>
          <p:nvPr/>
        </p:nvGraphicFramePr>
        <p:xfrm>
          <a:off x="4610546" y="2374192"/>
          <a:ext cx="2839472" cy="400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632040" imgH="2559240" progId="">
                  <p:embed/>
                </p:oleObj>
              </mc:Choice>
              <mc:Fallback>
                <p:oleObj name="CorelDRAW" r:id="rId8" imgW="3632040" imgH="2559240" progId="">
                  <p:embed/>
                  <p:pic>
                    <p:nvPicPr>
                      <p:cNvPr id="3491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546" y="2374192"/>
                        <a:ext cx="2839472" cy="4009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1" name="Object 95"/>
          <p:cNvGraphicFramePr>
            <a:graphicFrameLocks noChangeAspect="1"/>
          </p:cNvGraphicFramePr>
          <p:nvPr/>
        </p:nvGraphicFramePr>
        <p:xfrm>
          <a:off x="5898356" y="4941888"/>
          <a:ext cx="5286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1065960" imgH="930240" progId="">
                  <p:embed/>
                </p:oleObj>
              </mc:Choice>
              <mc:Fallback>
                <p:oleObj name="CorelDRAW" r:id="rId10" imgW="1065960" imgH="930240" progId="">
                  <p:embed/>
                  <p:pic>
                    <p:nvPicPr>
                      <p:cNvPr id="34911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356" y="4941888"/>
                        <a:ext cx="5286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2" name="Object 96"/>
          <p:cNvGraphicFramePr>
            <a:graphicFrameLocks noChangeAspect="1"/>
          </p:cNvGraphicFramePr>
          <p:nvPr/>
        </p:nvGraphicFramePr>
        <p:xfrm>
          <a:off x="6041232" y="5153026"/>
          <a:ext cx="265510" cy="30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534600" imgH="508320" progId="">
                  <p:embed/>
                </p:oleObj>
              </mc:Choice>
              <mc:Fallback>
                <p:oleObj name="CorelDRAW" r:id="rId12" imgW="534600" imgH="508320" progId="">
                  <p:embed/>
                  <p:pic>
                    <p:nvPicPr>
                      <p:cNvPr id="34912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232" y="5153026"/>
                        <a:ext cx="265510" cy="301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3" name="Object 97"/>
          <p:cNvGraphicFramePr>
            <a:graphicFrameLocks noChangeAspect="1"/>
          </p:cNvGraphicFramePr>
          <p:nvPr/>
        </p:nvGraphicFramePr>
        <p:xfrm>
          <a:off x="6138865" y="5410200"/>
          <a:ext cx="272654" cy="77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549720" imgH="777600" progId="">
                  <p:embed/>
                </p:oleObj>
              </mc:Choice>
              <mc:Fallback>
                <p:oleObj name="CorelDRAW" r:id="rId14" imgW="549720" imgH="777600" progId="">
                  <p:embed/>
                  <p:pic>
                    <p:nvPicPr>
                      <p:cNvPr id="34913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5" y="5410200"/>
                        <a:ext cx="272654" cy="777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4" name="Object 98"/>
          <p:cNvGraphicFramePr>
            <a:graphicFrameLocks noChangeAspect="1"/>
          </p:cNvGraphicFramePr>
          <p:nvPr/>
        </p:nvGraphicFramePr>
        <p:xfrm>
          <a:off x="5819962" y="5295190"/>
          <a:ext cx="285750" cy="50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575640" imgH="560520" progId="">
                  <p:embed/>
                </p:oleObj>
              </mc:Choice>
              <mc:Fallback>
                <p:oleObj name="CorelDRAW" r:id="rId16" imgW="575640" imgH="560520" progId="">
                  <p:embed/>
                  <p:pic>
                    <p:nvPicPr>
                      <p:cNvPr id="34914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962" y="5295190"/>
                        <a:ext cx="285750" cy="506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5" name="Object 99"/>
          <p:cNvGraphicFramePr>
            <a:graphicFrameLocks noChangeAspect="1"/>
          </p:cNvGraphicFramePr>
          <p:nvPr/>
        </p:nvGraphicFramePr>
        <p:xfrm>
          <a:off x="5774536" y="5765572"/>
          <a:ext cx="25241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509040" imgH="425160" progId="">
                  <p:embed/>
                </p:oleObj>
              </mc:Choice>
              <mc:Fallback>
                <p:oleObj name="CorelDRAW" r:id="rId18" imgW="509040" imgH="425160" progId="">
                  <p:embed/>
                  <p:pic>
                    <p:nvPicPr>
                      <p:cNvPr id="3491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536" y="5765572"/>
                        <a:ext cx="25241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6" name="Object 100"/>
          <p:cNvGraphicFramePr>
            <a:graphicFrameLocks noChangeAspect="1"/>
          </p:cNvGraphicFramePr>
          <p:nvPr/>
        </p:nvGraphicFramePr>
        <p:xfrm>
          <a:off x="4988465" y="5410202"/>
          <a:ext cx="424116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0" imgW="563040" imgH="730800" progId="">
                  <p:embed/>
                </p:oleObj>
              </mc:Choice>
              <mc:Fallback>
                <p:oleObj name="CorelDRAW" r:id="rId20" imgW="563040" imgH="730800" progId="">
                  <p:embed/>
                  <p:pic>
                    <p:nvPicPr>
                      <p:cNvPr id="34916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465" y="5410202"/>
                        <a:ext cx="424116" cy="685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7" name="Object 101"/>
          <p:cNvGraphicFramePr>
            <a:graphicFrameLocks noChangeAspect="1"/>
          </p:cNvGraphicFramePr>
          <p:nvPr/>
        </p:nvGraphicFramePr>
        <p:xfrm>
          <a:off x="5524500" y="5410202"/>
          <a:ext cx="230981" cy="55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2" imgW="466560" imgH="704160" progId="">
                  <p:embed/>
                </p:oleObj>
              </mc:Choice>
              <mc:Fallback>
                <p:oleObj name="CorelDRAW" r:id="rId22" imgW="466560" imgH="704160" progId="">
                  <p:embed/>
                  <p:pic>
                    <p:nvPicPr>
                      <p:cNvPr id="34917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5410202"/>
                        <a:ext cx="230981" cy="553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8" name="Object 102"/>
          <p:cNvGraphicFramePr>
            <a:graphicFrameLocks noChangeAspect="1"/>
          </p:cNvGraphicFramePr>
          <p:nvPr/>
        </p:nvGraphicFramePr>
        <p:xfrm>
          <a:off x="6362810" y="5240338"/>
          <a:ext cx="49269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4" imgW="808920" imgH="1043640" progId="">
                  <p:embed/>
                </p:oleObj>
              </mc:Choice>
              <mc:Fallback>
                <p:oleObj name="CorelDRAW" r:id="rId24" imgW="808920" imgH="1043640" progId="">
                  <p:embed/>
                  <p:pic>
                    <p:nvPicPr>
                      <p:cNvPr id="34918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810" y="5240338"/>
                        <a:ext cx="492692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" name="Object 103"/>
          <p:cNvGraphicFramePr>
            <a:graphicFrameLocks noChangeAspect="1"/>
          </p:cNvGraphicFramePr>
          <p:nvPr/>
        </p:nvGraphicFramePr>
        <p:xfrm>
          <a:off x="6653437" y="5555118"/>
          <a:ext cx="447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6" imgW="786960" imgH="685800" progId="">
                  <p:embed/>
                </p:oleObj>
              </mc:Choice>
              <mc:Fallback>
                <p:oleObj name="CorelDRAW" r:id="rId26" imgW="786960" imgH="685800" progId="">
                  <p:embed/>
                  <p:pic>
                    <p:nvPicPr>
                      <p:cNvPr id="34919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437" y="5555118"/>
                        <a:ext cx="4476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0" name="Object 104"/>
          <p:cNvGraphicFramePr>
            <a:graphicFrameLocks noChangeAspect="1"/>
          </p:cNvGraphicFramePr>
          <p:nvPr/>
        </p:nvGraphicFramePr>
        <p:xfrm>
          <a:off x="5522716" y="5780123"/>
          <a:ext cx="1362075" cy="61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8" imgW="2746080" imgH="595800" progId="">
                  <p:embed/>
                </p:oleObj>
              </mc:Choice>
              <mc:Fallback>
                <p:oleObj name="CorelDRAW" r:id="rId28" imgW="2746080" imgH="595800" progId="">
                  <p:embed/>
                  <p:pic>
                    <p:nvPicPr>
                      <p:cNvPr id="3492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716" y="5780123"/>
                        <a:ext cx="1362075" cy="617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1" name="Object 105"/>
          <p:cNvGraphicFramePr>
            <a:graphicFrameLocks noChangeAspect="1"/>
          </p:cNvGraphicFramePr>
          <p:nvPr/>
        </p:nvGraphicFramePr>
        <p:xfrm>
          <a:off x="4788142" y="2817845"/>
          <a:ext cx="1018080" cy="277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0" imgW="1404720" imgH="1756800" progId="">
                  <p:embed/>
                </p:oleObj>
              </mc:Choice>
              <mc:Fallback>
                <p:oleObj name="CorelDRAW" r:id="rId30" imgW="1404720" imgH="1756800" progId="">
                  <p:embed/>
                  <p:pic>
                    <p:nvPicPr>
                      <p:cNvPr id="34921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142" y="2817845"/>
                        <a:ext cx="1018080" cy="2771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2" name="Object 106"/>
          <p:cNvGraphicFramePr>
            <a:graphicFrameLocks noChangeAspect="1"/>
          </p:cNvGraphicFramePr>
          <p:nvPr/>
        </p:nvGraphicFramePr>
        <p:xfrm>
          <a:off x="6826450" y="2836507"/>
          <a:ext cx="508645" cy="83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2" imgW="714960" imgH="1054440" progId="">
                  <p:embed/>
                </p:oleObj>
              </mc:Choice>
              <mc:Fallback>
                <p:oleObj name="CorelDRAW" r:id="rId32" imgW="714960" imgH="1054440" progId="">
                  <p:embed/>
                  <p:pic>
                    <p:nvPicPr>
                      <p:cNvPr id="34922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450" y="2836507"/>
                        <a:ext cx="508645" cy="839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4" name="Object 108"/>
          <p:cNvGraphicFramePr>
            <a:graphicFrameLocks noChangeAspect="1"/>
          </p:cNvGraphicFramePr>
          <p:nvPr/>
        </p:nvGraphicFramePr>
        <p:xfrm>
          <a:off x="7674431" y="4216518"/>
          <a:ext cx="211455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4" imgW="3633216" imgH="2560320" progId="">
                  <p:embed/>
                </p:oleObj>
              </mc:Choice>
              <mc:Fallback>
                <p:oleObj name="CorelDRAW" r:id="rId34" imgW="3633216" imgH="2560320" progId="">
                  <p:embed/>
                  <p:pic>
                    <p:nvPicPr>
                      <p:cNvPr id="34924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431" y="4216518"/>
                        <a:ext cx="211455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5" name="Object 109"/>
          <p:cNvGraphicFramePr>
            <a:graphicFrameLocks noChangeAspect="1"/>
          </p:cNvGraphicFramePr>
          <p:nvPr/>
        </p:nvGraphicFramePr>
        <p:xfrm>
          <a:off x="7587252" y="2392585"/>
          <a:ext cx="2962533" cy="410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6" imgW="3632040" imgH="2559240" progId="">
                  <p:embed/>
                </p:oleObj>
              </mc:Choice>
              <mc:Fallback>
                <p:oleObj name="CorelDRAW" r:id="rId36" imgW="3632040" imgH="2559240" progId="">
                  <p:embed/>
                  <p:pic>
                    <p:nvPicPr>
                      <p:cNvPr id="34925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252" y="2392585"/>
                        <a:ext cx="2962533" cy="41029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6" name="Object 110"/>
          <p:cNvGraphicFramePr>
            <a:graphicFrameLocks noChangeAspect="1"/>
          </p:cNvGraphicFramePr>
          <p:nvPr/>
        </p:nvGraphicFramePr>
        <p:xfrm>
          <a:off x="7641433" y="4797914"/>
          <a:ext cx="2940761" cy="121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8" imgW="3632040" imgH="1230480" progId="">
                  <p:embed/>
                </p:oleObj>
              </mc:Choice>
              <mc:Fallback>
                <p:oleObj name="CorelDRAW" r:id="rId38" imgW="3632040" imgH="1230480" progId="">
                  <p:embed/>
                  <p:pic>
                    <p:nvPicPr>
                      <p:cNvPr id="34926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433" y="4797914"/>
                        <a:ext cx="2940761" cy="1212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7" name="Object 111"/>
          <p:cNvGraphicFramePr>
            <a:graphicFrameLocks noChangeAspect="1"/>
          </p:cNvGraphicFramePr>
          <p:nvPr/>
        </p:nvGraphicFramePr>
        <p:xfrm>
          <a:off x="9738146" y="3381829"/>
          <a:ext cx="599712" cy="107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0" imgW="711720" imgH="1050480" progId="">
                  <p:embed/>
                </p:oleObj>
              </mc:Choice>
              <mc:Fallback>
                <p:oleObj name="CorelDRAW" r:id="rId40" imgW="711720" imgH="1050480" progId="">
                  <p:embed/>
                  <p:pic>
                    <p:nvPicPr>
                      <p:cNvPr id="34927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146" y="3381829"/>
                        <a:ext cx="599712" cy="1076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9" name="Object 113"/>
          <p:cNvGraphicFramePr>
            <a:graphicFrameLocks noChangeAspect="1"/>
          </p:cNvGraphicFramePr>
          <p:nvPr/>
        </p:nvGraphicFramePr>
        <p:xfrm>
          <a:off x="7751224" y="3832910"/>
          <a:ext cx="1266681" cy="209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2" imgW="1401840" imgH="1754640" progId="">
                  <p:embed/>
                </p:oleObj>
              </mc:Choice>
              <mc:Fallback>
                <p:oleObj name="CorelDRAW" r:id="rId42" imgW="1401840" imgH="1754640" progId="">
                  <p:embed/>
                  <p:pic>
                    <p:nvPicPr>
                      <p:cNvPr id="34929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224" y="3832910"/>
                        <a:ext cx="1266681" cy="2097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30" name="Object 114"/>
          <p:cNvGraphicFramePr>
            <a:graphicFrameLocks noChangeAspect="1"/>
          </p:cNvGraphicFramePr>
          <p:nvPr/>
        </p:nvGraphicFramePr>
        <p:xfrm>
          <a:off x="8108182" y="5005387"/>
          <a:ext cx="2331219" cy="150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4" imgW="3493440" imgH="1660320" progId="">
                  <p:embed/>
                </p:oleObj>
              </mc:Choice>
              <mc:Fallback>
                <p:oleObj name="CorelDRAW" r:id="rId44" imgW="3493440" imgH="1660320" progId="">
                  <p:embed/>
                  <p:pic>
                    <p:nvPicPr>
                      <p:cNvPr id="3493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182" y="5005387"/>
                        <a:ext cx="2331219" cy="1506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9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1" grpId="0"/>
      <p:bldP spid="34902" grpId="0"/>
      <p:bldP spid="349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7868" y="533401"/>
            <a:ext cx="22493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00891" y="1447800"/>
            <a:ext cx="1102505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   *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Cách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thực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hiện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thiên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+ </a:t>
            </a:r>
            <a:r>
              <a:rPr lang="en-US" altLang="en-US" sz="3600" b="1" u="sng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tưởng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cảnh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thiên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nhiên</a:t>
            </a:r>
            <a:endParaRPr lang="en-US" altLang="en-US" sz="3600" b="1" dirty="0">
              <a:solidFill>
                <a:srgbClr val="00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+ </a:t>
            </a:r>
            <a:r>
              <a:rPr lang="en-US" altLang="en-US" sz="3600" b="1" u="sng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+ </a:t>
            </a:r>
            <a:r>
              <a:rPr lang="en-US" altLang="en-US" sz="3600" b="1" u="sng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0000"/>
                </a:solidFill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9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07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561418" cy="3559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 1 cop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8" y="3559104"/>
            <a:ext cx="4582582" cy="32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0"/>
            <a:ext cx="4474637" cy="35591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25018"/>
            <a:ext cx="4561418" cy="3194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286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.VnTime</vt:lpstr>
      <vt:lpstr>.VnTimeH</vt:lpstr>
      <vt:lpstr>Arial</vt:lpstr>
      <vt:lpstr>Calibri</vt:lpstr>
      <vt:lpstr>Calibri Light</vt:lpstr>
      <vt:lpstr>HP001 4 hàng</vt:lpstr>
      <vt:lpstr>HP001 4 hang 1 ô ly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15</cp:revision>
  <dcterms:created xsi:type="dcterms:W3CDTF">2024-12-04T02:25:52Z</dcterms:created>
  <dcterms:modified xsi:type="dcterms:W3CDTF">2025-12-08T02:12:49Z</dcterms:modified>
</cp:coreProperties>
</file>