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4400" r:id="rId3"/>
    <p:sldId id="4403" r:id="rId4"/>
    <p:sldId id="4389" r:id="rId5"/>
    <p:sldId id="261" r:id="rId6"/>
    <p:sldId id="4390" r:id="rId7"/>
    <p:sldId id="4404" r:id="rId8"/>
    <p:sldId id="4407" r:id="rId9"/>
    <p:sldId id="44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68" autoAdjust="0"/>
  </p:normalViewPr>
  <p:slideViewPr>
    <p:cSldViewPr snapToGrid="0">
      <p:cViewPr varScale="1">
        <p:scale>
          <a:sx n="72" d="100"/>
          <a:sy n="72" d="100"/>
        </p:scale>
        <p:origin x="60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CB231-9752-4306-89E6-85F9C83D2C3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D6FD-882E-45BF-A5B9-112F146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5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7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0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8D6FD-882E-45BF-A5B9-112F14699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BC225F0-2EE7-59A6-3CF1-D43FC3BDEB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05" y="249655"/>
            <a:ext cx="1196140" cy="11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8086725" y="3552996"/>
            <a:ext cx="4520704" cy="3477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9386B-4CFA-2F69-0897-4C4B8FCD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8255"/>
            <a:ext cx="5400675" cy="264974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11D83A-C326-3AC3-0D27-3B59E5F6E06B}"/>
              </a:ext>
            </a:extLst>
          </p:cNvPr>
          <p:cNvSpPr/>
          <p:nvPr/>
        </p:nvSpPr>
        <p:spPr>
          <a:xfrm>
            <a:off x="1326902" y="691982"/>
            <a:ext cx="9020175" cy="3362326"/>
          </a:xfrm>
          <a:prstGeom prst="roundRect">
            <a:avLst/>
          </a:prstGeom>
          <a:solidFill>
            <a:srgbClr val="FFFFFF">
              <a:alpha val="4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BEBB52-BE02-6225-D8B1-E9DB1A2E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953" y="1536670"/>
            <a:ext cx="5779509" cy="1072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0CF0F-63B8-D1B1-6483-611552EFB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8271">
            <a:off x="2040810" y="941615"/>
            <a:ext cx="2049701" cy="791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75F39F-3596-E6AC-BD34-2DE3FFB8D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053" y="868060"/>
            <a:ext cx="4966272" cy="2121163"/>
          </a:xfrm>
          <a:prstGeom prst="rect">
            <a:avLst/>
          </a:prstGeom>
        </p:spPr>
      </p:pic>
      <p:sp>
        <p:nvSpPr>
          <p:cNvPr id="4" name="!!文本框 6">
            <a:extLst>
              <a:ext uri="{FF2B5EF4-FFF2-40B4-BE49-F238E27FC236}">
                <a16:creationId xmlns:a16="http://schemas.microsoft.com/office/drawing/2014/main" id="{3BDAC1DB-8A28-0470-4484-9B6166ED2BAC}"/>
              </a:ext>
            </a:extLst>
          </p:cNvPr>
          <p:cNvSpPr txBox="1"/>
          <p:nvPr/>
        </p:nvSpPr>
        <p:spPr>
          <a:xfrm>
            <a:off x="1590675" y="2921676"/>
            <a:ext cx="8473104" cy="6718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913256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800" b="1" dirty="0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800" b="1" dirty="0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: Hoàng Thị </a:t>
            </a:r>
            <a:r>
              <a:rPr lang="en-US" altLang="zh-CN" sz="2800" b="1" dirty="0" err="1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Quyết</a:t>
            </a:r>
            <a:endParaRPr lang="zh-CN" altLang="en-US" sz="2800" b="1" dirty="0">
              <a:solidFill>
                <a:srgbClr val="E241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3" y="358429"/>
            <a:ext cx="4500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46286" y="74385"/>
            <a:ext cx="6995885" cy="4677230"/>
            <a:chOff x="3846286" y="711200"/>
            <a:chExt cx="6995885" cy="484155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286" y="711200"/>
              <a:ext cx="6995885" cy="4841555"/>
            </a:xfrm>
            <a:prstGeom prst="rect">
              <a:avLst/>
            </a:prstGeom>
          </p:spPr>
        </p:pic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E6C36DC1-61E7-4867-9EDA-974E7368FB8B}"/>
                </a:ext>
              </a:extLst>
            </p:cNvPr>
            <p:cNvSpPr txBox="1"/>
            <p:nvPr/>
          </p:nvSpPr>
          <p:spPr>
            <a:xfrm>
              <a:off x="4876778" y="2859263"/>
              <a:ext cx="4934899" cy="1302582"/>
            </a:xfrm>
            <a:prstGeom prst="roundRect">
              <a:avLst>
                <a:gd name="adj" fmla="val 8573"/>
              </a:avLst>
            </a:prstGeom>
            <a:noFill/>
            <a:ln w="28575">
              <a:noFill/>
              <a:prstDash val="dash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just">
                <a:defRPr sz="2800">
                  <a:ln w="19050">
                    <a:noFill/>
                  </a:ln>
                  <a:solidFill>
                    <a:srgbClr val="87746B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63AE3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KHỞI ĐỘNG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63AE3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987720" y="3195163"/>
            <a:ext cx="4761709" cy="36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3" y="358429"/>
            <a:ext cx="4500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46286" y="74385"/>
            <a:ext cx="6995885" cy="4677230"/>
            <a:chOff x="3846286" y="711200"/>
            <a:chExt cx="6995885" cy="484155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286" y="711200"/>
              <a:ext cx="6995885" cy="4841555"/>
            </a:xfrm>
            <a:prstGeom prst="rect">
              <a:avLst/>
            </a:prstGeom>
          </p:spPr>
        </p:pic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E6C36DC1-61E7-4867-9EDA-974E7368FB8B}"/>
                </a:ext>
              </a:extLst>
            </p:cNvPr>
            <p:cNvSpPr txBox="1"/>
            <p:nvPr/>
          </p:nvSpPr>
          <p:spPr>
            <a:xfrm>
              <a:off x="4876778" y="2859263"/>
              <a:ext cx="4934899" cy="1302582"/>
            </a:xfrm>
            <a:prstGeom prst="roundRect">
              <a:avLst>
                <a:gd name="adj" fmla="val 8573"/>
              </a:avLst>
            </a:prstGeom>
            <a:noFill/>
            <a:ln w="28575">
              <a:noFill/>
              <a:prstDash val="dash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just">
                <a:defRPr sz="2800">
                  <a:ln w="19050">
                    <a:noFill/>
                  </a:ln>
                  <a:solidFill>
                    <a:srgbClr val="87746B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63AE3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KHÁM PHÁ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63AE3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1111545" y="3195163"/>
            <a:ext cx="4761709" cy="36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1637D4-D568-1406-2C2C-7B096D2129C3}"/>
              </a:ext>
            </a:extLst>
          </p:cNvPr>
          <p:cNvSpPr/>
          <p:nvPr/>
        </p:nvSpPr>
        <p:spPr>
          <a:xfrm>
            <a:off x="1162050" y="1606858"/>
            <a:ext cx="8390323" cy="3317567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BED47-48B5-DE2F-42D0-863AC77E5B45}"/>
              </a:ext>
            </a:extLst>
          </p:cNvPr>
          <p:cNvSpPr txBox="1"/>
          <p:nvPr/>
        </p:nvSpPr>
        <p:spPr>
          <a:xfrm>
            <a:off x="1647825" y="2171222"/>
            <a:ext cx="76911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Những việc cần thực hiện để giữ gìn trường học xanh, sạch, đẹp.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099CA-0003-EBDB-5EBA-1FAB8880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4299943"/>
            <a:ext cx="4935771" cy="24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5837" y="156482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1480" y="303394"/>
            <a:ext cx="10983177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ùng thảo luận theo tổ những việc cần thực hiện để giữ gìn trường học xanh, sạch, đẹp theo gợi ý: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" name="Picture 4" descr="Premium Vector | Kids discuss home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-323"/>
          <a:stretch/>
        </p:blipFill>
        <p:spPr bwMode="auto">
          <a:xfrm>
            <a:off x="-116252" y="4919509"/>
            <a:ext cx="4096086" cy="19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2E68F-0C86-BC26-FD55-45DA6F96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2057400"/>
            <a:ext cx="2667000" cy="1646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E4516-E5C0-1069-F4CA-8F6E3F9C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2019299"/>
            <a:ext cx="2413635" cy="172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019B8-64F6-CF44-68C6-2F38FB550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7" y="2052637"/>
            <a:ext cx="2423222" cy="164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ED0F3-6ABC-D260-DFAA-C854562F3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224" y="2047874"/>
            <a:ext cx="204025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8212" y="261256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phic 10">
            <a:extLst>
              <a:ext uri="{FF2B5EF4-FFF2-40B4-BE49-F238E27FC236}">
                <a16:creationId xmlns:a16="http://schemas.microsoft.com/office/drawing/2014/main" id="{D55F4CE5-F5F7-0F89-D851-24439AE2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5" y="2859370"/>
            <a:ext cx="3741528" cy="3998630"/>
          </a:xfrm>
          <a:prstGeom prst="rect">
            <a:avLst/>
          </a:prstGeom>
        </p:spPr>
      </p:pic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1E71180C-1DFD-1794-578E-B0E28F621349}"/>
              </a:ext>
            </a:extLst>
          </p:cNvPr>
          <p:cNvSpPr/>
          <p:nvPr/>
        </p:nvSpPr>
        <p:spPr>
          <a:xfrm>
            <a:off x="2749572" y="847725"/>
            <a:ext cx="8121535" cy="1455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4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dk1"/>
                </a:solidFill>
              </a:rPr>
              <a:t>Dựa trên kết quả khảo sát của các tổ, em thấy khu vực nào cần được chăm sóc, sửa sang, vệ sinh?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FD632E5A-E4E2-21B9-0311-BEB02EFD1FF4}"/>
              </a:ext>
            </a:extLst>
          </p:cNvPr>
          <p:cNvSpPr/>
          <p:nvPr/>
        </p:nvSpPr>
        <p:spPr>
          <a:xfrm>
            <a:off x="3549672" y="2847976"/>
            <a:ext cx="8121535" cy="1181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4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dk1"/>
                </a:solidFill>
              </a:rPr>
              <a:t>Để thay đổi khu vực đó, tổ em cần làm những việc gì?</a:t>
            </a:r>
          </a:p>
        </p:txBody>
      </p:sp>
    </p:spTree>
    <p:extLst>
      <p:ext uri="{BB962C8B-B14F-4D97-AF65-F5344CB8AC3E}">
        <p14:creationId xmlns:p14="http://schemas.microsoft.com/office/powerpoint/2010/main" val="14722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1637D4-D568-1406-2C2C-7B096D2129C3}"/>
              </a:ext>
            </a:extLst>
          </p:cNvPr>
          <p:cNvSpPr/>
          <p:nvPr/>
        </p:nvSpPr>
        <p:spPr>
          <a:xfrm>
            <a:off x="1162050" y="1606858"/>
            <a:ext cx="8390323" cy="3317567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BED47-48B5-DE2F-42D0-863AC77E5B45}"/>
              </a:ext>
            </a:extLst>
          </p:cNvPr>
          <p:cNvSpPr txBox="1"/>
          <p:nvPr/>
        </p:nvSpPr>
        <p:spPr>
          <a:xfrm>
            <a:off x="1190625" y="2171222"/>
            <a:ext cx="8148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Xây dựng kế hoạch và phân công nhiệm vụ cụ thể cho từng thành viên</a:t>
            </a:r>
            <a:endParaRPr kumimoji="0" lang="vi-VN" sz="4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Premium Vector | Happy cute little kid boy and girl sweeping floor">
            <a:extLst>
              <a:ext uri="{FF2B5EF4-FFF2-40B4-BE49-F238E27FC236}">
                <a16:creationId xmlns:a16="http://schemas.microsoft.com/office/drawing/2014/main" id="{E323702A-E54D-B4FF-1C22-EBC764A8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99821" l="9585" r="89617">
                        <a14:foregroundMark x1="17093" y1="11828" x2="23962" y2="39247"/>
                        <a14:foregroundMark x1="23962" y1="39247" x2="24121" y2="39606"/>
                        <a14:foregroundMark x1="27636" y1="36738" x2="26677" y2="53405"/>
                        <a14:foregroundMark x1="16773" y1="22401" x2="32268" y2="25627"/>
                        <a14:foregroundMark x1="35463" y1="20968" x2="30192" y2="21326"/>
                        <a14:foregroundMark x1="33067" y1="20968" x2="35144" y2="28853"/>
                        <a14:foregroundMark x1="66613" y1="23656" x2="81789" y2="27240"/>
                        <a14:foregroundMark x1="69010" y1="25627" x2="66134" y2="27957"/>
                        <a14:foregroundMark x1="69329" y1="86738" x2="69329" y2="86738"/>
                        <a14:foregroundMark x1="64377" y1="96237" x2="64377" y2="96237"/>
                        <a14:foregroundMark x1="55591" y1="89068" x2="55591" y2="89068"/>
                        <a14:foregroundMark x1="50958" y1="86738" x2="55911" y2="92652"/>
                        <a14:foregroundMark x1="47764" y1="88172" x2="48562" y2="92294"/>
                        <a14:foregroundMark x1="43930" y1="86201" x2="49201" y2="98208"/>
                        <a14:foregroundMark x1="47764" y1="88172" x2="57348" y2="94265"/>
                        <a14:foregroundMark x1="55911" y1="87814" x2="61981" y2="98925"/>
                        <a14:foregroundMark x1="42492" y1="88172" x2="48562" y2="98925"/>
                        <a14:foregroundMark x1="42173" y1="98566" x2="57668" y2="99821"/>
                        <a14:foregroundMark x1="51757" y1="97670" x2="58786" y2="98208"/>
                        <a14:foregroundMark x1="53514" y1="74014" x2="53514" y2="74014"/>
                        <a14:foregroundMark x1="40415" y1="75627" x2="40415" y2="75627"/>
                        <a14:foregroundMark x1="40735" y1="72760" x2="44728" y2="79570"/>
                        <a14:foregroundMark x1="40735" y1="63620" x2="45367" y2="81183"/>
                        <a14:foregroundMark x1="22045" y1="43548" x2="24331" y2="60473"/>
                        <a14:foregroundMark x1="17093" y1="77957" x2="17093" y2="77957"/>
                        <a14:backgroundMark x1="25559" y1="64516" x2="25559" y2="64516"/>
                        <a14:backgroundMark x1="25879" y1="64875" x2="26677" y2="68100"/>
                        <a14:backgroundMark x1="25240" y1="62903" x2="25559" y2="67204"/>
                        <a14:backgroundMark x1="24601" y1="62186" x2="24601" y2="62186"/>
                        <a14:backgroundMark x1="24920" y1="60573" x2="24601" y2="6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11" y="3190480"/>
            <a:ext cx="3892889" cy="34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E5E73-8E06-C36B-69AA-B9A657BA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814512"/>
            <a:ext cx="9761342" cy="421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26198-4E1A-45D9-57D0-2B8EB54E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1" y="241514"/>
            <a:ext cx="256663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2E55C79-76BA-F490-FFD3-36E712BAD7FB}"/>
              </a:ext>
            </a:extLst>
          </p:cNvPr>
          <p:cNvSpPr/>
          <p:nvPr/>
        </p:nvSpPr>
        <p:spPr>
          <a:xfrm>
            <a:off x="3862286" y="0"/>
            <a:ext cx="4748314" cy="2826290"/>
          </a:xfrm>
          <a:prstGeom prst="cloud">
            <a:avLst/>
          </a:prstGeom>
          <a:solidFill>
            <a:srgbClr val="FDC7DC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hoạch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Happy cute little kid boy with light ide... | Premium Vector #Freepik  #vector #light #g… | Art drawings for kids, School art activities, Back to  school art activity">
            <a:extLst>
              <a:ext uri="{FF2B5EF4-FFF2-40B4-BE49-F238E27FC236}">
                <a16:creationId xmlns:a16="http://schemas.microsoft.com/office/drawing/2014/main" id="{7E9C5CB7-DC3C-CA4B-AC31-2E4499AF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90276" l="9904" r="89936">
                        <a14:foregroundMark x1="46326" y1="31205" x2="51278" y2="35994"/>
                        <a14:foregroundMark x1="57508" y1="30044" x2="62460" y2="35269"/>
                        <a14:foregroundMark x1="43770" y1="49202" x2="48243" y2="51814"/>
                        <a14:foregroundMark x1="55911" y1="46444" x2="60064" y2="51814"/>
                        <a14:foregroundMark x1="56709" y1="84761" x2="62620" y2="90276"/>
                        <a14:foregroundMark x1="62620" y1="90276" x2="62780" y2="90276"/>
                        <a14:foregroundMark x1="47604" y1="83890" x2="43610" y2="8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5" y="813097"/>
            <a:ext cx="59626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mium Vector | Happy cute little kid boy with light idea | Kids cartoon  characters, Cartoon kids, Art drawings for kids">
            <a:extLst>
              <a:ext uri="{FF2B5EF4-FFF2-40B4-BE49-F238E27FC236}">
                <a16:creationId xmlns:a16="http://schemas.microsoft.com/office/drawing/2014/main" id="{D50C28F0-CFE6-3F2D-EE37-B9D2CEDA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727" l="9904" r="89936">
                        <a14:foregroundMark x1="36422" y1="29608" x2="43131" y2="41509"/>
                        <a14:foregroundMark x1="50000" y1="29753" x2="55431" y2="38171"/>
                        <a14:foregroundMark x1="55431" y1="38171" x2="55431" y2="38171"/>
                        <a14:foregroundMark x1="50958" y1="89695" x2="54153" y2="91727"/>
                        <a14:foregroundMark x1="35783" y1="46880" x2="41374" y2="51524"/>
                        <a14:foregroundMark x1="48722" y1="47896" x2="51597" y2="50218"/>
                        <a14:foregroundMark x1="23962" y1="49057" x2="23962" y2="49057"/>
                        <a14:foregroundMark x1="26198" y1="49637" x2="30032" y2="53846"/>
                        <a14:foregroundMark x1="22364" y1="49347" x2="30032" y2="53120"/>
                        <a14:foregroundMark x1="30032" y1="53120" x2="30511" y2="53411"/>
                        <a14:foregroundMark x1="30351" y1="51814" x2="27157" y2="49202"/>
                        <a14:foregroundMark x1="21725" y1="50218" x2="21725" y2="50218"/>
                        <a14:foregroundMark x1="21086" y1="49637" x2="21086" y2="49637"/>
                        <a14:foregroundMark x1="21086" y1="49637" x2="21086" y2="49637"/>
                        <a14:foregroundMark x1="35942" y1="86647" x2="30511" y2="91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15" y="1084262"/>
            <a:ext cx="5521704" cy="60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7D4F-FBC0-1E66-5192-6115A22677EC}"/>
              </a:ext>
            </a:extLst>
          </p:cNvPr>
          <p:cNvSpPr txBox="1"/>
          <p:nvPr/>
        </p:nvSpPr>
        <p:spPr>
          <a:xfrm>
            <a:off x="3394956" y="4729929"/>
            <a:ext cx="6184474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C18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3125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200</Words>
  <Application>Microsoft Office PowerPoint</Application>
  <PresentationFormat>Widescreen</PresentationFormat>
  <Paragraphs>19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2023-09-04T09:06:13Z</dcterms:created>
  <dcterms:modified xsi:type="dcterms:W3CDTF">2025-11-10T12:01:22Z</dcterms:modified>
</cp:coreProperties>
</file>