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34" r:id="rId2"/>
    <p:sldId id="553" r:id="rId3"/>
    <p:sldId id="538" r:id="rId4"/>
    <p:sldId id="549" r:id="rId5"/>
    <p:sldId id="562" r:id="rId6"/>
    <p:sldId id="548" r:id="rId7"/>
    <p:sldId id="546" r:id="rId8"/>
    <p:sldId id="557" r:id="rId9"/>
    <p:sldId id="563" r:id="rId10"/>
    <p:sldId id="564" r:id="rId11"/>
    <p:sldId id="565" r:id="rId12"/>
    <p:sldId id="5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0B379-30A1-44B5-936E-62216D05A3E8}"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DC516-A74C-4282-8D2A-598A66CF3210}" type="slidenum">
              <a:rPr lang="en-US" smtClean="0"/>
              <a:t>‹#›</a:t>
            </a:fld>
            <a:endParaRPr lang="en-US"/>
          </a:p>
        </p:txBody>
      </p:sp>
    </p:spTree>
    <p:extLst>
      <p:ext uri="{BB962C8B-B14F-4D97-AF65-F5344CB8AC3E}">
        <p14:creationId xmlns:p14="http://schemas.microsoft.com/office/powerpoint/2010/main" val="173766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5561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362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043293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597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934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814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837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432130" y="221080"/>
            <a:ext cx="1196140" cy="1196140"/>
          </a:xfrm>
          <a:prstGeom prst="rect">
            <a:avLst/>
          </a:prstGeom>
        </p:spPr>
      </p:pic>
    </p:spTree>
    <p:extLst>
      <p:ext uri="{BB962C8B-B14F-4D97-AF65-F5344CB8AC3E}">
        <p14:creationId xmlns:p14="http://schemas.microsoft.com/office/powerpoint/2010/main" val="374522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pic>
        <p:nvPicPr>
          <p:cNvPr id="15" name="图片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sp>
        <p:nvSpPr>
          <p:cNvPr id="3" name="!!文本框 6">
            <a:extLst>
              <a:ext uri="{FF2B5EF4-FFF2-40B4-BE49-F238E27FC236}">
                <a16:creationId xmlns:a16="http://schemas.microsoft.com/office/drawing/2014/main" id="{C4074A58-3399-9AD9-F8C8-D837638923CA}"/>
              </a:ext>
            </a:extLst>
          </p:cNvPr>
          <p:cNvSpPr txBox="1"/>
          <p:nvPr/>
        </p:nvSpPr>
        <p:spPr>
          <a:xfrm>
            <a:off x="1491620" y="3712272"/>
            <a:ext cx="8473104" cy="671851"/>
          </a:xfrm>
          <a:prstGeom prst="rect">
            <a:avLst/>
          </a:prstGeom>
          <a:noFill/>
          <a:ln w="19050">
            <a:noFill/>
            <a:prstDash val="dash"/>
          </a:ln>
        </p:spPr>
        <p:txBody>
          <a:bodyPr wrap="square" rtlCol="0">
            <a:spAutoFit/>
          </a:bodyPr>
          <a:lstStyle/>
          <a:p>
            <a:pPr algn="ctr" defTabSz="913256">
              <a:lnSpc>
                <a:spcPct val="150000"/>
              </a:lnSpc>
            </a:pPr>
            <a:r>
              <a:rPr lang="en-US" altLang="zh-CN" sz="2800" b="1" dirty="0" err="1">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Giáo</a:t>
            </a:r>
            <a:r>
              <a:rPr lang="en-US" altLang="zh-CN" sz="2800" b="1" dirty="0">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2800" b="1" dirty="0" err="1">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viên</a:t>
            </a:r>
            <a:r>
              <a:rPr lang="en-US" altLang="zh-CN" sz="2800" b="1" dirty="0">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 Hoàng Thị </a:t>
            </a:r>
            <a:r>
              <a:rPr lang="en-US" altLang="zh-CN" sz="2800" b="1" dirty="0" err="1">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Quyết</a:t>
            </a:r>
            <a:endParaRPr lang="zh-CN" altLang="en-US" sz="2800" b="1" dirty="0">
              <a:solidFill>
                <a:srgbClr val="E24172"/>
              </a:solidFill>
              <a:effectLst>
                <a:outerShdw blurRad="38100" dist="38100" dir="2700000" algn="tl">
                  <a:srgbClr val="000000">
                    <a:alpha val="43137"/>
                  </a:srgbClr>
                </a:outerShdw>
              </a:effectLst>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sp>
        <p:nvSpPr>
          <p:cNvPr id="2" name="!!文本框 6">
            <a:extLst>
              <a:ext uri="{FF2B5EF4-FFF2-40B4-BE49-F238E27FC236}">
                <a16:creationId xmlns:a16="http://schemas.microsoft.com/office/drawing/2014/main" id="{F2DA148D-4305-4C18-93B3-CD10C8CBABF8}"/>
              </a:ext>
            </a:extLst>
          </p:cNvPr>
          <p:cNvSpPr txBox="1"/>
          <p:nvPr/>
        </p:nvSpPr>
        <p:spPr>
          <a:xfrm>
            <a:off x="1617491" y="2076511"/>
            <a:ext cx="8473104" cy="905056"/>
          </a:xfrm>
          <a:prstGeom prst="rect">
            <a:avLst/>
          </a:prstGeom>
          <a:noFill/>
          <a:ln w="19050">
            <a:noFill/>
            <a:prstDash val="dash"/>
          </a:ln>
        </p:spPr>
        <p:txBody>
          <a:bodyPr wrap="square" rtlCol="0">
            <a:spAutoFit/>
          </a:bodyPr>
          <a:lstStyle/>
          <a:p>
            <a:pPr algn="ctr" defTabSz="913256">
              <a:lnSpc>
                <a:spcPct val="150000"/>
              </a:lnSpc>
            </a:pPr>
            <a:r>
              <a:rPr lang="en-US" altLang="zh-CN" sz="4000" b="1" dirty="0">
                <a:solidFill>
                  <a:srgbClr val="00B0F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TIẾNG VIỆT: NÓI VÀ NGHE</a:t>
            </a:r>
            <a:endParaRPr lang="zh-CN" altLang="en-US" sz="4000" b="1" dirty="0">
              <a:solidFill>
                <a:srgbClr val="00B0F0"/>
              </a:solidFill>
              <a:effectLst>
                <a:outerShdw blurRad="38100" dist="38100" dir="2700000" algn="tl">
                  <a:srgbClr val="000000">
                    <a:alpha val="43137"/>
                  </a:srgbClr>
                </a:outerShdw>
              </a:effectLst>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1000" fill="hold"/>
                                        <p:tgtEl>
                                          <p:spTgt spid="44"/>
                                        </p:tgtEl>
                                        <p:attrNameLst>
                                          <p:attrName>ppt_w</p:attrName>
                                        </p:attrNameLst>
                                      </p:cBhvr>
                                      <p:tavLst>
                                        <p:tav tm="0">
                                          <p:val>
                                            <p:fltVal val="0"/>
                                          </p:val>
                                        </p:tav>
                                        <p:tav tm="100000">
                                          <p:val>
                                            <p:strVal val="#ppt_w"/>
                                          </p:val>
                                        </p:tav>
                                      </p:tavLst>
                                    </p:anim>
                                    <p:anim calcmode="lin" valueType="num">
                                      <p:cBhvr>
                                        <p:cTn id="26" dur="1000" fill="hold"/>
                                        <p:tgtEl>
                                          <p:spTgt spid="44"/>
                                        </p:tgtEl>
                                        <p:attrNameLst>
                                          <p:attrName>ppt_h</p:attrName>
                                        </p:attrNameLst>
                                      </p:cBhvr>
                                      <p:tavLst>
                                        <p:tav tm="0">
                                          <p:val>
                                            <p:fltVal val="0"/>
                                          </p:val>
                                        </p:tav>
                                        <p:tav tm="100000">
                                          <p:val>
                                            <p:strVal val="#ppt_h"/>
                                          </p:val>
                                        </p:tav>
                                      </p:tavLst>
                                    </p:anim>
                                    <p:anim calcmode="lin" valueType="num">
                                      <p:cBhvr>
                                        <p:cTn id="27" dur="1000" fill="hold"/>
                                        <p:tgtEl>
                                          <p:spTgt spid="44"/>
                                        </p:tgtEl>
                                        <p:attrNameLst>
                                          <p:attrName>style.rotation</p:attrName>
                                        </p:attrNameLst>
                                      </p:cBhvr>
                                      <p:tavLst>
                                        <p:tav tm="0">
                                          <p:val>
                                            <p:fltVal val="90"/>
                                          </p:val>
                                        </p:tav>
                                        <p:tav tm="100000">
                                          <p:val>
                                            <p:fltVal val="0"/>
                                          </p:val>
                                        </p:tav>
                                      </p:tavLst>
                                    </p:anim>
                                    <p:animEffect transition="in" filter="fade">
                                      <p:cBhvr>
                                        <p:cTn id="28" dur="1000"/>
                                        <p:tgtEl>
                                          <p:spTgt spid="4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2"/>
                                        </p:tgtEl>
                                        <p:attrNameLst>
                                          <p:attrName>style.visibility</p:attrName>
                                        </p:attrNameLst>
                                      </p:cBhvr>
                                      <p:to>
                                        <p:strVal val="visible"/>
                                      </p:to>
                                    </p:set>
                                    <p:anim calcmode="lin" valueType="num">
                                      <p:cBhvr>
                                        <p:cTn id="31" dur="1000" fill="hold"/>
                                        <p:tgtEl>
                                          <p:spTgt spid="42"/>
                                        </p:tgtEl>
                                        <p:attrNameLst>
                                          <p:attrName>ppt_w</p:attrName>
                                        </p:attrNameLst>
                                      </p:cBhvr>
                                      <p:tavLst>
                                        <p:tav tm="0">
                                          <p:val>
                                            <p:fltVal val="0"/>
                                          </p:val>
                                        </p:tav>
                                        <p:tav tm="100000">
                                          <p:val>
                                            <p:strVal val="#ppt_w"/>
                                          </p:val>
                                        </p:tav>
                                      </p:tavLst>
                                    </p:anim>
                                    <p:anim calcmode="lin" valueType="num">
                                      <p:cBhvr>
                                        <p:cTn id="32" dur="1000" fill="hold"/>
                                        <p:tgtEl>
                                          <p:spTgt spid="42"/>
                                        </p:tgtEl>
                                        <p:attrNameLst>
                                          <p:attrName>ppt_h</p:attrName>
                                        </p:attrNameLst>
                                      </p:cBhvr>
                                      <p:tavLst>
                                        <p:tav tm="0">
                                          <p:val>
                                            <p:fltVal val="0"/>
                                          </p:val>
                                        </p:tav>
                                        <p:tav tm="100000">
                                          <p:val>
                                            <p:strVal val="#ppt_h"/>
                                          </p:val>
                                        </p:tav>
                                      </p:tavLst>
                                    </p:anim>
                                    <p:anim calcmode="lin" valueType="num">
                                      <p:cBhvr>
                                        <p:cTn id="33" dur="1000" fill="hold"/>
                                        <p:tgtEl>
                                          <p:spTgt spid="42"/>
                                        </p:tgtEl>
                                        <p:attrNameLst>
                                          <p:attrName>style.rotation</p:attrName>
                                        </p:attrNameLst>
                                      </p:cBhvr>
                                      <p:tavLst>
                                        <p:tav tm="0">
                                          <p:val>
                                            <p:fltVal val="90"/>
                                          </p:val>
                                        </p:tav>
                                        <p:tav tm="100000">
                                          <p:val>
                                            <p:fltVal val="0"/>
                                          </p:val>
                                        </p:tav>
                                      </p:tavLst>
                                    </p:anim>
                                    <p:animEffect transition="in" filter="fade">
                                      <p:cBhvr>
                                        <p:cTn id="34" dur="1000"/>
                                        <p:tgtEl>
                                          <p:spTgt spid="42"/>
                                        </p:tgtEl>
                                      </p:cBhvr>
                                    </p:animEffect>
                                  </p:childTnLst>
                                </p:cTn>
                              </p:par>
                              <p:par>
                                <p:cTn id="35" presetID="31" presetClass="entr" presetSubtype="0" fill="hold" nodeType="withEffect">
                                  <p:stCondLst>
                                    <p:cond delay="2000"/>
                                  </p:stCondLst>
                                  <p:childTnLst>
                                    <p:set>
                                      <p:cBhvr>
                                        <p:cTn id="36" dur="1" fill="hold">
                                          <p:stCondLst>
                                            <p:cond delay="0"/>
                                          </p:stCondLst>
                                        </p:cTn>
                                        <p:tgtEl>
                                          <p:spTgt spid="43"/>
                                        </p:tgtEl>
                                        <p:attrNameLst>
                                          <p:attrName>style.visibility</p:attrName>
                                        </p:attrNameLst>
                                      </p:cBhvr>
                                      <p:to>
                                        <p:strVal val="visible"/>
                                      </p:to>
                                    </p:set>
                                    <p:anim calcmode="lin" valueType="num">
                                      <p:cBhvr>
                                        <p:cTn id="37" dur="1000" fill="hold"/>
                                        <p:tgtEl>
                                          <p:spTgt spid="43"/>
                                        </p:tgtEl>
                                        <p:attrNameLst>
                                          <p:attrName>ppt_w</p:attrName>
                                        </p:attrNameLst>
                                      </p:cBhvr>
                                      <p:tavLst>
                                        <p:tav tm="0">
                                          <p:val>
                                            <p:fltVal val="0"/>
                                          </p:val>
                                        </p:tav>
                                        <p:tav tm="100000">
                                          <p:val>
                                            <p:strVal val="#ppt_w"/>
                                          </p:val>
                                        </p:tav>
                                      </p:tavLst>
                                    </p:anim>
                                    <p:anim calcmode="lin" valueType="num">
                                      <p:cBhvr>
                                        <p:cTn id="38" dur="1000" fill="hold"/>
                                        <p:tgtEl>
                                          <p:spTgt spid="43"/>
                                        </p:tgtEl>
                                        <p:attrNameLst>
                                          <p:attrName>ppt_h</p:attrName>
                                        </p:attrNameLst>
                                      </p:cBhvr>
                                      <p:tavLst>
                                        <p:tav tm="0">
                                          <p:val>
                                            <p:fltVal val="0"/>
                                          </p:val>
                                        </p:tav>
                                        <p:tav tm="100000">
                                          <p:val>
                                            <p:strVal val="#ppt_h"/>
                                          </p:val>
                                        </p:tav>
                                      </p:tavLst>
                                    </p:anim>
                                    <p:anim calcmode="lin" valueType="num">
                                      <p:cBhvr>
                                        <p:cTn id="39" dur="1000" fill="hold"/>
                                        <p:tgtEl>
                                          <p:spTgt spid="43"/>
                                        </p:tgtEl>
                                        <p:attrNameLst>
                                          <p:attrName>style.rotation</p:attrName>
                                        </p:attrNameLst>
                                      </p:cBhvr>
                                      <p:tavLst>
                                        <p:tav tm="0">
                                          <p:val>
                                            <p:fltVal val="90"/>
                                          </p:val>
                                        </p:tav>
                                        <p:tav tm="100000">
                                          <p:val>
                                            <p:fltVal val="0"/>
                                          </p:val>
                                        </p:tav>
                                      </p:tavLst>
                                    </p:anim>
                                    <p:animEffect transition="in" filter="fade">
                                      <p:cBhvr>
                                        <p:cTn id="40" dur="1000"/>
                                        <p:tgtEl>
                                          <p:spTgt spid="43"/>
                                        </p:tgtEl>
                                      </p:cBhvr>
                                    </p:animEffect>
                                  </p:childTnLst>
                                </p:cTn>
                              </p:par>
                              <p:par>
                                <p:cTn id="41" presetID="22" presetClass="entr" presetSubtype="8" fill="hold" nodeType="withEffect">
                                  <p:stCondLst>
                                    <p:cond delay="300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500"/>
                                        <p:tgtEl>
                                          <p:spTgt spid="50"/>
                                        </p:tgtEl>
                                      </p:cBhvr>
                                    </p:animEffect>
                                  </p:childTnLst>
                                </p:cTn>
                              </p:par>
                              <p:par>
                                <p:cTn id="44" presetID="12" presetClass="entr" presetSubtype="2" fill="hold" nodeType="withEffect">
                                  <p:stCondLst>
                                    <p:cond delay="350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3000"/>
                                        <p:tgtEl>
                                          <p:spTgt spid="15"/>
                                        </p:tgtEl>
                                        <p:attrNameLst>
                                          <p:attrName>ppt_x</p:attrName>
                                        </p:attrNameLst>
                                      </p:cBhvr>
                                      <p:tavLst>
                                        <p:tav tm="0">
                                          <p:val>
                                            <p:strVal val="#ppt_x+#ppt_w*1.125000"/>
                                          </p:val>
                                        </p:tav>
                                        <p:tav tm="100000">
                                          <p:val>
                                            <p:strVal val="#ppt_x"/>
                                          </p:val>
                                        </p:tav>
                                      </p:tavLst>
                                    </p:anim>
                                    <p:animEffect transition="in" filter="wipe(left)">
                                      <p:cBhvr>
                                        <p:cTn id="47" dur="3000"/>
                                        <p:tgtEl>
                                          <p:spTgt spid="15"/>
                                        </p:tgtEl>
                                      </p:cBhvr>
                                    </p:animEffect>
                                  </p:childTnLst>
                                </p:cTn>
                              </p:par>
                              <p:par>
                                <p:cTn id="48" presetID="16" presetClass="entr" presetSubtype="21" fill="hold" grpId="0" nodeType="withEffect">
                                  <p:stCondLst>
                                    <p:cond delay="500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1000"/>
                                        <p:tgtEl>
                                          <p:spTgt spid="3"/>
                                        </p:tgtEl>
                                      </p:cBhvr>
                                    </p:animEffect>
                                  </p:childTnLst>
                                </p:cTn>
                              </p:par>
                              <p:par>
                                <p:cTn id="51" presetID="16" presetClass="entr" presetSubtype="21" fill="hold" grpId="0" nodeType="withEffect">
                                  <p:stCondLst>
                                    <p:cond delay="500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7"/>
          <a:srcRect l="50655" t="3903" r="28184" b="63507"/>
          <a:stretch/>
        </p:blipFill>
        <p:spPr>
          <a:xfrm>
            <a:off x="736981" y="954991"/>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id="{7F60D37B-6EDF-B866-D162-4621C9BB4A6E}"/>
              </a:ext>
            </a:extLst>
          </p:cNvPr>
          <p:cNvPicPr/>
          <p:nvPr/>
        </p:nvPicPr>
        <p:blipFill>
          <a:blip r:embed="rId5"/>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88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1BF3DF5-FEA3-106A-46B3-2362FAF89F40}"/>
              </a:ext>
            </a:extLst>
          </p:cNvPr>
          <p:cNvPicPr>
            <a:picLocks noChangeAspect="1"/>
          </p:cNvPicPr>
          <p:nvPr/>
        </p:nvPicPr>
        <p:blipFill>
          <a:blip r:embed="rId8"/>
          <a:stretch>
            <a:fillRect/>
          </a:stretch>
        </p:blipFill>
        <p:spPr>
          <a:xfrm>
            <a:off x="824948" y="1224813"/>
            <a:ext cx="12192000" cy="1923590"/>
          </a:xfrm>
          <a:prstGeom prst="rect">
            <a:avLst/>
          </a:prstGeom>
        </p:spPr>
      </p:pic>
    </p:spTree>
    <p:extLst>
      <p:ext uri="{BB962C8B-B14F-4D97-AF65-F5344CB8AC3E}">
        <p14:creationId xmlns:p14="http://schemas.microsoft.com/office/powerpoint/2010/main" val="5403253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2967D8A5-DA1B-9263-68F3-43CA167DDB8A}"/>
              </a:ext>
            </a:extLst>
          </p:cNvPr>
          <p:cNvPicPr>
            <a:picLocks noChangeAspect="1"/>
          </p:cNvPicPr>
          <p:nvPr/>
        </p:nvPicPr>
        <p:blipFill>
          <a:blip r:embed="rId8"/>
          <a:stretch>
            <a:fillRect/>
          </a:stretch>
        </p:blipFill>
        <p:spPr>
          <a:xfrm>
            <a:off x="178904" y="1328245"/>
            <a:ext cx="12192000" cy="2034779"/>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id="{D9D1F94C-8E4C-5D5C-F1C6-FAF615E59FC1}"/>
              </a:ext>
            </a:extLst>
          </p:cNvPr>
          <p:cNvPicPr>
            <a:picLocks noChangeAspect="1"/>
          </p:cNvPicPr>
          <p:nvPr/>
        </p:nvPicPr>
        <p:blipFill>
          <a:blip r:embed="rId7"/>
          <a:stretch>
            <a:fillRect/>
          </a:stretch>
        </p:blipFill>
        <p:spPr>
          <a:xfrm>
            <a:off x="880244" y="2532777"/>
            <a:ext cx="5688061" cy="2554445"/>
          </a:xfrm>
          <a:prstGeom prst="rect">
            <a:avLst/>
          </a:prstGeom>
        </p:spPr>
      </p:pic>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6"/>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427</Words>
  <Application>Microsoft Office PowerPoint</Application>
  <PresentationFormat>Widescreen</PresentationFormat>
  <Paragraphs>34</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Times New Roman</vt:lpstr>
      <vt:lpstr>Wingdings</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2023-08-23T07:50:55Z</dcterms:created>
  <dcterms:modified xsi:type="dcterms:W3CDTF">2025-11-10T12:15:36Z</dcterms:modified>
</cp:coreProperties>
</file>