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5" r:id="rId3"/>
  </p:sldMasterIdLst>
  <p:notesMasterIdLst>
    <p:notesMasterId r:id="rId17"/>
  </p:notesMasterIdLst>
  <p:sldIdLst>
    <p:sldId id="273" r:id="rId4"/>
    <p:sldId id="558" r:id="rId5"/>
    <p:sldId id="274" r:id="rId6"/>
    <p:sldId id="560" r:id="rId7"/>
    <p:sldId id="278" r:id="rId8"/>
    <p:sldId id="561" r:id="rId9"/>
    <p:sldId id="281" r:id="rId10"/>
    <p:sldId id="565" r:id="rId11"/>
    <p:sldId id="564" r:id="rId12"/>
    <p:sldId id="566" r:id="rId13"/>
    <p:sldId id="568" r:id="rId14"/>
    <p:sldId id="256" r:id="rId15"/>
    <p:sldId id="5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744"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1</a:t>
            </a:fld>
            <a:endParaRPr lang="en-US"/>
          </a:p>
        </p:txBody>
      </p:sp>
    </p:spTree>
    <p:extLst>
      <p:ext uri="{BB962C8B-B14F-4D97-AF65-F5344CB8AC3E}">
        <p14:creationId xmlns:p14="http://schemas.microsoft.com/office/powerpoint/2010/main" val="167049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4301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10</a:t>
            </a:fld>
            <a:endParaRPr lang="en-US"/>
          </a:p>
        </p:txBody>
      </p:sp>
    </p:spTree>
    <p:extLst>
      <p:ext uri="{BB962C8B-B14F-4D97-AF65-F5344CB8AC3E}">
        <p14:creationId xmlns:p14="http://schemas.microsoft.com/office/powerpoint/2010/main" val="149126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12</a:t>
            </a:fld>
            <a:endParaRPr lang="en-US"/>
          </a:p>
        </p:txBody>
      </p:sp>
    </p:spTree>
    <p:extLst>
      <p:ext uri="{BB962C8B-B14F-4D97-AF65-F5344CB8AC3E}">
        <p14:creationId xmlns:p14="http://schemas.microsoft.com/office/powerpoint/2010/main" val="4109377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07881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6303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24503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6089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11531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2101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17247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8087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36126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7116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98256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34264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55464564"/>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16514894"/>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498222"/>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72403946"/>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80257012"/>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71860505"/>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90719446"/>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3845310"/>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61793307"/>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46674588"/>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5189829"/>
      </p:ext>
    </p:extLst>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453500"/>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34830148"/>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33775048"/>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29187184"/>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60510247"/>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4448000"/>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09941625"/>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72774384"/>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71171873"/>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89297923"/>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6788154"/>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58354508"/>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80119147"/>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0982298"/>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1534648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38339466"/>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9690785"/>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03959829"/>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9645173"/>
      </p:ext>
    </p:extLst>
  </p:cSld>
  <p:clrMapOvr>
    <a:masterClrMapping/>
  </p:clrMapOvr>
  <p:transition spd="slow">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11/14/2025</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38743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11/14/2025</a:t>
            </a:fld>
            <a:endParaRPr lang="en-US"/>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55800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11/14/2025</a:t>
            </a:fld>
            <a:endParaRPr lang="en-US"/>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7339549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11/14/2025</a:t>
            </a:fld>
            <a:endParaRPr lang="en-US"/>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482109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11/14/2025</a:t>
            </a:fld>
            <a:endParaRPr lang="en-US"/>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298809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11/14/2025</a:t>
            </a:fld>
            <a:endParaRPr lang="en-US"/>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17380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11/14/2025</a:t>
            </a:fld>
            <a:endParaRPr lang="en-US"/>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986474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11/14/2025</a:t>
            </a:fld>
            <a:endParaRPr lang="en-US"/>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696660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11/14/2025</a:t>
            </a:fld>
            <a:endParaRPr lang="en-US"/>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76957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11/14/2025</a:t>
            </a:fld>
            <a:endParaRPr lang="en-US"/>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83705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11/14/2025</a:t>
            </a:fld>
            <a:endParaRPr lang="en-US"/>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21477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2025/11/14</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image" Target="../media/image2.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40A7F4-4064-4F46-AE67-7DB29F477462}"/>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a16="http://schemas.microsoft.com/office/drawing/2014/main" id="{B779F7B6-11D8-42D7-9351-AC849119F5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pic>
        <p:nvPicPr>
          <p:cNvPr id="5" name="Picture 4" descr="A pink background with white leaves and black text&#10;&#10;Description automatically generated">
            <a:extLst>
              <a:ext uri="{FF2B5EF4-FFF2-40B4-BE49-F238E27FC236}">
                <a16:creationId xmlns:a16="http://schemas.microsoft.com/office/drawing/2014/main" id="{033E9C17-4DAD-1E52-8C4A-F6DA2D85D7D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811125" y="392298"/>
            <a:ext cx="1374922" cy="1374922"/>
          </a:xfrm>
          <a:prstGeom prst="rect">
            <a:avLst/>
          </a:prstGeom>
        </p:spPr>
      </p:pic>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2025/11/14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E2273125-1D85-9BC0-7CE3-0CBBFAB4DDBA}"/>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2496800" y="248478"/>
            <a:ext cx="1854476" cy="1854476"/>
          </a:xfrm>
          <a:prstGeom prst="rect">
            <a:avLst/>
          </a:prstGeom>
        </p:spPr>
      </p:pic>
    </p:spTree>
    <p:extLst>
      <p:ext uri="{BB962C8B-B14F-4D97-AF65-F5344CB8AC3E}">
        <p14:creationId xmlns:p14="http://schemas.microsoft.com/office/powerpoint/2010/main" val="902805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t>11/14/2025</a:t>
            </a:fld>
            <a:endParaRPr lang="en-US"/>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7981493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19.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9.png"/><Relationship Id="rId5" Type="http://schemas.microsoft.com/office/2007/relationships/media" Target="../media/media3.mp3"/><Relationship Id="rId10" Type="http://schemas.openxmlformats.org/officeDocument/2006/relationships/notesSlide" Target="../notesSlides/notesSlide8.xml"/><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0.png"/><Relationship Id="rId5" Type="http://schemas.microsoft.com/office/2007/relationships/media" Target="../media/media3.mp3"/><Relationship Id="rId10" Type="http://schemas.openxmlformats.org/officeDocument/2006/relationships/image" Target="../media/image29.png"/><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pxhere.com/en/photo/699329" TargetMode="Externa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C704BE23-EB7E-42CB-A16A-0B4EEC120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pic>
        <p:nvPicPr>
          <p:cNvPr id="6" name="图片 6">
            <a:extLst>
              <a:ext uri="{FF2B5EF4-FFF2-40B4-BE49-F238E27FC236}">
                <a16:creationId xmlns:a16="http://schemas.microsoft.com/office/drawing/2014/main" id="{4202B0A0-082A-4AFD-B99B-A6E89A953C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665944">
            <a:off x="-1971005" y="705411"/>
            <a:ext cx="7282244" cy="1193800"/>
          </a:xfrm>
          <a:prstGeom prst="rect">
            <a:avLst/>
          </a:prstGeom>
        </p:spPr>
      </p:pic>
      <p:pic>
        <p:nvPicPr>
          <p:cNvPr id="8" name="Picture 7">
            <a:extLst>
              <a:ext uri="{FF2B5EF4-FFF2-40B4-BE49-F238E27FC236}">
                <a16:creationId xmlns:a16="http://schemas.microsoft.com/office/drawing/2014/main" id="{3BB7DDA2-FA18-4B0B-81D1-EF2F8FB44A63}"/>
              </a:ext>
            </a:extLst>
          </p:cNvPr>
          <p:cNvPicPr>
            <a:picLocks noChangeAspect="1"/>
          </p:cNvPicPr>
          <p:nvPr/>
        </p:nvPicPr>
        <p:blipFill>
          <a:blip r:embed="rId4"/>
          <a:stretch>
            <a:fillRect/>
          </a:stretch>
        </p:blipFill>
        <p:spPr>
          <a:xfrm>
            <a:off x="1103243" y="-472830"/>
            <a:ext cx="10376453" cy="6858001"/>
          </a:xfrm>
          <a:prstGeom prst="rect">
            <a:avLst/>
          </a:prstGeom>
        </p:spPr>
      </p:pic>
      <p:pic>
        <p:nvPicPr>
          <p:cNvPr id="11" name="图片 3">
            <a:extLst>
              <a:ext uri="{FF2B5EF4-FFF2-40B4-BE49-F238E27FC236}">
                <a16:creationId xmlns:a16="http://schemas.microsoft.com/office/drawing/2014/main" id="{68A5C54F-68A8-4D66-9682-63C3025F9C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27710" y="4919412"/>
            <a:ext cx="2064439" cy="2214669"/>
          </a:xfrm>
          <a:prstGeom prst="rect">
            <a:avLst/>
          </a:prstGeom>
        </p:spPr>
      </p:pic>
      <p:pic>
        <p:nvPicPr>
          <p:cNvPr id="12" name="图片 3">
            <a:extLst>
              <a:ext uri="{FF2B5EF4-FFF2-40B4-BE49-F238E27FC236}">
                <a16:creationId xmlns:a16="http://schemas.microsoft.com/office/drawing/2014/main" id="{7E3E888B-248F-4678-8EBD-A49E7E78DB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rot="5400000">
            <a:off x="-4807" y="4334666"/>
            <a:ext cx="1978516" cy="2122494"/>
          </a:xfrm>
          <a:prstGeom prst="rect">
            <a:avLst/>
          </a:prstGeom>
        </p:spPr>
      </p:pic>
      <p:pic>
        <p:nvPicPr>
          <p:cNvPr id="14" name="图片 3">
            <a:extLst>
              <a:ext uri="{FF2B5EF4-FFF2-40B4-BE49-F238E27FC236}">
                <a16:creationId xmlns:a16="http://schemas.microsoft.com/office/drawing/2014/main" id="{8D137CEB-17CD-4A29-8077-47F6F985C50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209576" y="4765650"/>
            <a:ext cx="2226874" cy="2388925"/>
          </a:xfrm>
          <a:prstGeom prst="rect">
            <a:avLst/>
          </a:prstGeom>
        </p:spPr>
      </p:pic>
      <p:pic>
        <p:nvPicPr>
          <p:cNvPr id="15" name="图片 3">
            <a:extLst>
              <a:ext uri="{FF2B5EF4-FFF2-40B4-BE49-F238E27FC236}">
                <a16:creationId xmlns:a16="http://schemas.microsoft.com/office/drawing/2014/main" id="{F3DDFEA0-8CA1-46CD-8D30-A302A41DFD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612"/>
          <a:stretch>
            <a:fillRect/>
          </a:stretch>
        </p:blipFill>
        <p:spPr>
          <a:xfrm>
            <a:off x="8173058" y="4837167"/>
            <a:ext cx="2003331" cy="2237920"/>
          </a:xfrm>
          <a:prstGeom prst="rect">
            <a:avLst/>
          </a:prstGeom>
        </p:spPr>
      </p:pic>
      <p:pic>
        <p:nvPicPr>
          <p:cNvPr id="16" name="图片 3">
            <a:extLst>
              <a:ext uri="{FF2B5EF4-FFF2-40B4-BE49-F238E27FC236}">
                <a16:creationId xmlns:a16="http://schemas.microsoft.com/office/drawing/2014/main" id="{F44DB2D9-8C55-46C8-A52B-99241430EB2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941"/>
          <a:stretch>
            <a:fillRect/>
          </a:stretch>
        </p:blipFill>
        <p:spPr>
          <a:xfrm rot="16200000">
            <a:off x="10410141" y="4660376"/>
            <a:ext cx="1969004" cy="2199574"/>
          </a:xfrm>
          <a:prstGeom prst="rect">
            <a:avLst/>
          </a:prstGeom>
        </p:spPr>
      </p:pic>
      <p:pic>
        <p:nvPicPr>
          <p:cNvPr id="19" name="图片 3">
            <a:extLst>
              <a:ext uri="{FF2B5EF4-FFF2-40B4-BE49-F238E27FC236}">
                <a16:creationId xmlns:a16="http://schemas.microsoft.com/office/drawing/2014/main" id="{EEAE769F-9487-486A-AD1B-51EB12D303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7389"/>
          <a:stretch>
            <a:fillRect/>
          </a:stretch>
        </p:blipFill>
        <p:spPr>
          <a:xfrm>
            <a:off x="3876273" y="5205089"/>
            <a:ext cx="2200064" cy="2360164"/>
          </a:xfrm>
          <a:prstGeom prst="rect">
            <a:avLst/>
          </a:prstGeom>
        </p:spPr>
      </p:pic>
      <p:pic>
        <p:nvPicPr>
          <p:cNvPr id="2" name="Picture 1">
            <a:extLst>
              <a:ext uri="{FF2B5EF4-FFF2-40B4-BE49-F238E27FC236}">
                <a16:creationId xmlns:a16="http://schemas.microsoft.com/office/drawing/2014/main" id="{0D00267D-D114-1996-C57F-8557AD408214}"/>
              </a:ext>
            </a:extLst>
          </p:cNvPr>
          <p:cNvPicPr>
            <a:picLocks noChangeAspect="1"/>
          </p:cNvPicPr>
          <p:nvPr/>
        </p:nvPicPr>
        <p:blipFill>
          <a:blip r:embed="rId11"/>
          <a:stretch>
            <a:fillRect/>
          </a:stretch>
        </p:blipFill>
        <p:spPr>
          <a:xfrm>
            <a:off x="1456412" y="1766921"/>
            <a:ext cx="9199661" cy="2847079"/>
          </a:xfrm>
          <a:prstGeom prst="rect">
            <a:avLst/>
          </a:prstGeom>
        </p:spPr>
      </p:pic>
      <p:pic>
        <p:nvPicPr>
          <p:cNvPr id="3" name="Picture 2">
            <a:extLst>
              <a:ext uri="{FF2B5EF4-FFF2-40B4-BE49-F238E27FC236}">
                <a16:creationId xmlns:a16="http://schemas.microsoft.com/office/drawing/2014/main" id="{F17F8929-223B-AAE8-C746-8387A0682817}"/>
              </a:ext>
            </a:extLst>
          </p:cNvPr>
          <p:cNvPicPr>
            <a:picLocks noChangeAspect="1"/>
          </p:cNvPicPr>
          <p:nvPr/>
        </p:nvPicPr>
        <p:blipFill>
          <a:blip r:embed="rId12"/>
          <a:stretch>
            <a:fillRect/>
          </a:stretch>
        </p:blipFill>
        <p:spPr>
          <a:xfrm>
            <a:off x="3766931" y="1179314"/>
            <a:ext cx="3878054" cy="1064069"/>
          </a:xfrm>
          <a:prstGeom prst="rect">
            <a:avLst/>
          </a:prstGeom>
        </p:spPr>
      </p:pic>
    </p:spTree>
    <p:extLst>
      <p:ext uri="{BB962C8B-B14F-4D97-AF65-F5344CB8AC3E}">
        <p14:creationId xmlns:p14="http://schemas.microsoft.com/office/powerpoint/2010/main" val="1186579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i là triệu phú/Phiên bản 11 (2020) | Ai là triệu phú Wiki | Fandom">
            <a:extLst>
              <a:ext uri="{FF2B5EF4-FFF2-40B4-BE49-F238E27FC236}">
                <a16:creationId xmlns:a16="http://schemas.microsoft.com/office/drawing/2014/main" id="{EF65C820-A5F0-7CAD-A8EB-45B1E72C0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78148"/>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rgbClr val="F2A068"/>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effectLst/>
                <a:latin typeface="Cambria" panose="02040503050406030204" pitchFamily="18" charset="0"/>
                <a:ea typeface="Cambria" panose="02040503050406030204" pitchFamily="18" charset="0"/>
              </a:rPr>
              <a:t>Đ</a:t>
            </a:r>
            <a:r>
              <a:rPr lang="vi-VN" sz="3600" b="1" dirty="0">
                <a:solidFill>
                  <a:srgbClr val="002060"/>
                </a:solidFill>
                <a:effectLst/>
                <a:latin typeface="Cambria" panose="02040503050406030204" pitchFamily="18" charset="0"/>
                <a:ea typeface="Cambria" panose="02040503050406030204" pitchFamily="18" charset="0"/>
              </a:rPr>
              <a:t>ặt 1 câu về con vật, cây cối, đồ vật,… trong đó có sử dụng biện pháp nhân hóa.</a:t>
            </a:r>
            <a:endParaRPr lang="en-US" sz="3600" b="1" dirty="0">
              <a:solidFill>
                <a:srgbClr val="002060"/>
              </a:solidFill>
              <a:effectLst/>
              <a:latin typeface="Cambria" panose="02040503050406030204" pitchFamily="18" charset="0"/>
              <a:ea typeface="Cambria" panose="02040503050406030204" pitchFamily="18" charset="0"/>
            </a:endParaRPr>
          </a:p>
        </p:txBody>
      </p:sp>
      <p:pic>
        <p:nvPicPr>
          <p:cNvPr id="9" name="图片 8">
            <a:extLst>
              <a:ext uri="{FF2B5EF4-FFF2-40B4-BE49-F238E27FC236}">
                <a16:creationId xmlns:a16="http://schemas.microsoft.com/office/drawing/2014/main" id="{C556ACED-C885-43A9-B05B-2E705041D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VD: Cây chuối mẹ nghiêng mình, vòng tay ôm lấy các con</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3" name="Picture 2">
            <a:extLst>
              <a:ext uri="{FF2B5EF4-FFF2-40B4-BE49-F238E27FC236}">
                <a16:creationId xmlns:a16="http://schemas.microsoft.com/office/drawing/2014/main" id="{783282EE-2D0D-A52F-A991-1BAAE301A833}"/>
              </a:ext>
            </a:extLst>
          </p:cNvPr>
          <p:cNvPicPr>
            <a:picLocks noChangeAspect="1"/>
          </p:cNvPicPr>
          <p:nvPr/>
        </p:nvPicPr>
        <p:blipFill>
          <a:blip r:embed="rId6"/>
          <a:stretch>
            <a:fillRect/>
          </a:stretch>
        </p:blipFill>
        <p:spPr>
          <a:xfrm>
            <a:off x="2899511" y="2006634"/>
            <a:ext cx="6450127" cy="2139881"/>
          </a:xfrm>
          <a:prstGeom prst="rect">
            <a:avLst/>
          </a:prstGeom>
        </p:spPr>
      </p:pic>
    </p:spTree>
    <p:extLst>
      <p:ext uri="{BB962C8B-B14F-4D97-AF65-F5344CB8AC3E}">
        <p14:creationId xmlns:p14="http://schemas.microsoft.com/office/powerpoint/2010/main" val="187798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83695268"/>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684</Words>
  <Application>Microsoft Office PowerPoint</Application>
  <PresentationFormat>Widescreen</PresentationFormat>
  <Paragraphs>58</Paragraphs>
  <Slides>13</Slides>
  <Notes>8</Notes>
  <HiddenSlides>0</HiddenSlides>
  <MMClips>8</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等线</vt:lpstr>
      <vt:lpstr>Arial</vt:lpstr>
      <vt:lpstr>Calibri</vt:lpstr>
      <vt:lpstr>Calibri Light</vt:lpstr>
      <vt:lpstr>Cambria</vt:lpstr>
      <vt:lpstr>UTM Cookies</vt:lpstr>
      <vt:lpstr>Wingdings</vt:lpstr>
      <vt:lpstr>Office 主题</vt:lpstr>
      <vt:lpstr>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45</cp:revision>
  <dcterms:created xsi:type="dcterms:W3CDTF">2023-08-29T00:56:01Z</dcterms:created>
  <dcterms:modified xsi:type="dcterms:W3CDTF">2025-11-14T15:02:21Z</dcterms:modified>
</cp:coreProperties>
</file>