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31" r:id="rId3"/>
  </p:sldMasterIdLst>
  <p:notesMasterIdLst>
    <p:notesMasterId r:id="rId14"/>
  </p:notesMasterIdLst>
  <p:sldIdLst>
    <p:sldId id="257" r:id="rId4"/>
    <p:sldId id="334" r:id="rId5"/>
    <p:sldId id="336" r:id="rId6"/>
    <p:sldId id="267" r:id="rId7"/>
    <p:sldId id="337" r:id="rId8"/>
    <p:sldId id="338" r:id="rId9"/>
    <p:sldId id="339" r:id="rId10"/>
    <p:sldId id="276" r:id="rId11"/>
    <p:sldId id="340" r:id="rId12"/>
    <p:sldId id="34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422B8-7AD1-4683-AC87-9F6F4F07F5FA}"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4BB7A-D451-491B-8CCC-4C4EEB40EC94}" type="slidenum">
              <a:rPr lang="en-US" smtClean="0"/>
              <a:t>‹#›</a:t>
            </a:fld>
            <a:endParaRPr lang="en-US"/>
          </a:p>
        </p:txBody>
      </p:sp>
    </p:spTree>
    <p:extLst>
      <p:ext uri="{BB962C8B-B14F-4D97-AF65-F5344CB8AC3E}">
        <p14:creationId xmlns:p14="http://schemas.microsoft.com/office/powerpoint/2010/main" val="4184602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983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9664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358164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686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603E64-1198-4350-AE4E-0E6A375354BD}" type="datetimeFigureOut">
              <a:rPr lang="zh-CN" altLang="en-US" smtClean="0"/>
              <a:pPr/>
              <a:t>2025/11/18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376861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90668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879961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6F236-4CB8-4C50-9B77-8A286BA259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3221FD0-4C55-43E0-ACE1-3649C1D42B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A7CBC1A-4EC4-4180-8A53-7946A129D7E0}"/>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2025/11/18</a:t>
            </a:fld>
            <a:endParaRPr lang="zh-CN" altLang="en-US"/>
          </a:p>
        </p:txBody>
      </p:sp>
      <p:sp>
        <p:nvSpPr>
          <p:cNvPr id="5" name="页脚占位符 4">
            <a:extLst>
              <a:ext uri="{FF2B5EF4-FFF2-40B4-BE49-F238E27FC236}">
                <a16:creationId xmlns:a16="http://schemas.microsoft.com/office/drawing/2014/main" id="{C43CF885-094D-48C8-A745-BBAEA9771AF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2FC0E6-37CE-4C19-B570-685C11B1CD61}"/>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51046727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79165F-A4E7-4415-9D5D-CBCA444E42E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535550-F150-4A4B-AE0F-72A887BEA3C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293ACA-83B2-449E-B78B-EE84CFCA811E}"/>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2025/11/18</a:t>
            </a:fld>
            <a:endParaRPr lang="zh-CN" altLang="en-US"/>
          </a:p>
        </p:txBody>
      </p:sp>
      <p:sp>
        <p:nvSpPr>
          <p:cNvPr id="5" name="页脚占位符 4">
            <a:extLst>
              <a:ext uri="{FF2B5EF4-FFF2-40B4-BE49-F238E27FC236}">
                <a16:creationId xmlns:a16="http://schemas.microsoft.com/office/drawing/2014/main" id="{ED842BEC-8C90-4F6A-B4C7-D09366E5376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0580DA4-E258-4196-915E-8D1A1B9BEDAB}"/>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002785767"/>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6FB8FA-57F7-41C9-9947-C2792580AC3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5409E3E-FA31-4E2B-847F-C7E65ED4DE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AF8C54-F491-4206-9917-EBAF7CB73E2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2025/11/18</a:t>
            </a:fld>
            <a:endParaRPr lang="zh-CN" altLang="en-US"/>
          </a:p>
        </p:txBody>
      </p:sp>
      <p:sp>
        <p:nvSpPr>
          <p:cNvPr id="5" name="页脚占位符 4">
            <a:extLst>
              <a:ext uri="{FF2B5EF4-FFF2-40B4-BE49-F238E27FC236}">
                <a16:creationId xmlns:a16="http://schemas.microsoft.com/office/drawing/2014/main" id="{1DF6ACBC-3A1D-4D88-ADBE-CFFDD76FB63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7B3CB6A-F863-4D52-B84D-73734F342DE9}"/>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506938715"/>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1DBCC8-F4F0-4203-B866-B1537335E9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8DBA32-0A02-421A-A0EC-B25E5B7FA77F}"/>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655A870-132D-409A-A043-E6F4497FC589}"/>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6ECB553-F5E8-4D85-AB48-0881136BD154}"/>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2025/11/18</a:t>
            </a:fld>
            <a:endParaRPr lang="zh-CN" altLang="en-US"/>
          </a:p>
        </p:txBody>
      </p:sp>
      <p:sp>
        <p:nvSpPr>
          <p:cNvPr id="6" name="页脚占位符 5">
            <a:extLst>
              <a:ext uri="{FF2B5EF4-FFF2-40B4-BE49-F238E27FC236}">
                <a16:creationId xmlns:a16="http://schemas.microsoft.com/office/drawing/2014/main" id="{C2BF17D4-BA03-4350-B841-CA95BFC7A5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60902F-42A8-4207-B4E0-F6B2E51280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4194927389"/>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34AD5-CF7C-4EA5-9DF8-BB8A548B1929}"/>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A7AAD8-0AF3-4D22-8C9D-68FD250610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4EA2A9E-551F-41FF-A8A5-6E2E40CDA0B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D51B7E9-6CA2-41F3-87C5-D1BE3F9A90C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B771F3C-A631-4948-9A8A-95025DB58F41}"/>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F613870-4C7E-482D-95BE-5F56DDF7FED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2025/11/18</a:t>
            </a:fld>
            <a:endParaRPr lang="zh-CN" altLang="en-US"/>
          </a:p>
        </p:txBody>
      </p:sp>
      <p:sp>
        <p:nvSpPr>
          <p:cNvPr id="8" name="页脚占位符 7">
            <a:extLst>
              <a:ext uri="{FF2B5EF4-FFF2-40B4-BE49-F238E27FC236}">
                <a16:creationId xmlns:a16="http://schemas.microsoft.com/office/drawing/2014/main" id="{0E5ADAAD-A61A-4458-A74C-D62869B2720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D19F573-3191-4631-9DA9-BE2212E48B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960035150"/>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351DE8-54C8-41C3-8377-9BBA42C9A0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324F40-8108-4C3B-8289-66709A8E2896}"/>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2025/11/18</a:t>
            </a:fld>
            <a:endParaRPr lang="zh-CN" altLang="en-US"/>
          </a:p>
        </p:txBody>
      </p:sp>
      <p:sp>
        <p:nvSpPr>
          <p:cNvPr id="4" name="页脚占位符 3">
            <a:extLst>
              <a:ext uri="{FF2B5EF4-FFF2-40B4-BE49-F238E27FC236}">
                <a16:creationId xmlns:a16="http://schemas.microsoft.com/office/drawing/2014/main" id="{5451AF8F-F9D1-4E5F-8099-D58D57919A1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2C2550-11DB-4D71-9BCB-3CCB892ACB27}"/>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118044106"/>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9FEE7D-5E26-42CA-8135-095771D2D0A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2025/11/18</a:t>
            </a:fld>
            <a:endParaRPr lang="zh-CN" altLang="en-US"/>
          </a:p>
        </p:txBody>
      </p:sp>
      <p:sp>
        <p:nvSpPr>
          <p:cNvPr id="3" name="页脚占位符 2">
            <a:extLst>
              <a:ext uri="{FF2B5EF4-FFF2-40B4-BE49-F238E27FC236}">
                <a16:creationId xmlns:a16="http://schemas.microsoft.com/office/drawing/2014/main" id="{9BF641C7-DDAA-4158-ACAF-EA4C8FC82E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5CA52306-A01F-4ABB-9CAD-77430C1C8235}"/>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4083540890"/>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48AA5-D1D0-4195-A1DA-2380A19A0C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79BA1C4-70F5-4010-8BA9-BB7C84C0E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9D41E55-CEE6-4749-A4B0-BF6078CA0D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DD4F5ED-0E43-4A27-B17F-56290A62486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2025/11/18</a:t>
            </a:fld>
            <a:endParaRPr lang="zh-CN" altLang="en-US"/>
          </a:p>
        </p:txBody>
      </p:sp>
      <p:sp>
        <p:nvSpPr>
          <p:cNvPr id="6" name="页脚占位符 5">
            <a:extLst>
              <a:ext uri="{FF2B5EF4-FFF2-40B4-BE49-F238E27FC236}">
                <a16:creationId xmlns:a16="http://schemas.microsoft.com/office/drawing/2014/main" id="{5A7D9090-21C6-49ED-ADB7-4F5A37CFD8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746EB97-30CF-4C40-A139-E0921C982972}"/>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438381539"/>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986487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77516-1E30-45A9-9607-75BDED7884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9CA7406-6E8C-4887-8D50-90A9568FAB6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94757D-C98C-46ED-AF45-A3C697901C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527471-D7EB-4D33-B7DF-67E3877F1AB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2025/11/18</a:t>
            </a:fld>
            <a:endParaRPr lang="zh-CN" altLang="en-US"/>
          </a:p>
        </p:txBody>
      </p:sp>
      <p:sp>
        <p:nvSpPr>
          <p:cNvPr id="6" name="页脚占位符 5">
            <a:extLst>
              <a:ext uri="{FF2B5EF4-FFF2-40B4-BE49-F238E27FC236}">
                <a16:creationId xmlns:a16="http://schemas.microsoft.com/office/drawing/2014/main" id="{922F999E-A40A-4D35-99D5-F03F3B1C39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521EFC9-1E42-4933-AB55-8C5E72D15ECA}"/>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174942954"/>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81D46C-EE7F-4077-BDCC-4779125A35D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B2DF1D1-2ED5-436D-8275-0284C1336DF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0DBA5D-FFD0-4744-8E94-E2226CA89022}"/>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2025/11/18</a:t>
            </a:fld>
            <a:endParaRPr lang="zh-CN" altLang="en-US"/>
          </a:p>
        </p:txBody>
      </p:sp>
      <p:sp>
        <p:nvSpPr>
          <p:cNvPr id="5" name="页脚占位符 4">
            <a:extLst>
              <a:ext uri="{FF2B5EF4-FFF2-40B4-BE49-F238E27FC236}">
                <a16:creationId xmlns:a16="http://schemas.microsoft.com/office/drawing/2014/main" id="{0A687527-558D-4CF1-B565-AD49CBEA36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E3A0C34-92E6-4538-9ABE-A9693887C48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526114057"/>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A61366-BD69-4B31-B942-F22D10FC9B4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F54530-4071-4E30-B2FA-3631EC6AD7C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541F7BD-FA3B-46D3-8A3C-371D18C670B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2025/11/18</a:t>
            </a:fld>
            <a:endParaRPr lang="zh-CN" altLang="en-US"/>
          </a:p>
        </p:txBody>
      </p:sp>
      <p:sp>
        <p:nvSpPr>
          <p:cNvPr id="5" name="页脚占位符 4">
            <a:extLst>
              <a:ext uri="{FF2B5EF4-FFF2-40B4-BE49-F238E27FC236}">
                <a16:creationId xmlns:a16="http://schemas.microsoft.com/office/drawing/2014/main" id="{1A20877D-B18F-4FFD-AFEB-305B9D97AC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F7D88-840C-43A7-A6E6-1FC8E7812C10}"/>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4874677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203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239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1511614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2811332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568541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366737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86904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242411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640047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73865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638979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024943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68518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11579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746933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387203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051973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10885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3760977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30053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644657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1166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619537"/>
      </p:ext>
    </p:extLst>
  </p:cSld>
  <p:clrMapOvr>
    <a:masterClrMapping/>
  </p:clrMapOvr>
  <p:transition spd="slow" advTm="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67306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17104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14280320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09563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3503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269510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9603E64-1198-4350-AE4E-0E6A375354BD}" type="datetimeFigureOut">
              <a:rPr lang="zh-CN" altLang="en-US" smtClean="0"/>
              <a:pPr/>
              <a:t>2025/11/18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65187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9603E64-1198-4350-AE4E-0E6A375354BD}" type="datetimeFigureOut">
              <a:rPr lang="zh-CN" altLang="en-US" smtClean="0"/>
              <a:pPr/>
              <a:t>2025/11/18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43485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304987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72708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image" Target="../media/image2.emf"/><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03E64-1198-4350-AE4E-0E6A375354BD}" type="datetimeFigureOut">
              <a:rPr lang="zh-CN" altLang="en-US" smtClean="0"/>
              <a:pPr/>
              <a:t>2025/11/18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136722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541CC8EB-6B25-4075-AE14-E818263348F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2575" y="352425"/>
            <a:ext cx="1181100" cy="1181100"/>
          </a:xfrm>
          <a:prstGeom prst="rect">
            <a:avLst/>
          </a:prstGeom>
        </p:spPr>
      </p:pic>
    </p:spTree>
    <p:extLst>
      <p:ext uri="{BB962C8B-B14F-4D97-AF65-F5344CB8AC3E}">
        <p14:creationId xmlns:p14="http://schemas.microsoft.com/office/powerpoint/2010/main" val="7637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Tree>
    <p:extLst>
      <p:ext uri="{BB962C8B-B14F-4D97-AF65-F5344CB8AC3E}">
        <p14:creationId xmlns:p14="http://schemas.microsoft.com/office/powerpoint/2010/main" val="303828731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3.xml"/><Relationship Id="rId6" Type="http://schemas.openxmlformats.org/officeDocument/2006/relationships/image" Target="../media/image32.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5.emf"/><Relationship Id="rId5" Type="http://schemas.openxmlformats.org/officeDocument/2006/relationships/image" Target="../media/image24.emf"/><Relationship Id="rId10" Type="http://schemas.openxmlformats.org/officeDocument/2006/relationships/image" Target="../media/image29.png"/><Relationship Id="rId4" Type="http://schemas.openxmlformats.org/officeDocument/2006/relationships/image" Target="../media/image23.emf"/><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BA2E3"/>
            </a:gs>
            <a:gs pos="21000">
              <a:srgbClr val="61D6FF"/>
            </a:gs>
            <a:gs pos="0">
              <a:srgbClr val="D5F4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 name="椭圆 8"/>
          <p:cNvSpPr/>
          <p:nvPr/>
        </p:nvSpPr>
        <p:spPr>
          <a:xfrm>
            <a:off x="319121" y="249667"/>
            <a:ext cx="2164999" cy="2164999"/>
          </a:xfrm>
          <a:prstGeom prst="ellipse">
            <a:avLst/>
          </a:prstGeom>
          <a:solidFill>
            <a:srgbClr val="FCF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12" name="图片 11"/>
          <p:cNvPicPr>
            <a:picLocks noChangeAspect="1"/>
          </p:cNvPicPr>
          <p:nvPr/>
        </p:nvPicPr>
        <p:blipFill>
          <a:blip r:embed="rId4"/>
          <a:stretch>
            <a:fillRect/>
          </a:stretch>
        </p:blipFill>
        <p:spPr>
          <a:xfrm>
            <a:off x="1104415" y="1333831"/>
            <a:ext cx="3485403" cy="1240567"/>
          </a:xfrm>
          <a:prstGeom prst="rect">
            <a:avLst/>
          </a:prstGeom>
        </p:spPr>
      </p:pic>
      <p:pic>
        <p:nvPicPr>
          <p:cNvPr id="13" name="图片 12"/>
          <p:cNvPicPr>
            <a:picLocks noChangeAspect="1"/>
          </p:cNvPicPr>
          <p:nvPr/>
        </p:nvPicPr>
        <p:blipFill>
          <a:blip r:embed="rId5"/>
          <a:stretch>
            <a:fillRect/>
          </a:stretch>
        </p:blipFill>
        <p:spPr>
          <a:xfrm>
            <a:off x="6115224" y="690821"/>
            <a:ext cx="1271250" cy="618750"/>
          </a:xfrm>
          <a:prstGeom prst="rect">
            <a:avLst/>
          </a:prstGeom>
        </p:spPr>
      </p:pic>
      <p:pic>
        <p:nvPicPr>
          <p:cNvPr id="14" name="图片 13"/>
          <p:cNvPicPr>
            <a:picLocks noChangeAspect="1"/>
          </p:cNvPicPr>
          <p:nvPr/>
        </p:nvPicPr>
        <p:blipFill>
          <a:blip r:embed="rId6"/>
          <a:stretch>
            <a:fillRect/>
          </a:stretch>
        </p:blipFill>
        <p:spPr>
          <a:xfrm>
            <a:off x="10267051" y="1922473"/>
            <a:ext cx="1102500" cy="596250"/>
          </a:xfrm>
          <a:prstGeom prst="rect">
            <a:avLst/>
          </a:prstGeom>
        </p:spPr>
      </p:pic>
      <p:pic>
        <p:nvPicPr>
          <p:cNvPr id="15" name="图片 14"/>
          <p:cNvPicPr>
            <a:picLocks noChangeAspect="1"/>
          </p:cNvPicPr>
          <p:nvPr/>
        </p:nvPicPr>
        <p:blipFill>
          <a:blip r:embed="rId7"/>
          <a:stretch>
            <a:fillRect/>
          </a:stretch>
        </p:blipFill>
        <p:spPr>
          <a:xfrm>
            <a:off x="6916424" y="780150"/>
            <a:ext cx="1676250" cy="551250"/>
          </a:xfrm>
          <a:prstGeom prst="rect">
            <a:avLst/>
          </a:prstGeom>
        </p:spPr>
      </p:pic>
      <p:pic>
        <p:nvPicPr>
          <p:cNvPr id="1176" name="图片 1175"/>
          <p:cNvPicPr>
            <a:picLocks noChangeAspect="1"/>
          </p:cNvPicPr>
          <p:nvPr/>
        </p:nvPicPr>
        <p:blipFill>
          <a:blip r:embed="rId8"/>
          <a:stretch>
            <a:fillRect/>
          </a:stretch>
        </p:blipFill>
        <p:spPr>
          <a:xfrm>
            <a:off x="-685801" y="5753865"/>
            <a:ext cx="13258801" cy="2143861"/>
          </a:xfrm>
          <a:prstGeom prst="rect">
            <a:avLst/>
          </a:prstGeom>
        </p:spPr>
      </p:pic>
      <p:pic>
        <p:nvPicPr>
          <p:cNvPr id="1186" name="图片 118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8427" y="1080275"/>
            <a:ext cx="9002362" cy="5063828"/>
          </a:xfrm>
          <a:prstGeom prst="rect">
            <a:avLst/>
          </a:prstGeom>
        </p:spPr>
      </p:pic>
      <p:pic>
        <p:nvPicPr>
          <p:cNvPr id="391" name="图片 390"/>
          <p:cNvPicPr>
            <a:picLocks noChangeAspect="1"/>
          </p:cNvPicPr>
          <p:nvPr/>
        </p:nvPicPr>
        <p:blipFill>
          <a:blip r:embed="rId10"/>
          <a:stretch>
            <a:fillRect/>
          </a:stretch>
        </p:blipFill>
        <p:spPr>
          <a:xfrm flipH="1">
            <a:off x="10948685" y="4556342"/>
            <a:ext cx="1472713" cy="1877052"/>
          </a:xfrm>
          <a:prstGeom prst="rect">
            <a:avLst/>
          </a:prstGeom>
        </p:spPr>
      </p:pic>
      <p:pic>
        <p:nvPicPr>
          <p:cNvPr id="2" name="图片 1"/>
          <p:cNvPicPr>
            <a:picLocks noChangeAspect="1"/>
          </p:cNvPicPr>
          <p:nvPr/>
        </p:nvPicPr>
        <p:blipFill>
          <a:blip r:embed="rId11"/>
          <a:stretch>
            <a:fillRect/>
          </a:stretch>
        </p:blipFill>
        <p:spPr>
          <a:xfrm flipH="1">
            <a:off x="-716163" y="2540801"/>
            <a:ext cx="2644522" cy="4247046"/>
          </a:xfrm>
          <a:prstGeom prst="rect">
            <a:avLst/>
          </a:prstGeom>
        </p:spPr>
      </p:pic>
      <p:pic>
        <p:nvPicPr>
          <p:cNvPr id="4" name="Alexandre Desplat - Moving I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6261179" y="-1128043"/>
            <a:ext cx="487363" cy="487363"/>
          </a:xfrm>
          <a:prstGeom prst="rect">
            <a:avLst/>
          </a:prstGeom>
        </p:spPr>
      </p:pic>
      <p:pic>
        <p:nvPicPr>
          <p:cNvPr id="5" name="Picture 4">
            <a:extLst>
              <a:ext uri="{FF2B5EF4-FFF2-40B4-BE49-F238E27FC236}">
                <a16:creationId xmlns:a16="http://schemas.microsoft.com/office/drawing/2014/main" id="{DD0DFF4B-BB5D-FDA4-C581-93A3FE6ED7C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14863" y="1743075"/>
            <a:ext cx="34671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26F2DBA-4B02-4A6E-180A-44702BB5D114}"/>
              </a:ext>
            </a:extLst>
          </p:cNvPr>
          <p:cNvPicPr>
            <a:picLocks noChangeAspect="1"/>
          </p:cNvPicPr>
          <p:nvPr/>
        </p:nvPicPr>
        <p:blipFill>
          <a:blip r:embed="rId14"/>
          <a:stretch>
            <a:fillRect/>
          </a:stretch>
        </p:blipFill>
        <p:spPr>
          <a:xfrm>
            <a:off x="3018007" y="2490495"/>
            <a:ext cx="6346486" cy="2353260"/>
          </a:xfrm>
          <a:prstGeom prst="rect">
            <a:avLst/>
          </a:prstGeom>
        </p:spPr>
      </p:pic>
    </p:spTree>
    <p:extLst>
      <p:ext uri="{BB962C8B-B14F-4D97-AF65-F5344CB8AC3E}">
        <p14:creationId xmlns:p14="http://schemas.microsoft.com/office/powerpoint/2010/main" val="12674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474" fill="hold"/>
                                        <p:tgtEl>
                                          <p:spTgt spid="4"/>
                                        </p:tgtEl>
                                      </p:cBhvr>
                                    </p:cmd>
                                  </p:childTnLst>
                                </p:cTn>
                              </p:par>
                              <p:par>
                                <p:cTn id="7" presetID="26"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par>
                                <p:cTn id="23" presetID="42" presetClass="entr" presetSubtype="0" fill="hold" nodeType="withEffect">
                                  <p:stCondLst>
                                    <p:cond delay="0"/>
                                  </p:stCondLst>
                                  <p:childTnLst>
                                    <p:set>
                                      <p:cBhvr>
                                        <p:cTn id="24" dur="1" fill="hold">
                                          <p:stCondLst>
                                            <p:cond delay="0"/>
                                          </p:stCondLst>
                                        </p:cTn>
                                        <p:tgtEl>
                                          <p:spTgt spid="1176"/>
                                        </p:tgtEl>
                                        <p:attrNameLst>
                                          <p:attrName>style.visibility</p:attrName>
                                        </p:attrNameLst>
                                      </p:cBhvr>
                                      <p:to>
                                        <p:strVal val="visible"/>
                                      </p:to>
                                    </p:set>
                                    <p:animEffect transition="in" filter="fade">
                                      <p:cBhvr>
                                        <p:cTn id="25" dur="2000"/>
                                        <p:tgtEl>
                                          <p:spTgt spid="1176"/>
                                        </p:tgtEl>
                                      </p:cBhvr>
                                    </p:animEffect>
                                    <p:anim calcmode="lin" valueType="num">
                                      <p:cBhvr>
                                        <p:cTn id="26" dur="2000" fill="hold"/>
                                        <p:tgtEl>
                                          <p:spTgt spid="1176"/>
                                        </p:tgtEl>
                                        <p:attrNameLst>
                                          <p:attrName>ppt_x</p:attrName>
                                        </p:attrNameLst>
                                      </p:cBhvr>
                                      <p:tavLst>
                                        <p:tav tm="0">
                                          <p:val>
                                            <p:strVal val="#ppt_x"/>
                                          </p:val>
                                        </p:tav>
                                        <p:tav tm="100000">
                                          <p:val>
                                            <p:strVal val="#ppt_x"/>
                                          </p:val>
                                        </p:tav>
                                      </p:tavLst>
                                    </p:anim>
                                    <p:anim calcmode="lin" valueType="num">
                                      <p:cBhvr>
                                        <p:cTn id="27" dur="2000" fill="hold"/>
                                        <p:tgtEl>
                                          <p:spTgt spid="117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ppt_x</p:attrName>
                                        </p:attrNameLst>
                                      </p:cBhvr>
                                      <p:tavLst>
                                        <p:tav tm="0">
                                          <p:val>
                                            <p:strVal val="#ppt_x"/>
                                          </p:val>
                                        </p:tav>
                                        <p:tav tm="100000">
                                          <p:val>
                                            <p:strVal val="#ppt_x"/>
                                          </p:val>
                                        </p:tav>
                                      </p:tavLst>
                                    </p:anim>
                                    <p:anim calcmode="lin" valueType="num">
                                      <p:cBhvr>
                                        <p:cTn id="32" dur="2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91"/>
                                        </p:tgtEl>
                                        <p:attrNameLst>
                                          <p:attrName>style.visibility</p:attrName>
                                        </p:attrNameLst>
                                      </p:cBhvr>
                                      <p:to>
                                        <p:strVal val="visible"/>
                                      </p:to>
                                    </p:set>
                                    <p:animEffect transition="in" filter="fade">
                                      <p:cBhvr>
                                        <p:cTn id="35" dur="2000"/>
                                        <p:tgtEl>
                                          <p:spTgt spid="391"/>
                                        </p:tgtEl>
                                      </p:cBhvr>
                                    </p:animEffect>
                                    <p:anim calcmode="lin" valueType="num">
                                      <p:cBhvr>
                                        <p:cTn id="36" dur="2000" fill="hold"/>
                                        <p:tgtEl>
                                          <p:spTgt spid="391"/>
                                        </p:tgtEl>
                                        <p:attrNameLst>
                                          <p:attrName>ppt_x</p:attrName>
                                        </p:attrNameLst>
                                      </p:cBhvr>
                                      <p:tavLst>
                                        <p:tav tm="0">
                                          <p:val>
                                            <p:strVal val="#ppt_x"/>
                                          </p:val>
                                        </p:tav>
                                        <p:tav tm="100000">
                                          <p:val>
                                            <p:strVal val="#ppt_x"/>
                                          </p:val>
                                        </p:tav>
                                      </p:tavLst>
                                    </p:anim>
                                    <p:anim calcmode="lin" valueType="num">
                                      <p:cBhvr>
                                        <p:cTn id="37" dur="2000" fill="hold"/>
                                        <p:tgtEl>
                                          <p:spTgt spid="39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ppt_x</p:attrName>
                                        </p:attrNameLst>
                                      </p:cBhvr>
                                      <p:tavLst>
                                        <p:tav tm="0">
                                          <p:val>
                                            <p:strVal val="#ppt_x"/>
                                          </p:val>
                                        </p:tav>
                                        <p:tav tm="100000">
                                          <p:val>
                                            <p:strVal val="#ppt_x"/>
                                          </p:val>
                                        </p:tav>
                                      </p:tavLst>
                                    </p:anim>
                                    <p:anim calcmode="lin" valueType="num">
                                      <p:cBhvr>
                                        <p:cTn id="42" dur="2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ppt_x</p:attrName>
                                        </p:attrNameLst>
                                      </p:cBhvr>
                                      <p:tavLst>
                                        <p:tav tm="0">
                                          <p:val>
                                            <p:strVal val="#ppt_x"/>
                                          </p:val>
                                        </p:tav>
                                        <p:tav tm="100000">
                                          <p:val>
                                            <p:strVal val="#ppt_x"/>
                                          </p:val>
                                        </p:tav>
                                      </p:tavLst>
                                    </p:anim>
                                    <p:anim calcmode="lin" valueType="num">
                                      <p:cBhvr>
                                        <p:cTn id="47" dur="2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anim calcmode="lin" valueType="num">
                                      <p:cBhvr>
                                        <p:cTn id="51" dur="2000" fill="hold"/>
                                        <p:tgtEl>
                                          <p:spTgt spid="15"/>
                                        </p:tgtEl>
                                        <p:attrNameLst>
                                          <p:attrName>ppt_x</p:attrName>
                                        </p:attrNameLst>
                                      </p:cBhvr>
                                      <p:tavLst>
                                        <p:tav tm="0">
                                          <p:val>
                                            <p:strVal val="#ppt_x"/>
                                          </p:val>
                                        </p:tav>
                                        <p:tav tm="100000">
                                          <p:val>
                                            <p:strVal val="#ppt_x"/>
                                          </p:val>
                                        </p:tav>
                                      </p:tavLst>
                                    </p:anim>
                                    <p:anim calcmode="lin" valueType="num">
                                      <p:cBhvr>
                                        <p:cTn id="52" dur="2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ppt_x</p:attrName>
                                        </p:attrNameLst>
                                      </p:cBhvr>
                                      <p:tavLst>
                                        <p:tav tm="0">
                                          <p:val>
                                            <p:strVal val="#ppt_x"/>
                                          </p:val>
                                        </p:tav>
                                        <p:tav tm="100000">
                                          <p:val>
                                            <p:strVal val="#ppt_x"/>
                                          </p:val>
                                        </p:tav>
                                      </p:tavLst>
                                    </p:anim>
                                    <p:anim calcmode="lin" valueType="num">
                                      <p:cBhvr>
                                        <p:cTn id="57" dur="2000" fill="hold"/>
                                        <p:tgtEl>
                                          <p:spTgt spid="14"/>
                                        </p:tgtEl>
                                        <p:attrNameLst>
                                          <p:attrName>ppt_y</p:attrName>
                                        </p:attrNameLst>
                                      </p:cBhvr>
                                      <p:tavLst>
                                        <p:tav tm="0">
                                          <p:val>
                                            <p:strVal val="#ppt_y+.1"/>
                                          </p:val>
                                        </p:tav>
                                        <p:tav tm="100000">
                                          <p:val>
                                            <p:strVal val="#ppt_y"/>
                                          </p:val>
                                        </p:tav>
                                      </p:tavLst>
                                    </p:anim>
                                  </p:childTnLst>
                                </p:cTn>
                              </p:par>
                              <p:par>
                                <p:cTn id="58" presetID="31" presetClass="entr" presetSubtype="0" fill="hold" nodeType="withEffect">
                                  <p:stCondLst>
                                    <p:cond delay="0"/>
                                  </p:stCondLst>
                                  <p:childTnLst>
                                    <p:set>
                                      <p:cBhvr>
                                        <p:cTn id="59" dur="1" fill="hold">
                                          <p:stCondLst>
                                            <p:cond delay="0"/>
                                          </p:stCondLst>
                                        </p:cTn>
                                        <p:tgtEl>
                                          <p:spTgt spid="1186"/>
                                        </p:tgtEl>
                                        <p:attrNameLst>
                                          <p:attrName>style.visibility</p:attrName>
                                        </p:attrNameLst>
                                      </p:cBhvr>
                                      <p:to>
                                        <p:strVal val="visible"/>
                                      </p:to>
                                    </p:set>
                                    <p:anim calcmode="lin" valueType="num">
                                      <p:cBhvr>
                                        <p:cTn id="60" dur="2000" fill="hold"/>
                                        <p:tgtEl>
                                          <p:spTgt spid="1186"/>
                                        </p:tgtEl>
                                        <p:attrNameLst>
                                          <p:attrName>ppt_w</p:attrName>
                                        </p:attrNameLst>
                                      </p:cBhvr>
                                      <p:tavLst>
                                        <p:tav tm="0">
                                          <p:val>
                                            <p:fltVal val="0"/>
                                          </p:val>
                                        </p:tav>
                                        <p:tav tm="100000">
                                          <p:val>
                                            <p:strVal val="#ppt_w"/>
                                          </p:val>
                                        </p:tav>
                                      </p:tavLst>
                                    </p:anim>
                                    <p:anim calcmode="lin" valueType="num">
                                      <p:cBhvr>
                                        <p:cTn id="61" dur="2000" fill="hold"/>
                                        <p:tgtEl>
                                          <p:spTgt spid="1186"/>
                                        </p:tgtEl>
                                        <p:attrNameLst>
                                          <p:attrName>ppt_h</p:attrName>
                                        </p:attrNameLst>
                                      </p:cBhvr>
                                      <p:tavLst>
                                        <p:tav tm="0">
                                          <p:val>
                                            <p:fltVal val="0"/>
                                          </p:val>
                                        </p:tav>
                                        <p:tav tm="100000">
                                          <p:val>
                                            <p:strVal val="#ppt_h"/>
                                          </p:val>
                                        </p:tav>
                                      </p:tavLst>
                                    </p:anim>
                                    <p:anim calcmode="lin" valueType="num">
                                      <p:cBhvr>
                                        <p:cTn id="62" dur="2000" fill="hold"/>
                                        <p:tgtEl>
                                          <p:spTgt spid="1186"/>
                                        </p:tgtEl>
                                        <p:attrNameLst>
                                          <p:attrName>style.rotation</p:attrName>
                                        </p:attrNameLst>
                                      </p:cBhvr>
                                      <p:tavLst>
                                        <p:tav tm="0">
                                          <p:val>
                                            <p:fltVal val="90"/>
                                          </p:val>
                                        </p:tav>
                                        <p:tav tm="100000">
                                          <p:val>
                                            <p:fltVal val="0"/>
                                          </p:val>
                                        </p:tav>
                                      </p:tavLst>
                                    </p:anim>
                                    <p:animEffect transition="in" filter="fade">
                                      <p:cBhvr>
                                        <p:cTn id="63" dur="2000"/>
                                        <p:tgtEl>
                                          <p:spTgt spid="1186"/>
                                        </p:tgtEl>
                                      </p:cBhvr>
                                    </p:animEffect>
                                  </p:childTnLst>
                                </p:cTn>
                              </p:par>
                            </p:childTnLst>
                          </p:cTn>
                        </p:par>
                        <p:par>
                          <p:cTn id="64" fill="hold">
                            <p:stCondLst>
                              <p:cond delay="67474"/>
                            </p:stCondLst>
                            <p:childTnLst>
                              <p:par>
                                <p:cTn id="65" presetID="16" presetClass="entr" presetSubtype="2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arn(inVertic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Vertical)">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repeatCount="indefinite" fill="hold" display="0">
                  <p:stCondLst>
                    <p:cond delay="indefinite"/>
                  </p:stCondLst>
                  <p:endCondLst>
                    <p:cond evt="onStopAudio" delay="0">
                      <p:tgtEl>
                        <p:sldTgt/>
                      </p:tgtEl>
                    </p:cond>
                  </p:endCondLst>
                </p:cTn>
                <p:tgtEl>
                  <p:spTgt spid="4"/>
                </p:tgtEl>
              </p:cMediaNode>
            </p:audio>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EAB9332-4B98-4B06-B3B0-34B215F21D39}"/>
              </a:ext>
            </a:extLst>
          </p:cNvPr>
          <p:cNvPicPr>
            <a:picLocks noChangeAspect="1"/>
          </p:cNvPicPr>
          <p:nvPr/>
        </p:nvPicPr>
        <p:blipFill>
          <a:blip r:embed="rId5"/>
          <a:stretch>
            <a:fillRect/>
          </a:stretch>
        </p:blipFill>
        <p:spPr>
          <a:xfrm>
            <a:off x="372548" y="350733"/>
            <a:ext cx="11446905" cy="6361247"/>
          </a:xfrm>
          <a:prstGeom prst="rect">
            <a:avLst/>
          </a:prstGeom>
          <a:effectLst>
            <a:outerShdw blurRad="25400" algn="ctr" rotWithShape="0">
              <a:prstClr val="black">
                <a:alpha val="69000"/>
              </a:prstClr>
            </a:outerShdw>
          </a:effectLst>
        </p:spPr>
      </p:pic>
      <p:pic>
        <p:nvPicPr>
          <p:cNvPr id="3" name="Picture 2">
            <a:extLst>
              <a:ext uri="{FF2B5EF4-FFF2-40B4-BE49-F238E27FC236}">
                <a16:creationId xmlns:a16="http://schemas.microsoft.com/office/drawing/2014/main" id="{9034A02E-5A98-D193-1C5C-F97DD16E4EA4}"/>
              </a:ext>
            </a:extLst>
          </p:cNvPr>
          <p:cNvPicPr>
            <a:picLocks noChangeAspect="1"/>
          </p:cNvPicPr>
          <p:nvPr/>
        </p:nvPicPr>
        <p:blipFill>
          <a:blip r:embed="rId6"/>
          <a:stretch>
            <a:fillRect/>
          </a:stretch>
        </p:blipFill>
        <p:spPr>
          <a:xfrm>
            <a:off x="3037096" y="2019902"/>
            <a:ext cx="5432007" cy="3694496"/>
          </a:xfrm>
          <a:prstGeom prst="rect">
            <a:avLst/>
          </a:prstGeom>
        </p:spPr>
      </p:pic>
    </p:spTree>
    <p:extLst>
      <p:ext uri="{BB962C8B-B14F-4D97-AF65-F5344CB8AC3E}">
        <p14:creationId xmlns:p14="http://schemas.microsoft.com/office/powerpoint/2010/main" val="413000878"/>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EAB9332-4B98-4B06-B3B0-34B215F21D39}"/>
              </a:ext>
            </a:extLst>
          </p:cNvPr>
          <p:cNvPicPr>
            <a:picLocks noChangeAspect="1"/>
          </p:cNvPicPr>
          <p:nvPr/>
        </p:nvPicPr>
        <p:blipFill>
          <a:blip r:embed="rId5"/>
          <a:stretch>
            <a:fillRect/>
          </a:stretch>
        </p:blipFill>
        <p:spPr>
          <a:xfrm>
            <a:off x="372548" y="350733"/>
            <a:ext cx="11446905" cy="6361247"/>
          </a:xfrm>
          <a:prstGeom prst="rect">
            <a:avLst/>
          </a:prstGeom>
          <a:effectLst>
            <a:outerShdw blurRad="25400" algn="ctr" rotWithShape="0">
              <a:prstClr val="black">
                <a:alpha val="69000"/>
              </a:prstClr>
            </a:outerShdw>
          </a:effectLst>
        </p:spPr>
      </p:pic>
      <p:pic>
        <p:nvPicPr>
          <p:cNvPr id="3" name="Picture 2">
            <a:extLst>
              <a:ext uri="{FF2B5EF4-FFF2-40B4-BE49-F238E27FC236}">
                <a16:creationId xmlns:a16="http://schemas.microsoft.com/office/drawing/2014/main" id="{1AD58744-3662-4EEA-9CCA-59900F3EC3BE}"/>
              </a:ext>
            </a:extLst>
          </p:cNvPr>
          <p:cNvPicPr>
            <a:picLocks noChangeAspect="1"/>
          </p:cNvPicPr>
          <p:nvPr/>
        </p:nvPicPr>
        <p:blipFill>
          <a:blip r:embed="rId6"/>
          <a:stretch>
            <a:fillRect/>
          </a:stretch>
        </p:blipFill>
        <p:spPr>
          <a:xfrm>
            <a:off x="2792448" y="2926030"/>
            <a:ext cx="6492803" cy="1158340"/>
          </a:xfrm>
          <a:prstGeom prst="rect">
            <a:avLst/>
          </a:prstGeom>
        </p:spPr>
      </p:pic>
    </p:spTree>
    <p:extLst>
      <p:ext uri="{BB962C8B-B14F-4D97-AF65-F5344CB8AC3E}">
        <p14:creationId xmlns:p14="http://schemas.microsoft.com/office/powerpoint/2010/main" val="3454986634"/>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EAB9332-4B98-4B06-B3B0-34B215F21D39}"/>
              </a:ext>
            </a:extLst>
          </p:cNvPr>
          <p:cNvPicPr>
            <a:picLocks noChangeAspect="1"/>
          </p:cNvPicPr>
          <p:nvPr/>
        </p:nvPicPr>
        <p:blipFill>
          <a:blip r:embed="rId5"/>
          <a:stretch>
            <a:fillRect/>
          </a:stretch>
        </p:blipFill>
        <p:spPr>
          <a:xfrm>
            <a:off x="372548" y="350733"/>
            <a:ext cx="11446905" cy="6361247"/>
          </a:xfrm>
          <a:prstGeom prst="rect">
            <a:avLst/>
          </a:prstGeom>
          <a:effectLst>
            <a:outerShdw blurRad="25400" algn="ctr" rotWithShape="0">
              <a:prstClr val="black">
                <a:alpha val="69000"/>
              </a:prstClr>
            </a:outerShdw>
          </a:effectLst>
        </p:spPr>
      </p:pic>
      <p:pic>
        <p:nvPicPr>
          <p:cNvPr id="4" name="Picture 3">
            <a:extLst>
              <a:ext uri="{FF2B5EF4-FFF2-40B4-BE49-F238E27FC236}">
                <a16:creationId xmlns:a16="http://schemas.microsoft.com/office/drawing/2014/main" id="{961E1AAB-0151-D62D-27E8-33B9E34C24D0}"/>
              </a:ext>
            </a:extLst>
          </p:cNvPr>
          <p:cNvPicPr>
            <a:picLocks noChangeAspect="1"/>
          </p:cNvPicPr>
          <p:nvPr/>
        </p:nvPicPr>
        <p:blipFill>
          <a:blip r:embed="rId6"/>
          <a:stretch>
            <a:fillRect/>
          </a:stretch>
        </p:blipFill>
        <p:spPr>
          <a:xfrm>
            <a:off x="3184534" y="1753202"/>
            <a:ext cx="5651482" cy="3694496"/>
          </a:xfrm>
          <a:prstGeom prst="rect">
            <a:avLst/>
          </a:prstGeom>
        </p:spPr>
      </p:pic>
    </p:spTree>
    <p:extLst>
      <p:ext uri="{BB962C8B-B14F-4D97-AF65-F5344CB8AC3E}">
        <p14:creationId xmlns:p14="http://schemas.microsoft.com/office/powerpoint/2010/main" val="3416941273"/>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a:off x="0" y="-8915"/>
            <a:ext cx="12192001" cy="2429803"/>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421241">
                <a:moveTo>
                  <a:pt x="0" y="10209"/>
                </a:moveTo>
                <a:lnTo>
                  <a:pt x="7864126" y="0"/>
                </a:lnTo>
                <a:lnTo>
                  <a:pt x="7864126" y="3420679"/>
                </a:lnTo>
                <a:lnTo>
                  <a:pt x="1892028" y="4421241"/>
                </a:lnTo>
                <a:lnTo>
                  <a:pt x="0" y="10209"/>
                </a:lnTo>
                <a:close/>
              </a:path>
            </a:pathLst>
          </a:custGeom>
          <a:solidFill>
            <a:schemeClr val="accent6">
              <a:lumMod val="75000"/>
            </a:schemeClr>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18" name="直角三角形 17"/>
          <p:cNvSpPr/>
          <p:nvPr/>
        </p:nvSpPr>
        <p:spPr>
          <a:xfrm flipH="1">
            <a:off x="0" y="4869160"/>
            <a:ext cx="12192000" cy="1988841"/>
          </a:xfrm>
          <a:prstGeom prst="rtTriangle">
            <a:avLst/>
          </a:prstGeom>
          <a:solidFill>
            <a:srgbClr val="0070C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2" name="Rectangle 1"/>
          <p:cNvSpPr/>
          <p:nvPr/>
        </p:nvSpPr>
        <p:spPr>
          <a:xfrm>
            <a:off x="191344" y="188640"/>
            <a:ext cx="11737304" cy="64807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10" name="Google Shape;304;p20"/>
          <p:cNvSpPr txBox="1">
            <a:spLocks/>
          </p:cNvSpPr>
          <p:nvPr/>
        </p:nvSpPr>
        <p:spPr>
          <a:xfrm>
            <a:off x="323850" y="356135"/>
            <a:ext cx="11734800" cy="634465"/>
          </a:xfrm>
          <a:prstGeom prst="roundRect">
            <a:avLst>
              <a:gd name="adj" fmla="val 18909"/>
            </a:avLst>
          </a:prstGeom>
          <a:solidFill>
            <a:schemeClr val="bg1"/>
          </a:solidFill>
          <a:ln w="9525">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vi-VN" sz="3600" dirty="0">
                <a:solidFill>
                  <a:srgbClr val="002060"/>
                </a:solidFill>
                <a:latin typeface="Calibri" panose="020F0502020204030204" pitchFamily="34" charset="0"/>
                <a:cs typeface="Calibri" panose="020F0502020204030204" pitchFamily="34" charset="0"/>
              </a:rPr>
              <a:t>1</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Đọc sách báo viết về các thông tin khoa học và công nghệ</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endParaRPr>
          </a:p>
        </p:txBody>
      </p:sp>
      <p:sp>
        <p:nvSpPr>
          <p:cNvPr id="3" name="TextBox 2">
            <a:extLst>
              <a:ext uri="{FF2B5EF4-FFF2-40B4-BE49-F238E27FC236}">
                <a16:creationId xmlns:a16="http://schemas.microsoft.com/office/drawing/2014/main" id="{57048535-92DA-B984-AC5D-98B268CDBE5C}"/>
              </a:ext>
            </a:extLst>
          </p:cNvPr>
          <p:cNvSpPr txBox="1"/>
          <p:nvPr/>
        </p:nvSpPr>
        <p:spPr>
          <a:xfrm>
            <a:off x="4171951" y="1943100"/>
            <a:ext cx="6810374" cy="3108543"/>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Arial" panose="020B0604020202020204" pitchFamily="34" charset="0"/>
              </a:rPr>
              <a:t>Mười vạn câu hỏi vì sao là bộ sách gồm 12 tập, chứa đựng một khối lượng kiến thức khoa học đồ sộ, thuộc hầu hết các lĩnh vực khoa học tự nhiên và khoa học xã hội, được trình bày một cách dễ hiểu, sinh động.</a:t>
            </a:r>
            <a:br>
              <a:rPr lang="vi-VN" sz="2800" b="1" dirty="0">
                <a:solidFill>
                  <a:srgbClr val="002060"/>
                </a:solidFill>
              </a:rPr>
            </a:br>
            <a:endParaRPr lang="en-US" sz="2800" b="1" dirty="0">
              <a:solidFill>
                <a:srgbClr val="002060"/>
              </a:solidFill>
            </a:endParaRPr>
          </a:p>
        </p:txBody>
      </p:sp>
      <p:pic>
        <p:nvPicPr>
          <p:cNvPr id="1026" name="Picture 2" descr="Mười vạn câu hỏi vì sao , Đức Thành , sách thiếu nhi minh thắng , NXB Mỹ  Thuật">
            <a:extLst>
              <a:ext uri="{FF2B5EF4-FFF2-40B4-BE49-F238E27FC236}">
                <a16:creationId xmlns:a16="http://schemas.microsoft.com/office/drawing/2014/main" id="{DECCA1AE-DD4A-9714-ABFC-623B9FA8B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39516"/>
            <a:ext cx="3932238" cy="475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556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10">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a:off x="0" y="-8915"/>
            <a:ext cx="12192001" cy="2429803"/>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421241">
                <a:moveTo>
                  <a:pt x="0" y="10209"/>
                </a:moveTo>
                <a:lnTo>
                  <a:pt x="7864126" y="0"/>
                </a:lnTo>
                <a:lnTo>
                  <a:pt x="7864126" y="3420679"/>
                </a:lnTo>
                <a:lnTo>
                  <a:pt x="1892028" y="4421241"/>
                </a:lnTo>
                <a:lnTo>
                  <a:pt x="0" y="10209"/>
                </a:lnTo>
                <a:close/>
              </a:path>
            </a:pathLst>
          </a:custGeom>
          <a:solidFill>
            <a:schemeClr val="accent6">
              <a:lumMod val="75000"/>
            </a:schemeClr>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18" name="直角三角形 17"/>
          <p:cNvSpPr/>
          <p:nvPr/>
        </p:nvSpPr>
        <p:spPr>
          <a:xfrm flipH="1">
            <a:off x="0" y="4869160"/>
            <a:ext cx="12192000" cy="1988841"/>
          </a:xfrm>
          <a:prstGeom prst="rtTriangle">
            <a:avLst/>
          </a:prstGeom>
          <a:solidFill>
            <a:srgbClr val="0070C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2" name="Rectangle 1"/>
          <p:cNvSpPr/>
          <p:nvPr/>
        </p:nvSpPr>
        <p:spPr>
          <a:xfrm>
            <a:off x="191344" y="188640"/>
            <a:ext cx="11737304" cy="64807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3" name="TextBox 2">
            <a:extLst>
              <a:ext uri="{FF2B5EF4-FFF2-40B4-BE49-F238E27FC236}">
                <a16:creationId xmlns:a16="http://schemas.microsoft.com/office/drawing/2014/main" id="{57048535-92DA-B984-AC5D-98B268CDBE5C}"/>
              </a:ext>
            </a:extLst>
          </p:cNvPr>
          <p:cNvSpPr txBox="1"/>
          <p:nvPr/>
        </p:nvSpPr>
        <p:spPr>
          <a:xfrm>
            <a:off x="4171951" y="1895475"/>
            <a:ext cx="6810374" cy="2677656"/>
          </a:xfrm>
          <a:prstGeom prst="rect">
            <a:avLst/>
          </a:prstGeom>
          <a:noFill/>
        </p:spPr>
        <p:txBody>
          <a:bodyPr wrap="square" rtlCol="0">
            <a:spAutoFit/>
          </a:bodyPr>
          <a:lstStyle/>
          <a:p>
            <a:pPr lvl="0" algn="just">
              <a:spcAft>
                <a:spcPts val="500"/>
              </a:spcAft>
            </a:pPr>
            <a:r>
              <a:rPr lang="vi-VN" sz="2800" b="1" dirty="0">
                <a:solidFill>
                  <a:srgbClr val="002060"/>
                </a:solidFill>
                <a:latin typeface="Arial" panose="020B0604020202020204" pitchFamily="34" charset="0"/>
              </a:rPr>
              <a:t>Cuốn truyện tranh Tìm hiểu về các phát minh kể về những phát minh đầy vui nhộn, giúp các em có thêm hiểu biết về khoa học, biết trân trọng các phẩm chất đáng quý của những người làm công tác nghiên cứu khoa học.</a:t>
            </a:r>
          </a:p>
        </p:txBody>
      </p:sp>
      <p:pic>
        <p:nvPicPr>
          <p:cNvPr id="2050" name="Picture 2" descr="Lớp học vui nhộn - Tìm hiểu về các phát minh Tân Việt Books">
            <a:extLst>
              <a:ext uri="{FF2B5EF4-FFF2-40B4-BE49-F238E27FC236}">
                <a16:creationId xmlns:a16="http://schemas.microsoft.com/office/drawing/2014/main" id="{69531C76-0E5D-15E1-6FAE-F6974E92D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6" y="1432222"/>
            <a:ext cx="3124200" cy="457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459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a:off x="0" y="-8915"/>
            <a:ext cx="12192001" cy="2429803"/>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421241">
                <a:moveTo>
                  <a:pt x="0" y="10209"/>
                </a:moveTo>
                <a:lnTo>
                  <a:pt x="7864126" y="0"/>
                </a:lnTo>
                <a:lnTo>
                  <a:pt x="7864126" y="3420679"/>
                </a:lnTo>
                <a:lnTo>
                  <a:pt x="1892028" y="4421241"/>
                </a:lnTo>
                <a:lnTo>
                  <a:pt x="0" y="10209"/>
                </a:lnTo>
                <a:close/>
              </a:path>
            </a:pathLst>
          </a:custGeom>
          <a:solidFill>
            <a:schemeClr val="accent6">
              <a:lumMod val="75000"/>
            </a:schemeClr>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18" name="直角三角形 17"/>
          <p:cNvSpPr/>
          <p:nvPr/>
        </p:nvSpPr>
        <p:spPr>
          <a:xfrm flipH="1">
            <a:off x="0" y="4869160"/>
            <a:ext cx="12192000" cy="1988841"/>
          </a:xfrm>
          <a:prstGeom prst="rtTriangle">
            <a:avLst/>
          </a:prstGeom>
          <a:solidFill>
            <a:srgbClr val="0070C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2" name="Rectangle 1"/>
          <p:cNvSpPr/>
          <p:nvPr/>
        </p:nvSpPr>
        <p:spPr>
          <a:xfrm>
            <a:off x="191344" y="188640"/>
            <a:ext cx="11737304" cy="64807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3" name="TextBox 2">
            <a:extLst>
              <a:ext uri="{FF2B5EF4-FFF2-40B4-BE49-F238E27FC236}">
                <a16:creationId xmlns:a16="http://schemas.microsoft.com/office/drawing/2014/main" id="{57048535-92DA-B984-AC5D-98B268CDBE5C}"/>
              </a:ext>
            </a:extLst>
          </p:cNvPr>
          <p:cNvSpPr txBox="1"/>
          <p:nvPr/>
        </p:nvSpPr>
        <p:spPr>
          <a:xfrm>
            <a:off x="5505449" y="1943100"/>
            <a:ext cx="5981701" cy="2246769"/>
          </a:xfrm>
          <a:prstGeom prst="rect">
            <a:avLst/>
          </a:prstGeom>
          <a:noFill/>
        </p:spPr>
        <p:txBody>
          <a:bodyPr wrap="square" rtlCol="0">
            <a:spAutoFit/>
          </a:bodyPr>
          <a:lstStyle/>
          <a:p>
            <a:pPr lvl="0" algn="just">
              <a:spcAft>
                <a:spcPts val="500"/>
              </a:spcAft>
            </a:pPr>
            <a:r>
              <a:rPr lang="vi-VN" sz="2800" b="1" dirty="0">
                <a:solidFill>
                  <a:srgbClr val="002060"/>
                </a:solidFill>
                <a:latin typeface="Arial" panose="020B0604020202020204" pitchFamily="34" charset="0"/>
              </a:rPr>
              <a:t>Cuốn sách Một trăm phát minh làm nên lịch sử cung cấp những thông tin thú vị về sự ra đời của các loại dụng cụ và thiết bị hữu dụng như bóng điện, ti vi, ô tô,...</a:t>
            </a:r>
            <a:endPar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微软雅黑"/>
              <a:cs typeface="+mn-cs"/>
            </a:endParaRPr>
          </a:p>
        </p:txBody>
      </p:sp>
      <p:pic>
        <p:nvPicPr>
          <p:cNvPr id="3074" name="Picture 2" descr="100 phát minh làm nên lịch sử – Nhà xuất bản Kim Đồng">
            <a:extLst>
              <a:ext uri="{FF2B5EF4-FFF2-40B4-BE49-F238E27FC236}">
                <a16:creationId xmlns:a16="http://schemas.microsoft.com/office/drawing/2014/main" id="{528E36DB-3544-D730-5B0A-E90000731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552450"/>
            <a:ext cx="43148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53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a:off x="0" y="-8915"/>
            <a:ext cx="12192001" cy="2429803"/>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421241">
                <a:moveTo>
                  <a:pt x="0" y="10209"/>
                </a:moveTo>
                <a:lnTo>
                  <a:pt x="7864126" y="0"/>
                </a:lnTo>
                <a:lnTo>
                  <a:pt x="7864126" y="3420679"/>
                </a:lnTo>
                <a:lnTo>
                  <a:pt x="1892028" y="4421241"/>
                </a:lnTo>
                <a:lnTo>
                  <a:pt x="0" y="10209"/>
                </a:lnTo>
                <a:close/>
              </a:path>
            </a:pathLst>
          </a:custGeom>
          <a:solidFill>
            <a:schemeClr val="accent6">
              <a:lumMod val="75000"/>
            </a:schemeClr>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18" name="直角三角形 17"/>
          <p:cNvSpPr/>
          <p:nvPr/>
        </p:nvSpPr>
        <p:spPr>
          <a:xfrm flipH="1">
            <a:off x="0" y="4869160"/>
            <a:ext cx="12192000" cy="1988841"/>
          </a:xfrm>
          <a:prstGeom prst="rtTriangle">
            <a:avLst/>
          </a:prstGeom>
          <a:solidFill>
            <a:srgbClr val="0070C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2" name="Rectangle 1"/>
          <p:cNvSpPr/>
          <p:nvPr/>
        </p:nvSpPr>
        <p:spPr>
          <a:xfrm>
            <a:off x="191344" y="188640"/>
            <a:ext cx="11737304" cy="64807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10" name="Google Shape;304;p20"/>
          <p:cNvSpPr txBox="1">
            <a:spLocks/>
          </p:cNvSpPr>
          <p:nvPr/>
        </p:nvSpPr>
        <p:spPr>
          <a:xfrm>
            <a:off x="323850" y="356135"/>
            <a:ext cx="11734800" cy="634465"/>
          </a:xfrm>
          <a:prstGeom prst="roundRect">
            <a:avLst>
              <a:gd name="adj" fmla="val 18909"/>
            </a:avLst>
          </a:prstGeom>
          <a:solidFill>
            <a:schemeClr val="bg1"/>
          </a:solidFill>
          <a:ln w="9525">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rPr>
              <a:t>2.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Odibee Sans"/>
              </a:rPr>
              <a:t>Viết</a:t>
            </a:r>
            <a:r>
              <a:rPr kumimoji="0" lang="en-US" sz="36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Odibee Sans"/>
              </a:rPr>
              <a:t> </a:t>
            </a:r>
            <a:r>
              <a:rPr kumimoji="0" lang="en-US" sz="3600" b="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sym typeface="Odibee Sans"/>
              </a:rPr>
              <a:t>phiếu</a:t>
            </a:r>
            <a:r>
              <a:rPr kumimoji="0" lang="en-US" sz="36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Odibee Sans"/>
              </a:rPr>
              <a:t> </a:t>
            </a:r>
            <a:r>
              <a:rPr kumimoji="0" lang="en-US" sz="3600" b="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sym typeface="Odibee Sans"/>
              </a:rPr>
              <a:t>đọc</a:t>
            </a:r>
            <a:r>
              <a:rPr kumimoji="0" lang="en-US" sz="36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Odibee Sans"/>
              </a:rPr>
              <a:t> </a:t>
            </a:r>
            <a:r>
              <a:rPr kumimoji="0" lang="en-US" sz="3600" b="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sym typeface="Odibee Sans"/>
              </a:rPr>
              <a:t>sách</a:t>
            </a:r>
            <a:r>
              <a:rPr kumimoji="0" lang="en-US" sz="36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Odibee Sans"/>
              </a:rPr>
              <a:t> </a:t>
            </a:r>
            <a:r>
              <a:rPr kumimoji="0" lang="en-US" sz="3600" b="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sym typeface="Odibee Sans"/>
              </a:rPr>
              <a:t>theo</a:t>
            </a:r>
            <a:r>
              <a:rPr kumimoji="0" lang="en-US" sz="36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Odibee Sans"/>
              </a:rPr>
              <a:t> </a:t>
            </a:r>
            <a:r>
              <a:rPr kumimoji="0" lang="en-US" sz="3600" b="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sym typeface="Odibee Sans"/>
              </a:rPr>
              <a:t>mẫu</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endParaRPr>
          </a:p>
        </p:txBody>
      </p:sp>
      <p:pic>
        <p:nvPicPr>
          <p:cNvPr id="5" name="Picture 4">
            <a:extLst>
              <a:ext uri="{FF2B5EF4-FFF2-40B4-BE49-F238E27FC236}">
                <a16:creationId xmlns:a16="http://schemas.microsoft.com/office/drawing/2014/main" id="{3738CFFB-BD9E-92A0-9E91-B6B707540E47}"/>
              </a:ext>
            </a:extLst>
          </p:cNvPr>
          <p:cNvPicPr>
            <a:picLocks noChangeAspect="1"/>
          </p:cNvPicPr>
          <p:nvPr/>
        </p:nvPicPr>
        <p:blipFill>
          <a:blip r:embed="rId2"/>
          <a:stretch>
            <a:fillRect/>
          </a:stretch>
        </p:blipFill>
        <p:spPr>
          <a:xfrm>
            <a:off x="4286250" y="1020831"/>
            <a:ext cx="3969544" cy="5522843"/>
          </a:xfrm>
          <a:prstGeom prst="rect">
            <a:avLst/>
          </a:prstGeom>
        </p:spPr>
      </p:pic>
      <p:sp>
        <p:nvSpPr>
          <p:cNvPr id="6" name="TextBox 5">
            <a:extLst>
              <a:ext uri="{FF2B5EF4-FFF2-40B4-BE49-F238E27FC236}">
                <a16:creationId xmlns:a16="http://schemas.microsoft.com/office/drawing/2014/main" id="{645FCF97-2F6D-6784-9D43-6F23F9D6C0E7}"/>
              </a:ext>
            </a:extLst>
          </p:cNvPr>
          <p:cNvSpPr txBox="1"/>
          <p:nvPr/>
        </p:nvSpPr>
        <p:spPr>
          <a:xfrm>
            <a:off x="476250" y="2028825"/>
            <a:ext cx="2352675" cy="923330"/>
          </a:xfrm>
          <a:prstGeom prst="rect">
            <a:avLst/>
          </a:prstGeom>
          <a:noFill/>
        </p:spPr>
        <p:txBody>
          <a:bodyPr wrap="square" rtlCol="0">
            <a:spAutoFit/>
          </a:bodyPr>
          <a:lstStyle/>
          <a:p>
            <a:pPr algn="just"/>
            <a:r>
              <a:rPr lang="en-US" dirty="0" err="1">
                <a:solidFill>
                  <a:srgbClr val="002060"/>
                </a:solidFill>
                <a:latin typeface="Cambria" panose="02040503050406030204" pitchFamily="18" charset="0"/>
                <a:ea typeface="Cambria" panose="02040503050406030204" pitchFamily="18" charset="0"/>
              </a:rPr>
              <a:t>Thầy</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cô</a:t>
            </a:r>
            <a:r>
              <a:rPr lang="en-US" dirty="0">
                <a:solidFill>
                  <a:srgbClr val="002060"/>
                </a:solidFill>
                <a:latin typeface="Cambria" panose="02040503050406030204" pitchFamily="18" charset="0"/>
                <a:ea typeface="Cambria" panose="02040503050406030204" pitchFamily="18" charset="0"/>
              </a:rPr>
              <a:t> in </a:t>
            </a:r>
            <a:r>
              <a:rPr lang="en-US" dirty="0" err="1">
                <a:solidFill>
                  <a:srgbClr val="002060"/>
                </a:solidFill>
                <a:latin typeface="Cambria" panose="02040503050406030204" pitchFamily="18" charset="0"/>
                <a:ea typeface="Cambria" panose="02040503050406030204" pitchFamily="18" charset="0"/>
              </a:rPr>
              <a:t>mẫu</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phiếu</a:t>
            </a:r>
            <a:r>
              <a:rPr lang="en-US" dirty="0">
                <a:solidFill>
                  <a:srgbClr val="002060"/>
                </a:solidFill>
                <a:latin typeface="Cambria" panose="02040503050406030204" pitchFamily="18" charset="0"/>
                <a:ea typeface="Cambria" panose="02040503050406030204" pitchFamily="18" charset="0"/>
              </a:rPr>
              <a:t> pdf </a:t>
            </a:r>
            <a:r>
              <a:rPr lang="en-US" dirty="0" err="1">
                <a:solidFill>
                  <a:srgbClr val="002060"/>
                </a:solidFill>
                <a:latin typeface="Cambria" panose="02040503050406030204" pitchFamily="18" charset="0"/>
                <a:ea typeface="Cambria" panose="02040503050406030204" pitchFamily="18" charset="0"/>
              </a:rPr>
              <a:t>em</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đính</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kèm</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ra</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cho</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hs</a:t>
            </a:r>
            <a:endParaRPr lang="en-US"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25404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10">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grpSp>
        <p:nvGrpSpPr>
          <p:cNvPr id="36" name="Group 35">
            <a:extLst>
              <a:ext uri="{FF2B5EF4-FFF2-40B4-BE49-F238E27FC236}">
                <a16:creationId xmlns:a16="http://schemas.microsoft.com/office/drawing/2014/main" id="{04AE6933-DA95-453E-94E5-D98CA95465F9}"/>
              </a:ext>
            </a:extLst>
          </p:cNvPr>
          <p:cNvGrpSpPr/>
          <p:nvPr/>
        </p:nvGrpSpPr>
        <p:grpSpPr>
          <a:xfrm flipH="1">
            <a:off x="3925886" y="3878268"/>
            <a:ext cx="1149502" cy="1854922"/>
            <a:chOff x="10081587" y="2304414"/>
            <a:chExt cx="2014077" cy="3390653"/>
          </a:xfrm>
        </p:grpSpPr>
        <p:pic>
          <p:nvPicPr>
            <p:cNvPr id="40"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42" name="图片 5">
              <a:extLst>
                <a:ext uri="{FF2B5EF4-FFF2-40B4-BE49-F238E27FC236}">
                  <a16:creationId xmlns:a16="http://schemas.microsoft.com/office/drawing/2014/main" id="{0B35F27F-1F7F-439B-A325-BA3A7A9FD4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3" name="图片 2">
            <a:extLst>
              <a:ext uri="{FF2B5EF4-FFF2-40B4-BE49-F238E27FC236}">
                <a16:creationId xmlns:a16="http://schemas.microsoft.com/office/drawing/2014/main" id="{B84DE80C-6D22-45B0-A8F9-AA2EC0F252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00535" y="3854578"/>
            <a:ext cx="959013" cy="1851668"/>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08805" y="1272999"/>
            <a:ext cx="6106456" cy="2513986"/>
          </a:xfrm>
          <a:prstGeom prst="rect">
            <a:avLst/>
          </a:prstGeom>
        </p:spPr>
      </p:pic>
    </p:spTree>
    <p:extLst>
      <p:ext uri="{BB962C8B-B14F-4D97-AF65-F5344CB8AC3E}">
        <p14:creationId xmlns:p14="http://schemas.microsoft.com/office/powerpoint/2010/main" val="3312385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flipH="1">
            <a:off x="0" y="-8914"/>
            <a:ext cx="12192001" cy="2603974"/>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 name="connsiteX0" fmla="*/ 0 w 7864126"/>
              <a:gd name="connsiteY0" fmla="*/ 10209 h 4738161"/>
              <a:gd name="connsiteX1" fmla="*/ 7864126 w 7864126"/>
              <a:gd name="connsiteY1" fmla="*/ 0 h 4738161"/>
              <a:gd name="connsiteX2" fmla="*/ 7864126 w 7864126"/>
              <a:gd name="connsiteY2" fmla="*/ 3420679 h 4738161"/>
              <a:gd name="connsiteX3" fmla="*/ 581340 w 7864126"/>
              <a:gd name="connsiteY3" fmla="*/ 4738161 h 4738161"/>
              <a:gd name="connsiteX4" fmla="*/ 0 w 7864126"/>
              <a:gd name="connsiteY4" fmla="*/ 10209 h 473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738161">
                <a:moveTo>
                  <a:pt x="0" y="10209"/>
                </a:moveTo>
                <a:lnTo>
                  <a:pt x="7864126" y="0"/>
                </a:lnTo>
                <a:lnTo>
                  <a:pt x="7864126" y="3420679"/>
                </a:lnTo>
                <a:lnTo>
                  <a:pt x="581340" y="4738161"/>
                </a:lnTo>
                <a:lnTo>
                  <a:pt x="0" y="10209"/>
                </a:lnTo>
                <a:close/>
              </a:path>
            </a:pathLst>
          </a:custGeom>
          <a:solidFill>
            <a:srgbClr val="7030A0"/>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8" name="直角三角形 17"/>
          <p:cNvSpPr/>
          <p:nvPr/>
        </p:nvSpPr>
        <p:spPr>
          <a:xfrm flipH="1">
            <a:off x="0" y="5328260"/>
            <a:ext cx="12191998" cy="1529741"/>
          </a:xfrm>
          <a:prstGeom prst="rtTriangle">
            <a:avLst/>
          </a:prstGeom>
          <a:solidFill>
            <a:srgbClr val="FFC0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9" name="Rectangle 8"/>
          <p:cNvSpPr/>
          <p:nvPr/>
        </p:nvSpPr>
        <p:spPr>
          <a:xfrm>
            <a:off x="191344" y="188640"/>
            <a:ext cx="11737304" cy="64807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2" name="文本框 13">
            <a:extLst>
              <a:ext uri="{FF2B5EF4-FFF2-40B4-BE49-F238E27FC236}">
                <a16:creationId xmlns:a16="http://schemas.microsoft.com/office/drawing/2014/main" id="{19F9946F-5818-33C9-270E-438BFB55A1F0}"/>
              </a:ext>
            </a:extLst>
          </p:cNvPr>
          <p:cNvSpPr txBox="1"/>
          <p:nvPr/>
        </p:nvSpPr>
        <p:spPr>
          <a:xfrm>
            <a:off x="6416254" y="3969805"/>
            <a:ext cx="5464733" cy="2062103"/>
          </a:xfrm>
          <a:prstGeom prst="rect">
            <a:avLst/>
          </a:prstGeom>
          <a:noFill/>
        </p:spPr>
        <p:txBody>
          <a:bodyPr wrap="square" rtlCol="0">
            <a:spAutoFit/>
          </a:bodyPr>
          <a:lstStyle/>
          <a:p>
            <a:pPr lvl="0" algn="just">
              <a:defRPr/>
            </a:pPr>
            <a:r>
              <a:rPr lang="vi-VN"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Các thành viên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nhóm</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vi-VN"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nêu câu hỏi để hiểu rõ hơn sách báo bạn đã đọc hoặc hiểu rõ hơn những thông tin bạn chia sẻ </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3" name="文本框 14">
            <a:extLst>
              <a:ext uri="{FF2B5EF4-FFF2-40B4-BE49-F238E27FC236}">
                <a16:creationId xmlns:a16="http://schemas.microsoft.com/office/drawing/2014/main" id="{F1D70C41-A8AD-D8D6-23D8-03DA6BFBC20A}"/>
              </a:ext>
            </a:extLst>
          </p:cNvPr>
          <p:cNvSpPr txBox="1"/>
          <p:nvPr/>
        </p:nvSpPr>
        <p:spPr>
          <a:xfrm>
            <a:off x="6273794" y="1029066"/>
            <a:ext cx="5302808" cy="2554545"/>
          </a:xfrm>
          <a:prstGeom prst="rect">
            <a:avLst/>
          </a:prstGeom>
          <a:noFill/>
        </p:spPr>
        <p:txBody>
          <a:bodyPr wrap="square" rtlCol="0">
            <a:spAutoFit/>
          </a:bodyPr>
          <a:lstStyle/>
          <a:p>
            <a:pPr algn="just"/>
            <a:r>
              <a:rPr lang="vi-VN" sz="3200" b="1">
                <a:solidFill>
                  <a:srgbClr val="002060"/>
                </a:solidFill>
                <a:latin typeface="Calibri" panose="020F0502020204030204" pitchFamily="34" charset="0"/>
                <a:cs typeface="Calibri" panose="020F0502020204030204" pitchFamily="34" charset="0"/>
              </a:rPr>
              <a:t>Từng em chia sẻ, phát biểu ý kiến: những kiến thức hoặc phát minh khoa học được nói tới; những thông tin thú vị, bổ ích đối với bản thân;…</a:t>
            </a:r>
            <a:endParaRPr lang="en-US" sz="3200" b="1" dirty="0">
              <a:solidFill>
                <a:srgbClr val="002060"/>
              </a:solidFill>
              <a:latin typeface="Calibri" panose="020F0502020204030204" pitchFamily="34" charset="0"/>
              <a:cs typeface="Calibri" panose="020F0502020204030204" pitchFamily="34" charset="0"/>
            </a:endParaRPr>
          </a:p>
        </p:txBody>
      </p:sp>
      <p:pic>
        <p:nvPicPr>
          <p:cNvPr id="4" name="Picture 2" descr="Cat Cartoon clipart - Cat, Emoticon, Illustration, transparent clip art">
            <a:extLst>
              <a:ext uri="{FF2B5EF4-FFF2-40B4-BE49-F238E27FC236}">
                <a16:creationId xmlns:a16="http://schemas.microsoft.com/office/drawing/2014/main" id="{C9703872-0A60-C61E-25D2-F75EDF408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246" y="88455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t Cartoon clipart - Cat, Emoticon, Illustration, transparent clip art">
            <a:extLst>
              <a:ext uri="{FF2B5EF4-FFF2-40B4-BE49-F238E27FC236}">
                <a16:creationId xmlns:a16="http://schemas.microsoft.com/office/drawing/2014/main" id="{210D2696-D218-F0D6-4615-8AF7C5A32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706" y="382149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E614C57-8045-A31E-73DC-360EEC1155C2}"/>
              </a:ext>
            </a:extLst>
          </p:cNvPr>
          <p:cNvPicPr>
            <a:picLocks noChangeAspect="1"/>
          </p:cNvPicPr>
          <p:nvPr/>
        </p:nvPicPr>
        <p:blipFill>
          <a:blip r:embed="rId3"/>
          <a:stretch>
            <a:fillRect/>
          </a:stretch>
        </p:blipFill>
        <p:spPr>
          <a:xfrm>
            <a:off x="373355" y="1646689"/>
            <a:ext cx="5163760" cy="3664014"/>
          </a:xfrm>
          <a:prstGeom prst="rect">
            <a:avLst/>
          </a:prstGeom>
        </p:spPr>
      </p:pic>
    </p:spTree>
    <p:extLst>
      <p:ext uri="{BB962C8B-B14F-4D97-AF65-F5344CB8AC3E}">
        <p14:creationId xmlns:p14="http://schemas.microsoft.com/office/powerpoint/2010/main" val="2152472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 calcmode="lin" valueType="num">
                                      <p:cBhvr>
                                        <p:cTn id="9" dur="250" fill="hold"/>
                                        <p:tgtEl>
                                          <p:spTgt spid="4"/>
                                        </p:tgtEl>
                                        <p:attrNameLst>
                                          <p:attrName>style.rotation</p:attrName>
                                        </p:attrNameLst>
                                      </p:cBhvr>
                                      <p:tavLst>
                                        <p:tav tm="0">
                                          <p:val>
                                            <p:fltVal val="360"/>
                                          </p:val>
                                        </p:tav>
                                        <p:tav tm="100000">
                                          <p:val>
                                            <p:fltVal val="0"/>
                                          </p:val>
                                        </p:tav>
                                      </p:tavLst>
                                    </p:anim>
                                    <p:animEffect transition="in" filter="fade">
                                      <p:cBhvr>
                                        <p:cTn id="10" dur="250"/>
                                        <p:tgtEl>
                                          <p:spTgt spid="4"/>
                                        </p:tgtEl>
                                      </p:cBhvr>
                                    </p:animEffect>
                                  </p:childTnLst>
                                </p:cTn>
                              </p:par>
                            </p:childTnLst>
                          </p:cTn>
                        </p:par>
                        <p:par>
                          <p:cTn id="11" fill="hold">
                            <p:stCondLst>
                              <p:cond delay="25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250"/>
                                        <p:tgtEl>
                                          <p:spTgt spid="3"/>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50" fill="hold"/>
                                        <p:tgtEl>
                                          <p:spTgt spid="8"/>
                                        </p:tgtEl>
                                        <p:attrNameLst>
                                          <p:attrName>ppt_w</p:attrName>
                                        </p:attrNameLst>
                                      </p:cBhvr>
                                      <p:tavLst>
                                        <p:tav tm="0">
                                          <p:val>
                                            <p:fltVal val="0"/>
                                          </p:val>
                                        </p:tav>
                                        <p:tav tm="100000">
                                          <p:val>
                                            <p:strVal val="#ppt_w"/>
                                          </p:val>
                                        </p:tav>
                                      </p:tavLst>
                                    </p:anim>
                                    <p:anim calcmode="lin" valueType="num">
                                      <p:cBhvr>
                                        <p:cTn id="19" dur="250" fill="hold"/>
                                        <p:tgtEl>
                                          <p:spTgt spid="8"/>
                                        </p:tgtEl>
                                        <p:attrNameLst>
                                          <p:attrName>ppt_h</p:attrName>
                                        </p:attrNameLst>
                                      </p:cBhvr>
                                      <p:tavLst>
                                        <p:tav tm="0">
                                          <p:val>
                                            <p:fltVal val="0"/>
                                          </p:val>
                                        </p:tav>
                                        <p:tav tm="100000">
                                          <p:val>
                                            <p:strVal val="#ppt_h"/>
                                          </p:val>
                                        </p:tav>
                                      </p:tavLst>
                                    </p:anim>
                                    <p:anim calcmode="lin" valueType="num">
                                      <p:cBhvr>
                                        <p:cTn id="20" dur="250" fill="hold"/>
                                        <p:tgtEl>
                                          <p:spTgt spid="8"/>
                                        </p:tgtEl>
                                        <p:attrNameLst>
                                          <p:attrName>style.rotation</p:attrName>
                                        </p:attrNameLst>
                                      </p:cBhvr>
                                      <p:tavLst>
                                        <p:tav tm="0">
                                          <p:val>
                                            <p:fltVal val="360"/>
                                          </p:val>
                                        </p:tav>
                                        <p:tav tm="100000">
                                          <p:val>
                                            <p:fltVal val="0"/>
                                          </p:val>
                                        </p:tav>
                                      </p:tavLst>
                                    </p:anim>
                                    <p:animEffect transition="in" filter="fade">
                                      <p:cBhvr>
                                        <p:cTn id="21" dur="250"/>
                                        <p:tgtEl>
                                          <p:spTgt spid="8"/>
                                        </p:tgtEl>
                                      </p:cBhvr>
                                    </p:animEffect>
                                  </p:childTnLst>
                                </p:cTn>
                              </p:par>
                            </p:childTnLst>
                          </p:cTn>
                        </p:par>
                        <p:par>
                          <p:cTn id="22" fill="hold">
                            <p:stCondLst>
                              <p:cond delay="750"/>
                            </p:stCondLst>
                            <p:childTnLst>
                              <p:par>
                                <p:cTn id="23" presetID="14" presetClass="entr" presetSubtype="1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华康海报体W12(P)"/>
        <a:ea typeface="华康海报体W12(P)"/>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121</TotalTime>
  <Words>242</Words>
  <Application>Microsoft Office PowerPoint</Application>
  <PresentationFormat>Widescreen</PresentationFormat>
  <Paragraphs>12</Paragraphs>
  <Slides>10</Slides>
  <Notes>4</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等线</vt:lpstr>
      <vt:lpstr>微软雅黑</vt:lpstr>
      <vt:lpstr>Arial</vt:lpstr>
      <vt:lpstr>Calibri</vt:lpstr>
      <vt:lpstr>Cambria</vt:lpstr>
      <vt:lpstr>Odibee Sans</vt:lpstr>
      <vt:lpstr>华康海报体W12(P)</vt:lpstr>
      <vt:lpstr>Office 主题</vt:lpstr>
      <vt:lpstr>Office 主题​​</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14</cp:revision>
  <dcterms:created xsi:type="dcterms:W3CDTF">2023-08-30T01:33:06Z</dcterms:created>
  <dcterms:modified xsi:type="dcterms:W3CDTF">2025-11-18T13:44:27Z</dcterms:modified>
</cp:coreProperties>
</file>