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8" r:id="rId4"/>
    <p:sldId id="309" r:id="rId5"/>
    <p:sldId id="308" r:id="rId6"/>
    <p:sldId id="310" r:id="rId7"/>
    <p:sldId id="311" r:id="rId8"/>
    <p:sldId id="318" r:id="rId9"/>
    <p:sldId id="320" r:id="rId10"/>
    <p:sldId id="329" r:id="rId11"/>
    <p:sldId id="331" r:id="rId12"/>
    <p:sldId id="332" r:id="rId13"/>
    <p:sldId id="333" r:id="rId14"/>
    <p:sldId id="334" r:id="rId15"/>
    <p:sldId id="306" r:id="rId16"/>
    <p:sldId id="337" r:id="rId17"/>
    <p:sldId id="33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4660"/>
  </p:normalViewPr>
  <p:slideViewPr>
    <p:cSldViewPr snapToGrid="0" showGuides="1">
      <p:cViewPr varScale="1">
        <p:scale>
          <a:sx n="72" d="100"/>
          <a:sy n="72" d="100"/>
        </p:scale>
        <p:origin x="600" y="54"/>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2025/11/24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14</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2025/11/24</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11/24/2025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slide" Target="slide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767</TotalTime>
  <Words>403</Words>
  <Application>Microsoft Office PowerPoint</Application>
  <PresentationFormat>Widescreen</PresentationFormat>
  <Paragraphs>51</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等线</vt:lpstr>
      <vt:lpstr>微软雅黑</vt:lpstr>
      <vt:lpstr>#9Slide07 HoneyCream</vt:lpstr>
      <vt:lpstr>Arial</vt:lpstr>
      <vt:lpstr>Calibri</vt:lpstr>
      <vt:lpstr>Cambria</vt:lpstr>
      <vt:lpstr>SVN-Newton</vt:lpstr>
      <vt:lpstr>Times New Roman</vt:lpstr>
      <vt:lpstr>UTM Flamenco</vt:lpstr>
      <vt:lpstr>UVN Bach Dang Nang</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Administrator</cp:lastModifiedBy>
  <cp:revision>73</cp:revision>
  <dcterms:created xsi:type="dcterms:W3CDTF">2017-05-26T02:40:49Z</dcterms:created>
  <dcterms:modified xsi:type="dcterms:W3CDTF">2025-11-24T12:26:22Z</dcterms:modified>
  <cp:version>P14</cp:version>
</cp:coreProperties>
</file>