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1" r:id="rId2"/>
    <p:sldMasterId id="2147483776" r:id="rId3"/>
  </p:sldMasterIdLst>
  <p:notesMasterIdLst>
    <p:notesMasterId r:id="rId16"/>
  </p:notesMasterIdLst>
  <p:sldIdLst>
    <p:sldId id="740" r:id="rId4"/>
    <p:sldId id="258" r:id="rId5"/>
    <p:sldId id="746" r:id="rId6"/>
    <p:sldId id="260" r:id="rId7"/>
    <p:sldId id="741" r:id="rId8"/>
    <p:sldId id="742" r:id="rId9"/>
    <p:sldId id="744" r:id="rId10"/>
    <p:sldId id="745" r:id="rId11"/>
    <p:sldId id="747" r:id="rId12"/>
    <p:sldId id="749" r:id="rId13"/>
    <p:sldId id="544" r:id="rId14"/>
    <p:sldId id="5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14915-F162-4978-9340-B12DEE98187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81F1E-2B4E-46D3-BF04-803DB0B7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23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2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77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9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395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99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45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094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391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28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05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168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676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03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84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4543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50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824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460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16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946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08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473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581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959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48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470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106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547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375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732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090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53198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13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7452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50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95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6991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E0033-1455-FCED-2E35-2E7ADB0D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8A15D-2A74-F427-ABF1-43C1730C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E5EAE0-4AE7-D972-5EC4-B1D0A022B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DF9320-0570-87EC-83C6-ADE04D15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A285E8-1A99-F3F3-B7D7-1550B531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89ED17-59A2-D2D1-ED27-FBB1CFF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55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20A-6047-FBF8-0BB3-649D57A9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E55F82-349C-26F2-4AAD-E657338E0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90964C-4FFE-C2E3-61AC-0B3ACEC95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1B31C2-D8D9-D759-C8E8-152C735C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A62AF9-E899-6647-E2C7-C0C1476A4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C9447A-9569-A13C-A7CD-5874224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8B6D1E-BCB6-B048-2B2F-DD199EBE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92CC4B-FCD6-860A-A93E-4D371472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026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98C744-64BA-41EB-13CF-ED039A75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0B88B5-13AF-0B1C-B804-807B52A5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37EDC4-C55C-1594-2E60-DF6BACA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450DEA-259A-A121-2DD0-62AE2FAE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99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0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3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3E4AF-F0DE-489E-2497-901D3980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E97978-8B7A-85DA-2355-9BE12C02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4ECB99-84B2-6688-7B75-9A2409310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952F8C-00A6-3279-A2C9-CBFEF328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42D4DE-BDF3-C0FF-922B-AA823189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AA8A2C-3B06-C1F3-3F73-E84036F8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04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1D182-7875-CB9D-707E-B0C8E1D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C8C05D-449A-937C-F503-EC14C4EB7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07CEE0-288E-F1F5-B53F-5F2424F55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EF53AE-2CA7-BBD3-2A2A-233FC791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211DD0-5E7A-8D6D-FB5E-9AC94C31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45654-F2FD-2AE8-7E5F-982FA0F2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18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28C4C1-CCC6-4304-E5D5-A42BB75A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1F4110-A933-D134-72E0-E24023E21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D7E92D-8EA8-C584-716F-AE202C23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C4F52C-DC27-27D6-AEAF-AFBA84B8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E854EB-784E-BFA2-CE9B-41848426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931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6917D5-FA2E-EA01-DB58-9DE687E6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914B59-547B-15A0-1581-C8B074653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2D7DA8-300B-2FE7-FB15-1B891F9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B03ED6-EC3C-A63D-F24E-2161F76A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1210DF-C3AE-7752-913A-45311785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313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80146-85CA-4CAA-843C-9A6B5EC47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8329" y="-215392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F59DF-90D7-421E-8A37-97B96D31E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471" y="1706880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152C2-5143-418C-BFF9-004FC360C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75929" y="-2138680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9C471-B822-4052-86D0-EC0814D18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871" y="17221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5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71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276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773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132687"/>
      </p:ext>
    </p:extLst>
  </p:cSld>
  <p:clrMapOvr>
    <a:masterClrMapping/>
  </p:clrMapOvr>
  <p:transition spd="med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34328"/>
      </p:ext>
    </p:extLst>
  </p:cSld>
  <p:clrMapOvr>
    <a:masterClrMapping/>
  </p:clrMapOvr>
  <p:transition spd="med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020654"/>
      </p:ext>
    </p:extLst>
  </p:cSld>
  <p:clrMapOvr>
    <a:masterClrMapping/>
  </p:clrMapOvr>
  <p:transition spd="med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49548"/>
      </p:ext>
    </p:extLst>
  </p:cSld>
  <p:clrMapOvr>
    <a:masterClrMapping/>
  </p:clrMapOvr>
  <p:transition spd="med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374673"/>
      </p:ext>
    </p:extLst>
  </p:cSld>
  <p:clrMapOvr>
    <a:masterClrMapping/>
  </p:clrMapOvr>
  <p:transition spd="med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144315"/>
      </p:ext>
    </p:extLst>
  </p:cSld>
  <p:clrMapOvr>
    <a:masterClrMapping/>
  </p:clrMapOvr>
  <p:transition spd="med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98413"/>
      </p:ext>
    </p:extLst>
  </p:cSld>
  <p:clrMapOvr>
    <a:masterClrMapping/>
  </p:clrMapOvr>
  <p:transition spd="med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685472"/>
      </p:ext>
    </p:extLst>
  </p:cSld>
  <p:clrMapOvr>
    <a:masterClrMapping/>
  </p:clrMapOvr>
  <p:transition spd="med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59800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195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69542"/>
      </p:ext>
    </p:extLst>
  </p:cSld>
  <p:clrMapOvr>
    <a:masterClrMapping/>
  </p:clrMapOvr>
  <p:transition spd="med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120004"/>
      </p:ext>
    </p:extLst>
  </p:cSld>
  <p:clrMapOvr>
    <a:masterClrMapping/>
  </p:clrMapOvr>
  <p:transition spd="med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44685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97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5702367" y="673100"/>
            <a:ext cx="5530000" cy="1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-279400" y="4775777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0"/>
          <p:cNvSpPr/>
          <p:nvPr/>
        </p:nvSpPr>
        <p:spPr>
          <a:xfrm>
            <a:off x="-279399" y="-1211133"/>
            <a:ext cx="6934172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0"/>
          <p:cNvSpPr/>
          <p:nvPr/>
        </p:nvSpPr>
        <p:spPr>
          <a:xfrm>
            <a:off x="9438100" y="3060433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10"/>
          <p:cNvGrpSpPr/>
          <p:nvPr/>
        </p:nvGrpSpPr>
        <p:grpSpPr>
          <a:xfrm>
            <a:off x="1453553" y="719985"/>
            <a:ext cx="427271" cy="545673"/>
            <a:chOff x="5905475" y="2032050"/>
            <a:chExt cx="454350" cy="580175"/>
          </a:xfrm>
        </p:grpSpPr>
        <p:sp>
          <p:nvSpPr>
            <p:cNvPr id="83" name="Google Shape;83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797128" y="1870225"/>
            <a:ext cx="325739" cy="408075"/>
            <a:chOff x="7249250" y="2312150"/>
            <a:chExt cx="433317" cy="542846"/>
          </a:xfrm>
        </p:grpSpPr>
        <p:sp>
          <p:nvSpPr>
            <p:cNvPr id="90" name="Google Shape;90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10"/>
          <p:cNvGrpSpPr/>
          <p:nvPr/>
        </p:nvGrpSpPr>
        <p:grpSpPr>
          <a:xfrm rot="195562">
            <a:off x="384311" y="5279089"/>
            <a:ext cx="1458763" cy="1371608"/>
            <a:chOff x="5047850" y="2794950"/>
            <a:chExt cx="1095150" cy="1047150"/>
          </a:xfrm>
        </p:grpSpPr>
        <p:sp>
          <p:nvSpPr>
            <p:cNvPr id="94" name="Google Shape;94;p10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11058502" y="5420840"/>
            <a:ext cx="277261" cy="418072"/>
            <a:chOff x="7509313" y="3231788"/>
            <a:chExt cx="249575" cy="365575"/>
          </a:xfrm>
        </p:grpSpPr>
        <p:sp>
          <p:nvSpPr>
            <p:cNvPr id="110" name="Google Shape;110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10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25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184497-1AA9-8648-FFE7-7CA74BA6A49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0" y="161925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9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9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3D7922E-5E47-3B42-BF3B-9FCDB5C47A8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0" y="85725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3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9" r:id="rId12"/>
  </p:sldLayoutIdLst>
  <p:transition spd="med">
    <p:pull/>
  </p:transition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../../../HONG%20ANH/anh%20thoai/phan%20bon.ppt" TargetMode="Externa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5219410" y="5055289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356" y="2276475"/>
            <a:ext cx="7720078" cy="29172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3C7665-7F2F-5DF8-424C-06D3CA253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8" y="1622742"/>
            <a:ext cx="3941936" cy="39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7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5219410" y="5055289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3C7665-7F2F-5DF8-424C-06D3CA253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8" y="1622742"/>
            <a:ext cx="3941936" cy="3941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C5182-2C59-E498-251C-ED3D2D3AE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974" y="2473359"/>
            <a:ext cx="614530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5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2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6299757"/>
            <a:ext cx="533400" cy="4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6299757"/>
            <a:ext cx="533400" cy="4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2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6279122"/>
            <a:ext cx="533400" cy="4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3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2" y="6355295"/>
            <a:ext cx="533400" cy="4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4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2" y="6355295"/>
            <a:ext cx="533400" cy="4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5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2" y="6355295"/>
            <a:ext cx="533400" cy="4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WordArt 28"/>
          <p:cNvSpPr>
            <a:spLocks noChangeArrowheads="1" noChangeShapeType="1" noTextEdit="1"/>
          </p:cNvSpPr>
          <p:nvPr/>
        </p:nvSpPr>
        <p:spPr bwMode="auto">
          <a:xfrm>
            <a:off x="2147201" y="577295"/>
            <a:ext cx="7863536" cy="2729512"/>
          </a:xfrm>
          <a:prstGeom prst="rect">
            <a:avLst/>
          </a:prstGeom>
        </p:spPr>
        <p:txBody>
          <a:bodyPr spcFirstLastPara="1" wrap="none" lIns="76716" tIns="38358" rIns="76716" bIns="38358" numCol="1" fromWordArt="1">
            <a:prstTxWarp prst="textArchUp">
              <a:avLst>
                <a:gd name="adj" fmla="val 10123476"/>
              </a:avLst>
            </a:prstTxWarp>
          </a:bodyPr>
          <a:lstStyle/>
          <a:p>
            <a:pPr algn="ctr" defTabSz="767801"/>
            <a:r>
              <a:rPr lang="en-GB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 TÌM NHÀ THÔNG THÁI!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2074" y="3603607"/>
            <a:ext cx="4485273" cy="539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716" tIns="38358" rIns="76716" bIns="38358">
            <a:spAutoFit/>
          </a:bodyPr>
          <a:lstStyle/>
          <a:p>
            <a:pPr defTabSz="767801">
              <a:defRPr/>
            </a:pP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a/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04928" y="4450615"/>
            <a:ext cx="4492419" cy="539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716" tIns="38358" rIns="76716" bIns="38358">
            <a:spAutoFit/>
          </a:bodyPr>
          <a:lstStyle/>
          <a:p>
            <a:pPr defTabSz="767801">
              <a:defRPr/>
            </a:pP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b/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99381" y="5231291"/>
            <a:ext cx="4507906" cy="539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716" tIns="38358" rIns="76716" bIns="38358">
            <a:spAutoFit/>
          </a:bodyPr>
          <a:lstStyle/>
          <a:p>
            <a:pPr defTabSz="767801">
              <a:defRPr/>
            </a:pP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c/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8,số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2159" y="1801347"/>
            <a:ext cx="7042842" cy="11239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6716" tIns="38358" rIns="76716" bIns="38358">
            <a:spAutoFit/>
          </a:bodyPr>
          <a:lstStyle/>
          <a:p>
            <a:pPr algn="just" defTabSz="767801">
              <a:defRPr/>
            </a:pP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8.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3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911095" y="5048361"/>
            <a:ext cx="5755827" cy="1109147"/>
            <a:chOff x="1752600" y="4643438"/>
            <a:chExt cx="4769134" cy="1109551"/>
          </a:xfrm>
        </p:grpSpPr>
        <p:sp>
          <p:nvSpPr>
            <p:cNvPr id="11286" name="Oval 11"/>
            <p:cNvSpPr>
              <a:spLocks noChangeArrowheads="1"/>
            </p:cNvSpPr>
            <p:nvPr/>
          </p:nvSpPr>
          <p:spPr bwMode="auto">
            <a:xfrm>
              <a:off x="1752600" y="4643438"/>
              <a:ext cx="862012" cy="7715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7801"/>
              <a:r>
                <a:rPr lang="en-US" sz="30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92453" y="4736956"/>
              <a:ext cx="3829281" cy="10160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767801">
                <a:defRPr/>
              </a:pPr>
              <a:r>
                <a:rPr lang="en-US" sz="3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c/ </a:t>
              </a:r>
              <a:r>
                <a:rPr lang="en-US" sz="3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8, </a:t>
              </a:r>
              <a:r>
                <a:rPr lang="en-US" sz="3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004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/>
          <p:cNvSpPr/>
          <p:nvPr/>
        </p:nvSpPr>
        <p:spPr>
          <a:xfrm>
            <a:off x="2069417" y="1907315"/>
            <a:ext cx="5516217" cy="91788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4" tIns="38372" rIns="76744" bIns="38372" rtlCol="0" anchor="ctr"/>
          <a:lstStyle/>
          <a:p>
            <a:pPr defTabSz="767899"/>
            <a:r>
              <a:rPr lang="en-US" sz="34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vi-VN" sz="34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vi-VN" sz="27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vi-VN" sz="27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Chị 22 tuổi, em 14 tuổi.</a:t>
            </a: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1743279" y="712250"/>
            <a:ext cx="9063038" cy="61930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4" tIns="38372" rIns="76744" bIns="38372" rtlCol="0" anchor="ctr"/>
          <a:lstStyle/>
          <a:p>
            <a:pPr defTabSz="767899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chị và tuổi em cộng lại được 36 tuổi. Em kém chị 8 tuổi. Hỏi chị bao nhiêu tuổi, em bao nhiêu tuổi?</a:t>
            </a:r>
          </a:p>
        </p:txBody>
      </p:sp>
      <p:sp>
        <p:nvSpPr>
          <p:cNvPr id="7" name="Rectangle: Diagonal Corners Snipped 6"/>
          <p:cNvSpPr/>
          <p:nvPr/>
        </p:nvSpPr>
        <p:spPr>
          <a:xfrm>
            <a:off x="2069417" y="2977038"/>
            <a:ext cx="5516217" cy="91788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4" tIns="38372" rIns="76744" bIns="38372" rtlCol="0" anchor="ctr"/>
          <a:lstStyle/>
          <a:p>
            <a:pPr defTabSz="767899"/>
            <a:r>
              <a:rPr lang="en-US" sz="34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B.</a:t>
            </a:r>
            <a:r>
              <a:rPr lang="vi-VN" sz="27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7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Chị 24 tuổi, em 12 tuổi.</a:t>
            </a: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2069417" y="4046766"/>
            <a:ext cx="5516217" cy="91788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4" tIns="38372" rIns="76744" bIns="38372" rtlCol="0" anchor="ctr"/>
          <a:lstStyle/>
          <a:p>
            <a:pPr defTabSz="767899"/>
            <a:r>
              <a:rPr lang="en-US" sz="34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Chị 28 tuổi, em 8 tuổi.</a:t>
            </a:r>
          </a:p>
        </p:txBody>
      </p:sp>
      <p:sp>
        <p:nvSpPr>
          <p:cNvPr id="9" name="Rectangle: Diagonal Corners Snipped 8"/>
          <p:cNvSpPr/>
          <p:nvPr/>
        </p:nvSpPr>
        <p:spPr>
          <a:xfrm>
            <a:off x="2069417" y="5116498"/>
            <a:ext cx="5516217" cy="91788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4" tIns="38372" rIns="76744" bIns="38372" rtlCol="0" anchor="ctr"/>
          <a:lstStyle/>
          <a:p>
            <a:pPr defTabSz="767899"/>
            <a:r>
              <a:rPr lang="en-US" sz="27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D. Chị 30 tuổi, em 6 tuổi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0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924271" y="3285468"/>
            <a:ext cx="772309" cy="10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49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31276 -0.2032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21E952-FFE7-FECB-3476-C4C2B8915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160" y="1711405"/>
            <a:ext cx="284707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83F7F-972F-DDFE-B8BC-E6B8E33E0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17" y="2651253"/>
            <a:ext cx="7876715" cy="290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5219410" y="5055289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3C7665-7F2F-5DF8-424C-06D3CA253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8" y="1622742"/>
            <a:ext cx="3941936" cy="3941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28DED7-7500-89BF-D22D-AEA97ECBA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884" y="2530509"/>
            <a:ext cx="652938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93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5058AD-A0C9-60EF-9CB6-0D0D36EC4B36}"/>
              </a:ext>
            </a:extLst>
          </p:cNvPr>
          <p:cNvSpPr/>
          <p:nvPr/>
        </p:nvSpPr>
        <p:spPr>
          <a:xfrm>
            <a:off x="219075" y="209550"/>
            <a:ext cx="11534775" cy="65055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2683D3CC-B66D-4608-792B-98C36F592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14910" y="19050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E1A1FE-0D73-075E-D352-335337586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8049" y="1785937"/>
            <a:ext cx="5305425" cy="3209308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D903034-ABF1-1AEF-11C9-E119E7AFFD2D}"/>
              </a:ext>
            </a:extLst>
          </p:cNvPr>
          <p:cNvSpPr/>
          <p:nvPr/>
        </p:nvSpPr>
        <p:spPr>
          <a:xfrm>
            <a:off x="285750" y="1314451"/>
            <a:ext cx="3333750" cy="1647824"/>
          </a:xfrm>
          <a:prstGeom prst="wedgeRoundRectCallout">
            <a:avLst>
              <a:gd name="adj1" fmla="val 59167"/>
              <a:gd name="adj2" fmla="val 17441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Tớ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25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kẹo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tớ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muốn</a:t>
            </a:r>
            <a:r>
              <a:rPr lang="en-US" sz="2000" dirty="0">
                <a:solidFill>
                  <a:srgbClr val="002060"/>
                </a:solidFill>
              </a:rPr>
              <a:t> chia </a:t>
            </a:r>
            <a:r>
              <a:rPr lang="en-US" sz="2000" dirty="0" err="1">
                <a:solidFill>
                  <a:srgbClr val="002060"/>
                </a:solidFill>
              </a:rPr>
              <a:t>thành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phần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tớ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Mi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tớ</a:t>
            </a:r>
            <a:r>
              <a:rPr lang="en-US" sz="2000" dirty="0">
                <a:solidFill>
                  <a:srgbClr val="002060"/>
                </a:solidFill>
              </a:rPr>
              <a:t> 5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kẹo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Rô-bốt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giúp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tớ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2FBE685-E9A8-3056-C2F9-3CE05FD631D6}"/>
              </a:ext>
            </a:extLst>
          </p:cNvPr>
          <p:cNvSpPr/>
          <p:nvPr/>
        </p:nvSpPr>
        <p:spPr>
          <a:xfrm>
            <a:off x="7239000" y="542926"/>
            <a:ext cx="3790950" cy="1647824"/>
          </a:xfrm>
          <a:prstGeom prst="wedgeRoundRectCallout">
            <a:avLst>
              <a:gd name="adj1" fmla="val -32262"/>
              <a:gd name="adj2" fmla="val 72932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Đơn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thôi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Mai </a:t>
            </a:r>
            <a:r>
              <a:rPr lang="en-US" sz="2000" dirty="0" err="1">
                <a:solidFill>
                  <a:srgbClr val="002060"/>
                </a:solidFill>
              </a:rPr>
              <a:t>đưa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Mi 5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đó</a:t>
            </a:r>
            <a:r>
              <a:rPr lang="en-US" sz="2000" dirty="0">
                <a:solidFill>
                  <a:srgbClr val="002060"/>
                </a:solidFill>
              </a:rPr>
              <a:t> chia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kẹo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còn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lại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thành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phần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mỗi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người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87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5058AD-A0C9-60EF-9CB6-0D0D36EC4B36}"/>
              </a:ext>
            </a:extLst>
          </p:cNvPr>
          <p:cNvSpPr/>
          <p:nvPr/>
        </p:nvSpPr>
        <p:spPr>
          <a:xfrm>
            <a:off x="219075" y="209550"/>
            <a:ext cx="11534775" cy="65055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2683D3CC-B66D-4608-792B-98C36F592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14910" y="19050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ED1A4-72DF-BD62-0D70-0B1012942FD4}"/>
              </a:ext>
            </a:extLst>
          </p:cNvPr>
          <p:cNvSpPr txBox="1"/>
          <p:nvPr/>
        </p:nvSpPr>
        <p:spPr>
          <a:xfrm>
            <a:off x="2695575" y="438150"/>
            <a:ext cx="835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</a:rPr>
              <a:t>gợi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Rô-bốt</a:t>
            </a:r>
            <a:r>
              <a:rPr lang="en-US" sz="2800" b="1" dirty="0">
                <a:solidFill>
                  <a:srgbClr val="002060"/>
                </a:solidFill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tóm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tắt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toán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rồi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giải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AE33E0-2966-BA36-BE78-FB4A967070FF}"/>
              </a:ext>
            </a:extLst>
          </p:cNvPr>
          <p:cNvCxnSpPr/>
          <p:nvPr/>
        </p:nvCxnSpPr>
        <p:spPr>
          <a:xfrm>
            <a:off x="3533775" y="2905125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2266BF81-2BF3-98A8-AC82-2F8BDAE7AA60}"/>
              </a:ext>
            </a:extLst>
          </p:cNvPr>
          <p:cNvSpPr/>
          <p:nvPr/>
        </p:nvSpPr>
        <p:spPr>
          <a:xfrm rot="16200000">
            <a:off x="3940971" y="2397920"/>
            <a:ext cx="285753" cy="1052511"/>
          </a:xfrm>
          <a:prstGeom prst="leftBracket">
            <a:avLst>
              <a:gd name="adj" fmla="val 71718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D65513-C224-53CA-B3F6-EA9C99DD0715}"/>
              </a:ext>
            </a:extLst>
          </p:cNvPr>
          <p:cNvSpPr txBox="1"/>
          <p:nvPr/>
        </p:nvSpPr>
        <p:spPr>
          <a:xfrm>
            <a:off x="3609975" y="317182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5 </a:t>
            </a:r>
            <a:r>
              <a:rPr lang="en-US" b="1" dirty="0" err="1">
                <a:solidFill>
                  <a:srgbClr val="002060"/>
                </a:solidFill>
              </a:rPr>
              <a:t>cái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kẹo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35D1BA-EB41-BEA5-AD94-C58B77684511}"/>
              </a:ext>
            </a:extLst>
          </p:cNvPr>
          <p:cNvGrpSpPr/>
          <p:nvPr/>
        </p:nvGrpSpPr>
        <p:grpSpPr>
          <a:xfrm>
            <a:off x="438150" y="2447925"/>
            <a:ext cx="5543550" cy="1484531"/>
            <a:chOff x="295275" y="1847850"/>
            <a:chExt cx="5543550" cy="148453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7E1732-53DD-3FD8-B9CE-235E27B29BD9}"/>
                </a:ext>
              </a:extLst>
            </p:cNvPr>
            <p:cNvGrpSpPr/>
            <p:nvPr/>
          </p:nvGrpSpPr>
          <p:grpSpPr>
            <a:xfrm>
              <a:off x="295275" y="1847850"/>
              <a:ext cx="4210050" cy="1484531"/>
              <a:chOff x="581025" y="1781175"/>
              <a:chExt cx="4210050" cy="148453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E20C6B-99B7-5391-1733-4C481D821FC0}"/>
                  </a:ext>
                </a:extLst>
              </p:cNvPr>
              <p:cNvSpPr txBox="1"/>
              <p:nvPr/>
            </p:nvSpPr>
            <p:spPr>
              <a:xfrm>
                <a:off x="619125" y="1781175"/>
                <a:ext cx="116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Mi: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00294-AC6D-241E-E73E-4C088E0F2A70}"/>
                  </a:ext>
                </a:extLst>
              </p:cNvPr>
              <p:cNvSpPr txBox="1"/>
              <p:nvPr/>
            </p:nvSpPr>
            <p:spPr>
              <a:xfrm>
                <a:off x="581025" y="2619375"/>
                <a:ext cx="116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Mai: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0A77B65-D094-98FC-3696-EA0485250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375" y="2076450"/>
                <a:ext cx="293370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1193870-39DE-61BD-5A51-B1B2ECD644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425" y="2971800"/>
                <a:ext cx="184785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33D0E14-BC03-0C32-EF7B-0DC1B9039D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8325" y="1943100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5B0EBF0-FEC3-FA5A-5634-BC998355F9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2500" y="193357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F7E9487-9784-94A5-FC0F-E591731987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900" y="28289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8052DC6-947B-1662-5F9A-0186597F30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5700" y="28289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3E269D3-A8AF-D826-D6EC-04EB9E36A1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6175" y="19526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CF9A7505-126F-C6CF-C3DA-BCE3DE805BE8}"/>
                </a:ext>
              </a:extLst>
            </p:cNvPr>
            <p:cNvSpPr/>
            <p:nvPr/>
          </p:nvSpPr>
          <p:spPr>
            <a:xfrm>
              <a:off x="4629150" y="1914525"/>
              <a:ext cx="352425" cy="1400175"/>
            </a:xfrm>
            <a:prstGeom prst="rightBrace">
              <a:avLst>
                <a:gd name="adj1" fmla="val 61458"/>
                <a:gd name="adj2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04684B-B7AB-19CB-3761-7ED67E976D81}"/>
                </a:ext>
              </a:extLst>
            </p:cNvPr>
            <p:cNvSpPr txBox="1"/>
            <p:nvPr/>
          </p:nvSpPr>
          <p:spPr>
            <a:xfrm>
              <a:off x="5048250" y="2266950"/>
              <a:ext cx="7905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25 </a:t>
              </a:r>
              <a:r>
                <a:rPr lang="en-US" b="1" dirty="0" err="1">
                  <a:solidFill>
                    <a:srgbClr val="002060"/>
                  </a:solidFill>
                </a:rPr>
                <a:t>cái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kẹo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10464251-1F71-0E4F-20B7-D1FEFEBBA602}"/>
              </a:ext>
            </a:extLst>
          </p:cNvPr>
          <p:cNvSpPr/>
          <p:nvPr/>
        </p:nvSpPr>
        <p:spPr>
          <a:xfrm rot="16200000">
            <a:off x="2483645" y="2988470"/>
            <a:ext cx="304801" cy="1795458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B99219-857F-E123-0263-D8B594A22611}"/>
              </a:ext>
            </a:extLst>
          </p:cNvPr>
          <p:cNvSpPr txBox="1"/>
          <p:nvPr/>
        </p:nvSpPr>
        <p:spPr>
          <a:xfrm>
            <a:off x="2124075" y="414337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? </a:t>
            </a:r>
            <a:r>
              <a:rPr lang="en-US" b="1" dirty="0" err="1">
                <a:solidFill>
                  <a:srgbClr val="002060"/>
                </a:solidFill>
              </a:rPr>
              <a:t>cái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kẹo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1BA2D592-74A9-811C-8F0C-FEABFA603B18}"/>
              </a:ext>
            </a:extLst>
          </p:cNvPr>
          <p:cNvSpPr/>
          <p:nvPr/>
        </p:nvSpPr>
        <p:spPr>
          <a:xfrm rot="5400000">
            <a:off x="3019425" y="1095374"/>
            <a:ext cx="238125" cy="2924177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E47918-A989-78C6-CE9D-BC436EF63F80}"/>
              </a:ext>
            </a:extLst>
          </p:cNvPr>
          <p:cNvSpPr txBox="1"/>
          <p:nvPr/>
        </p:nvSpPr>
        <p:spPr>
          <a:xfrm>
            <a:off x="2343150" y="206692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? </a:t>
            </a:r>
            <a:r>
              <a:rPr lang="en-US" b="1" dirty="0" err="1">
                <a:solidFill>
                  <a:srgbClr val="002060"/>
                </a:solidFill>
              </a:rPr>
              <a:t>cái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kẹo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A05B4B-8FF8-C8F5-0D61-4134FB1F7B47}"/>
              </a:ext>
            </a:extLst>
          </p:cNvPr>
          <p:cNvSpPr/>
          <p:nvPr/>
        </p:nvSpPr>
        <p:spPr>
          <a:xfrm>
            <a:off x="6096000" y="1904999"/>
            <a:ext cx="5295900" cy="43338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FC5E37-213E-2CC5-5CC9-C549DF7B36A3}"/>
              </a:ext>
            </a:extLst>
          </p:cNvPr>
          <p:cNvSpPr txBox="1"/>
          <p:nvPr/>
        </p:nvSpPr>
        <p:spPr>
          <a:xfrm>
            <a:off x="6257925" y="2076450"/>
            <a:ext cx="495300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= 20 (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: 2 = 10 (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+ 5 = 15 (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Mai 10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Mi 15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0C5A6A0-1347-11B4-E78E-8BE93A93177D}"/>
              </a:ext>
            </a:extLst>
          </p:cNvPr>
          <p:cNvCxnSpPr/>
          <p:nvPr/>
        </p:nvCxnSpPr>
        <p:spPr>
          <a:xfrm>
            <a:off x="1704975" y="2886075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3" grpId="0" animBg="1"/>
      <p:bldP spid="34" grpId="0"/>
      <p:bldP spid="35" grpId="0" animBg="1"/>
      <p:bldP spid="36" grpId="0"/>
      <p:bldP spid="37" grpId="0" animBg="1"/>
      <p:bldP spid="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5058AD-A0C9-60EF-9CB6-0D0D36EC4B36}"/>
              </a:ext>
            </a:extLst>
          </p:cNvPr>
          <p:cNvSpPr/>
          <p:nvPr/>
        </p:nvSpPr>
        <p:spPr>
          <a:xfrm>
            <a:off x="219075" y="209550"/>
            <a:ext cx="11534775" cy="65055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2683D3CC-B66D-4608-792B-98C36F592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14910" y="19050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ED1A4-72DF-BD62-0D70-0B1012942FD4}"/>
              </a:ext>
            </a:extLst>
          </p:cNvPr>
          <p:cNvSpPr txBox="1"/>
          <p:nvPr/>
        </p:nvSpPr>
        <p:spPr>
          <a:xfrm>
            <a:off x="2743200" y="600075"/>
            <a:ext cx="835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DD6246-2F27-9E8D-5D32-A9BFE9F94396}"/>
              </a:ext>
            </a:extLst>
          </p:cNvPr>
          <p:cNvCxnSpPr/>
          <p:nvPr/>
        </p:nvCxnSpPr>
        <p:spPr>
          <a:xfrm>
            <a:off x="3533775" y="2905125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>
            <a:extLst>
              <a:ext uri="{FF2B5EF4-FFF2-40B4-BE49-F238E27FC236}">
                <a16:creationId xmlns:a16="http://schemas.microsoft.com/office/drawing/2014/main" id="{0A7A2E72-5554-E4A2-1E02-C94445AEDC50}"/>
              </a:ext>
            </a:extLst>
          </p:cNvPr>
          <p:cNvSpPr/>
          <p:nvPr/>
        </p:nvSpPr>
        <p:spPr>
          <a:xfrm rot="16200000">
            <a:off x="3940971" y="2397920"/>
            <a:ext cx="285753" cy="1052511"/>
          </a:xfrm>
          <a:prstGeom prst="leftBracket">
            <a:avLst>
              <a:gd name="adj" fmla="val 71718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F52E-0936-D154-A035-2600DF8BC0B7}"/>
              </a:ext>
            </a:extLst>
          </p:cNvPr>
          <p:cNvSpPr txBox="1"/>
          <p:nvPr/>
        </p:nvSpPr>
        <p:spPr>
          <a:xfrm>
            <a:off x="3486150" y="308610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5 </a:t>
            </a:r>
            <a:r>
              <a:rPr lang="en-US" b="1" dirty="0" err="1">
                <a:solidFill>
                  <a:srgbClr val="002060"/>
                </a:solidFill>
              </a:rPr>
              <a:t>cái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kẹo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376E87-8DDD-3703-68B8-359FE9706E16}"/>
              </a:ext>
            </a:extLst>
          </p:cNvPr>
          <p:cNvGrpSpPr/>
          <p:nvPr/>
        </p:nvGrpSpPr>
        <p:grpSpPr>
          <a:xfrm>
            <a:off x="438150" y="2447925"/>
            <a:ext cx="5543550" cy="1484531"/>
            <a:chOff x="295275" y="1847850"/>
            <a:chExt cx="5543550" cy="14845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D3752D-741F-C963-6C52-EAFEB7EB9BBD}"/>
                </a:ext>
              </a:extLst>
            </p:cNvPr>
            <p:cNvGrpSpPr/>
            <p:nvPr/>
          </p:nvGrpSpPr>
          <p:grpSpPr>
            <a:xfrm>
              <a:off x="295275" y="1847850"/>
              <a:ext cx="4210050" cy="1484531"/>
              <a:chOff x="581025" y="1781175"/>
              <a:chExt cx="4210050" cy="148453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DD1C26-90E5-8953-0CB6-3CCA5A7A4229}"/>
                  </a:ext>
                </a:extLst>
              </p:cNvPr>
              <p:cNvSpPr txBox="1"/>
              <p:nvPr/>
            </p:nvSpPr>
            <p:spPr>
              <a:xfrm>
                <a:off x="619125" y="1781175"/>
                <a:ext cx="116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Mi: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E9927A-A2CB-07F9-46AE-79EA9F3E4FD5}"/>
                  </a:ext>
                </a:extLst>
              </p:cNvPr>
              <p:cNvSpPr txBox="1"/>
              <p:nvPr/>
            </p:nvSpPr>
            <p:spPr>
              <a:xfrm>
                <a:off x="581025" y="2619375"/>
                <a:ext cx="116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Mai: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60BA151-05BF-1D25-D549-8CFF70F9D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375" y="2076450"/>
                <a:ext cx="293370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6558262-69F5-1119-3351-FC812AF8A7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425" y="2971800"/>
                <a:ext cx="184785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67E7937-896A-6E90-3BA8-0BBD54183C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8325" y="1943100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83341B8-BADF-6D51-20C9-7987978B07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2500" y="193357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4DC9B1-055E-3BC9-4705-132F73B5AE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900" y="28289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ADE59CB-213E-433E-28B3-E1A82B8147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5700" y="28289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2583DD9-FFBC-65B0-1852-86B7E3A971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6175" y="19526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A9EFE3C9-5C9B-740B-68E6-73EF26C73F94}"/>
                </a:ext>
              </a:extLst>
            </p:cNvPr>
            <p:cNvSpPr/>
            <p:nvPr/>
          </p:nvSpPr>
          <p:spPr>
            <a:xfrm>
              <a:off x="4629150" y="1914525"/>
              <a:ext cx="352425" cy="1400175"/>
            </a:xfrm>
            <a:prstGeom prst="rightBrace">
              <a:avLst>
                <a:gd name="adj1" fmla="val 61458"/>
                <a:gd name="adj2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8DD77B-6111-5271-38B3-2E637C4728FD}"/>
                </a:ext>
              </a:extLst>
            </p:cNvPr>
            <p:cNvSpPr txBox="1"/>
            <p:nvPr/>
          </p:nvSpPr>
          <p:spPr>
            <a:xfrm>
              <a:off x="5048250" y="2266950"/>
              <a:ext cx="7905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25 </a:t>
              </a:r>
              <a:r>
                <a:rPr lang="en-US" b="1" dirty="0" err="1">
                  <a:solidFill>
                    <a:srgbClr val="002060"/>
                  </a:solidFill>
                </a:rPr>
                <a:t>cái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kẹo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3" name="Left Bracket 42">
            <a:extLst>
              <a:ext uri="{FF2B5EF4-FFF2-40B4-BE49-F238E27FC236}">
                <a16:creationId xmlns:a16="http://schemas.microsoft.com/office/drawing/2014/main" id="{DCD880D8-3F5C-A167-F621-7B56E2F2F2AD}"/>
              </a:ext>
            </a:extLst>
          </p:cNvPr>
          <p:cNvSpPr/>
          <p:nvPr/>
        </p:nvSpPr>
        <p:spPr>
          <a:xfrm rot="16200000">
            <a:off x="2483645" y="2988470"/>
            <a:ext cx="304801" cy="1795458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E97FC8-B1F5-220D-607E-E9C97AE6FD1F}"/>
              </a:ext>
            </a:extLst>
          </p:cNvPr>
          <p:cNvSpPr txBox="1"/>
          <p:nvPr/>
        </p:nvSpPr>
        <p:spPr>
          <a:xfrm>
            <a:off x="2124075" y="414337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? </a:t>
            </a:r>
            <a:r>
              <a:rPr lang="en-US" b="1" dirty="0" err="1">
                <a:solidFill>
                  <a:srgbClr val="002060"/>
                </a:solidFill>
              </a:rPr>
              <a:t>cái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kẹo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AE966F28-9598-15BF-84D1-1A8DD6FC5C86}"/>
              </a:ext>
            </a:extLst>
          </p:cNvPr>
          <p:cNvSpPr/>
          <p:nvPr/>
        </p:nvSpPr>
        <p:spPr>
          <a:xfrm rot="5400000">
            <a:off x="3019425" y="1095374"/>
            <a:ext cx="238125" cy="2924177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8401C9-479E-D50D-6EBB-6E0126786643}"/>
              </a:ext>
            </a:extLst>
          </p:cNvPr>
          <p:cNvSpPr txBox="1"/>
          <p:nvPr/>
        </p:nvSpPr>
        <p:spPr>
          <a:xfrm>
            <a:off x="2343150" y="206692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? </a:t>
            </a:r>
            <a:r>
              <a:rPr lang="en-US" b="1" dirty="0" err="1">
                <a:solidFill>
                  <a:srgbClr val="002060"/>
                </a:solidFill>
              </a:rPr>
              <a:t>cái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kẹo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328BF7E-F962-A8D9-BED2-F72CDEFE30B4}"/>
              </a:ext>
            </a:extLst>
          </p:cNvPr>
          <p:cNvCxnSpPr/>
          <p:nvPr/>
        </p:nvCxnSpPr>
        <p:spPr>
          <a:xfrm>
            <a:off x="1704975" y="2886075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E24596-EAB1-5FF4-1A97-A38898D5A932}"/>
              </a:ext>
            </a:extLst>
          </p:cNvPr>
          <p:cNvCxnSpPr>
            <a:cxnSpLocks/>
          </p:cNvCxnSpPr>
          <p:nvPr/>
        </p:nvCxnSpPr>
        <p:spPr>
          <a:xfrm>
            <a:off x="4629150" y="2809875"/>
            <a:ext cx="0" cy="85725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60ECF1-98C9-7195-E5CA-72EA3CD7FC3B}"/>
              </a:ext>
            </a:extLst>
          </p:cNvPr>
          <p:cNvCxnSpPr>
            <a:cxnSpLocks/>
          </p:cNvCxnSpPr>
          <p:nvPr/>
        </p:nvCxnSpPr>
        <p:spPr>
          <a:xfrm flipH="1">
            <a:off x="3552825" y="3648075"/>
            <a:ext cx="1085850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6E00AB5-2DDB-51D8-2D32-3590BAE06961}"/>
              </a:ext>
            </a:extLst>
          </p:cNvPr>
          <p:cNvSpPr/>
          <p:nvPr/>
        </p:nvSpPr>
        <p:spPr>
          <a:xfrm>
            <a:off x="6019800" y="1638299"/>
            <a:ext cx="5295900" cy="43338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4BC840-FCB6-1063-BFB7-9530A129CF6B}"/>
              </a:ext>
            </a:extLst>
          </p:cNvPr>
          <p:cNvSpPr txBox="1"/>
          <p:nvPr/>
        </p:nvSpPr>
        <p:spPr>
          <a:xfrm>
            <a:off x="6181725" y="1809750"/>
            <a:ext cx="495300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= 30 (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 : 2 = 15 (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 – 15 = 10 (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Mi 15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Mai 10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43" grpId="0" animBg="1"/>
      <p:bldP spid="44" grpId="0"/>
      <p:bldP spid="45" grpId="0" animBg="1"/>
      <p:bldP spid="46" grpId="0"/>
      <p:bldP spid="57" grpId="0" animBg="1"/>
      <p:bldP spid="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5058AD-A0C9-60EF-9CB6-0D0D36EC4B36}"/>
              </a:ext>
            </a:extLst>
          </p:cNvPr>
          <p:cNvSpPr/>
          <p:nvPr/>
        </p:nvSpPr>
        <p:spPr>
          <a:xfrm>
            <a:off x="219075" y="209550"/>
            <a:ext cx="11534775" cy="65055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2CC2D-9E9E-03E8-D07D-876E5598A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2371725"/>
            <a:ext cx="8904412" cy="3711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924575-17F0-9E8F-E1D4-610D2AF3A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295275"/>
            <a:ext cx="8904412" cy="3435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64504-8666-BE29-34BE-EC42F0395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>
            <a:extLst>
              <a:ext uri="{FF2B5EF4-FFF2-40B4-BE49-F238E27FC236}">
                <a16:creationId xmlns:a16="http://schemas.microsoft.com/office/drawing/2014/main" id="{6E85B3BD-23E4-F28D-76A7-EDC42A009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894" y="20439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33DA0E29-02B0-4967-6F84-B0F250BB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350" y="2069780"/>
            <a:ext cx="2132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2CDB1E5-5FC5-56CD-2B24-5AB879B2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946" y="43175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3D36C45C-AFA7-6F60-AB04-D9F76118B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308035"/>
            <a:ext cx="4452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E912EE20-4235-90E7-5B14-787F721E21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C4C6F2-E4C7-15F5-933F-AA7BB3F47CF4}"/>
              </a:ext>
            </a:extLst>
          </p:cNvPr>
          <p:cNvSpPr txBox="1"/>
          <p:nvPr/>
        </p:nvSpPr>
        <p:spPr>
          <a:xfrm>
            <a:off x="2486025" y="257175"/>
            <a:ext cx="744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uy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5058AD-A0C9-60EF-9CB6-0D0D36EC4B36}"/>
              </a:ext>
            </a:extLst>
          </p:cNvPr>
          <p:cNvSpPr/>
          <p:nvPr/>
        </p:nvSpPr>
        <p:spPr>
          <a:xfrm>
            <a:off x="219075" y="209550"/>
            <a:ext cx="11534775" cy="65055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F35BAF7A-4562-A911-9FE1-8AD93DF2D7C0}"/>
              </a:ext>
            </a:extLst>
          </p:cNvPr>
          <p:cNvSpPr txBox="1"/>
          <p:nvPr/>
        </p:nvSpPr>
        <p:spPr>
          <a:xfrm>
            <a:off x="1285875" y="1724488"/>
            <a:ext cx="4733113" cy="3416277"/>
          </a:xfrm>
          <a:prstGeom prst="rect">
            <a:avLst/>
          </a:prstGeom>
          <a:solidFill>
            <a:srgbClr val="A8F4F6"/>
          </a:solidFill>
          <a:ln w="28575">
            <a:solidFill>
              <a:srgbClr val="FF0066"/>
            </a:solidFill>
          </a:ln>
        </p:spPr>
        <p:txBody>
          <a:bodyPr wrap="square" lIns="91395" tIns="45699" rIns="91395" bIns="4569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CÁCH 1: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B1.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B2.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: 2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B3.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hay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B4.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A0277-1117-ACF3-0622-2C49E02887A9}"/>
              </a:ext>
            </a:extLst>
          </p:cNvPr>
          <p:cNvSpPr/>
          <p:nvPr/>
        </p:nvSpPr>
        <p:spPr>
          <a:xfrm>
            <a:off x="761999" y="377531"/>
            <a:ext cx="10429875" cy="1077402"/>
          </a:xfrm>
          <a:prstGeom prst="rect">
            <a:avLst/>
          </a:prstGeom>
        </p:spPr>
        <p:txBody>
          <a:bodyPr wrap="square" lIns="91395" tIns="45699" rIns="91395" bIns="45699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vi-VN" sz="3201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 hai số khi biết tổng và hiệu của hai số đó</a:t>
            </a:r>
            <a:r>
              <a:rPr 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en-US" sz="3201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5">
            <a:extLst>
              <a:ext uri="{FF2B5EF4-FFF2-40B4-BE49-F238E27FC236}">
                <a16:creationId xmlns:a16="http://schemas.microsoft.com/office/drawing/2014/main" id="{2FA101A6-41E4-F589-967D-AA1F7A15CD66}"/>
              </a:ext>
            </a:extLst>
          </p:cNvPr>
          <p:cNvSpPr txBox="1"/>
          <p:nvPr/>
        </p:nvSpPr>
        <p:spPr>
          <a:xfrm>
            <a:off x="6384052" y="1638764"/>
            <a:ext cx="4646127" cy="3416277"/>
          </a:xfrm>
          <a:prstGeom prst="rect">
            <a:avLst/>
          </a:prstGeom>
          <a:solidFill>
            <a:srgbClr val="A8F4F6"/>
          </a:solidFill>
          <a:ln w="28575">
            <a:solidFill>
              <a:srgbClr val="FF0066"/>
            </a:solidFill>
          </a:ln>
        </p:spPr>
        <p:txBody>
          <a:bodyPr wrap="square" lIns="91395" tIns="45699" rIns="91395" bIns="4569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CÁCH 2: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B1.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B2.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: 2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B3.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hay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B4.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574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5219410" y="5055289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3C7665-7F2F-5DF8-424C-06D3CA253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8" y="1622742"/>
            <a:ext cx="3941936" cy="3941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11ABF-888F-820E-5074-230B549F1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037" y="2522898"/>
            <a:ext cx="636477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7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565</Words>
  <Application>Microsoft Office PowerPoint</Application>
  <PresentationFormat>Widescreen</PresentationFormat>
  <Paragraphs>66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等线</vt:lpstr>
      <vt:lpstr>Arial</vt:lpstr>
      <vt:lpstr>Calibri</vt:lpstr>
      <vt:lpstr>Cambria</vt:lpstr>
      <vt:lpstr>Comfortaa</vt:lpstr>
      <vt:lpstr>Comfortaa Medium</vt:lpstr>
      <vt:lpstr>Comfortaa SemiBold</vt:lpstr>
      <vt:lpstr>Mali</vt:lpstr>
      <vt:lpstr>Mali Medium</vt:lpstr>
      <vt:lpstr>Mali SemiBold</vt:lpstr>
      <vt:lpstr>Times New Roman</vt:lpstr>
      <vt:lpstr>思源黑体 CN Regular</vt:lpstr>
      <vt:lpstr>Basic Chemistry for Pre-K by Slidesgo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2023-09-12T00:26:44Z</dcterms:created>
  <dcterms:modified xsi:type="dcterms:W3CDTF">2025-11-24T12:29:35Z</dcterms:modified>
</cp:coreProperties>
</file>