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x-wav"/>
  <Override PartName="/ppt/activeX/activeX1.xml" ContentType="application/vnd.ms-office.activeX+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6"/>
  </p:notesMasterIdLst>
  <p:sldIdLst>
    <p:sldId id="277" r:id="rId4"/>
    <p:sldId id="279" r:id="rId5"/>
    <p:sldId id="281" r:id="rId6"/>
    <p:sldId id="257" r:id="rId7"/>
    <p:sldId id="282" r:id="rId8"/>
    <p:sldId id="283" r:id="rId9"/>
    <p:sldId id="284" r:id="rId10"/>
    <p:sldId id="276" r:id="rId11"/>
    <p:sldId id="273" r:id="rId12"/>
    <p:sldId id="286" r:id="rId13"/>
    <p:sldId id="502" r:id="rId14"/>
    <p:sldId id="2007577204" r:id="rId15"/>
    <p:sldId id="2007577189" r:id="rId16"/>
    <p:sldId id="2007577190" r:id="rId17"/>
    <p:sldId id="2007577191" r:id="rId18"/>
    <p:sldId id="2007577192" r:id="rId19"/>
    <p:sldId id="11533" r:id="rId20"/>
    <p:sldId id="398" r:id="rId21"/>
    <p:sldId id="2007577185" r:id="rId22"/>
    <p:sldId id="2007577186" r:id="rId23"/>
    <p:sldId id="2007577188" r:id="rId24"/>
    <p:sldId id="2007577194" r:id="rId25"/>
    <p:sldId id="2007577196" r:id="rId26"/>
    <p:sldId id="2007577197" r:id="rId27"/>
    <p:sldId id="2007577198" r:id="rId28"/>
    <p:sldId id="2007577203" r:id="rId29"/>
    <p:sldId id="2007577206" r:id="rId30"/>
    <p:sldId id="2007577187" r:id="rId31"/>
    <p:sldId id="2007577200" r:id="rId32"/>
    <p:sldId id="2007577201" r:id="rId33"/>
    <p:sldId id="2007577202" r:id="rId34"/>
    <p:sldId id="26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848" autoAdjust="0"/>
  </p:normalViewPr>
  <p:slideViewPr>
    <p:cSldViewPr snapToGrid="0">
      <p:cViewPr varScale="1">
        <p:scale>
          <a:sx n="67" d="100"/>
          <a:sy n="67" d="100"/>
        </p:scale>
        <p:origin x="8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C6BE32-3917-49B7-9AD3-BCE3AAF07451}" type="datetimeFigureOut">
              <a:rPr lang="en-US" smtClean="0"/>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7260B1-9D04-444E-A7AA-392FE494A94A}" type="slidenum">
              <a:rPr lang="en-US" smtClean="0"/>
              <a:t>‹#›</a:t>
            </a:fld>
            <a:endParaRPr lang="en-US"/>
          </a:p>
        </p:txBody>
      </p:sp>
    </p:spTree>
    <p:extLst>
      <p:ext uri="{BB962C8B-B14F-4D97-AF65-F5344CB8AC3E}">
        <p14:creationId xmlns:p14="http://schemas.microsoft.com/office/powerpoint/2010/main" val="160963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997260B1-9D04-444E-A7AA-392FE494A94A}" type="slidenum">
              <a:rPr lang="en-US" smtClean="0"/>
              <a:t>8</a:t>
            </a:fld>
            <a:endParaRPr lang="en-US"/>
          </a:p>
        </p:txBody>
      </p:sp>
    </p:spTree>
    <p:extLst>
      <p:ext uri="{BB962C8B-B14F-4D97-AF65-F5344CB8AC3E}">
        <p14:creationId xmlns:p14="http://schemas.microsoft.com/office/powerpoint/2010/main" val="2265374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2882347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647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E09F5-D6FB-E90A-5032-3CDC1230AE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6BA7D1-1B1A-0699-04C3-28068B9417D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1FE1F-505E-FD6A-A44C-5A37088A0EB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11/7/2025</a:t>
            </a:fld>
            <a:endParaRPr lang="en-US"/>
          </a:p>
        </p:txBody>
      </p:sp>
      <p:sp>
        <p:nvSpPr>
          <p:cNvPr id="5" name="Footer Placeholder 4">
            <a:extLst>
              <a:ext uri="{FF2B5EF4-FFF2-40B4-BE49-F238E27FC236}">
                <a16:creationId xmlns:a16="http://schemas.microsoft.com/office/drawing/2014/main" id="{734CE9A3-9865-ADD7-670C-1FF9644EF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43A17C-17D0-30D3-E5CF-A2EDA3F7B4A6}"/>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78458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8B3806-B672-B24A-D7DE-5D4FADD0A7E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4181DC-4939-C39F-6E84-70A85B8A420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2D54B-635A-B925-8D81-BE14DBFA24E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11/7/2025</a:t>
            </a:fld>
            <a:endParaRPr lang="en-US"/>
          </a:p>
        </p:txBody>
      </p:sp>
      <p:sp>
        <p:nvSpPr>
          <p:cNvPr id="5" name="Footer Placeholder 4">
            <a:extLst>
              <a:ext uri="{FF2B5EF4-FFF2-40B4-BE49-F238E27FC236}">
                <a16:creationId xmlns:a16="http://schemas.microsoft.com/office/drawing/2014/main" id="{710A17B6-CF33-27D7-6839-E1AC688E58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1B9442-06BF-74E9-06D0-AB8638714E41}"/>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98914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A305377-1457-4C78-859B-7D4E51A0400E}"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117678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305377-1457-4C78-859B-7D4E51A0400E}"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093743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305377-1457-4C78-859B-7D4E51A0400E}"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3865655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305377-1457-4C78-859B-7D4E51A0400E}"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885942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305377-1457-4C78-859B-7D4E51A0400E}" type="datetimeFigureOut">
              <a:rPr lang="en-US" smtClean="0"/>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371415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305377-1457-4C78-859B-7D4E51A0400E}" type="datetimeFigureOut">
              <a:rPr lang="en-US" smtClean="0"/>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4267769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305377-1457-4C78-859B-7D4E51A0400E}" type="datetimeFigureOut">
              <a:rPr lang="en-US" smtClean="0"/>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197053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305377-1457-4C78-859B-7D4E51A0400E}"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540168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650BD-642F-5697-06F6-08181A297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F5E611-D16E-C96C-5A15-6986F8CADA5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34856D-B5E3-2F6E-FFAA-BA9E16621702}"/>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11/7/2025</a:t>
            </a:fld>
            <a:endParaRPr lang="en-US"/>
          </a:p>
        </p:txBody>
      </p:sp>
      <p:sp>
        <p:nvSpPr>
          <p:cNvPr id="5" name="Footer Placeholder 4">
            <a:extLst>
              <a:ext uri="{FF2B5EF4-FFF2-40B4-BE49-F238E27FC236}">
                <a16:creationId xmlns:a16="http://schemas.microsoft.com/office/drawing/2014/main" id="{88F2F79E-365B-20E8-CE56-BA51C92D40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3D677F-7FF6-67AA-3C4E-BAD0BC1EC4F9}"/>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343397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305377-1457-4C78-859B-7D4E51A0400E}"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045637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305377-1457-4C78-859B-7D4E51A0400E}"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084361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305377-1457-4C78-859B-7D4E51A0400E}"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934938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4091818526"/>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2507633" y="3127300"/>
            <a:ext cx="7176800" cy="1122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6667"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87" name="Google Shape;87;p3"/>
          <p:cNvSpPr txBox="1">
            <a:spLocks noGrp="1"/>
          </p:cNvSpPr>
          <p:nvPr>
            <p:ph type="title" idx="2" hasCustomPrompt="1"/>
          </p:nvPr>
        </p:nvSpPr>
        <p:spPr>
          <a:xfrm>
            <a:off x="4987933" y="1275333"/>
            <a:ext cx="2216000" cy="14900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8" name="Google Shape;88;p3"/>
          <p:cNvSpPr txBox="1">
            <a:spLocks noGrp="1"/>
          </p:cNvSpPr>
          <p:nvPr>
            <p:ph type="subTitle" idx="1"/>
          </p:nvPr>
        </p:nvSpPr>
        <p:spPr>
          <a:xfrm>
            <a:off x="2507633" y="4461233"/>
            <a:ext cx="7176800" cy="687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38876535"/>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950800" y="2453600"/>
            <a:ext cx="4503600" cy="195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5957200" y="2453600"/>
            <a:ext cx="5284000" cy="195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22049208"/>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2285065" y="35418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6655367" y="35417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6655369" y="4005737"/>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0" name="Google Shape;120;p5"/>
          <p:cNvSpPr txBox="1">
            <a:spLocks noGrp="1"/>
          </p:cNvSpPr>
          <p:nvPr>
            <p:ph type="subTitle" idx="3"/>
          </p:nvPr>
        </p:nvSpPr>
        <p:spPr>
          <a:xfrm>
            <a:off x="2285081" y="4005735"/>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9601883"/>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79019873"/>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6161633" y="2648600"/>
            <a:ext cx="5079600" cy="2556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216" name="Google Shape;216;p7"/>
          <p:cNvSpPr txBox="1">
            <a:spLocks noGrp="1"/>
          </p:cNvSpPr>
          <p:nvPr>
            <p:ph type="title"/>
          </p:nvPr>
        </p:nvSpPr>
        <p:spPr>
          <a:xfrm>
            <a:off x="6161633" y="1653400"/>
            <a:ext cx="5079600" cy="99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1151967" y="1523400"/>
            <a:ext cx="4452000" cy="3811200"/>
          </a:xfrm>
          <a:prstGeom prst="roundRect">
            <a:avLst>
              <a:gd name="adj" fmla="val 16667"/>
            </a:avLst>
          </a:prstGeom>
          <a:noFill/>
          <a:ln>
            <a:noFill/>
          </a:ln>
        </p:spPr>
      </p:sp>
    </p:spTree>
    <p:extLst>
      <p:ext uri="{BB962C8B-B14F-4D97-AF65-F5344CB8AC3E}">
        <p14:creationId xmlns:p14="http://schemas.microsoft.com/office/powerpoint/2010/main" val="2859790503"/>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346533" y="1742800"/>
            <a:ext cx="9498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8136037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31BF-EB29-CD3E-EE8E-52029DA6DF7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E12240-D331-D2F3-9995-440B3005C8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5BDB01-897A-5142-0F3E-3BF2F57E0A2F}"/>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11/7/2025</a:t>
            </a:fld>
            <a:endParaRPr lang="en-US"/>
          </a:p>
        </p:txBody>
      </p:sp>
      <p:sp>
        <p:nvSpPr>
          <p:cNvPr id="5" name="Footer Placeholder 4">
            <a:extLst>
              <a:ext uri="{FF2B5EF4-FFF2-40B4-BE49-F238E27FC236}">
                <a16:creationId xmlns:a16="http://schemas.microsoft.com/office/drawing/2014/main" id="{9876DA78-06A4-F992-CDE4-8A59FE242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7EA68-7714-D538-EB02-D98125C5B9D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424258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784400" y="1935400"/>
            <a:ext cx="66232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7" name="Google Shape;277;p9"/>
          <p:cNvSpPr txBox="1">
            <a:spLocks noGrp="1"/>
          </p:cNvSpPr>
          <p:nvPr>
            <p:ph type="subTitle" idx="1"/>
          </p:nvPr>
        </p:nvSpPr>
        <p:spPr>
          <a:xfrm>
            <a:off x="2784400" y="3231400"/>
            <a:ext cx="6623200" cy="16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18649054"/>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3122200" y="1804284"/>
            <a:ext cx="5947600" cy="205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395272565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561976277"/>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895000" y="4027100"/>
            <a:ext cx="8402000" cy="8568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3333">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62" name="Google Shape;362;p14"/>
          <p:cNvSpPr txBox="1">
            <a:spLocks noGrp="1"/>
          </p:cNvSpPr>
          <p:nvPr>
            <p:ph type="subTitle" idx="1"/>
          </p:nvPr>
        </p:nvSpPr>
        <p:spPr>
          <a:xfrm>
            <a:off x="1895000" y="1974100"/>
            <a:ext cx="8402000" cy="17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3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3333"/>
            </a:lvl2pPr>
            <a:lvl3pPr lvl="2" algn="ctr" rtl="0">
              <a:lnSpc>
                <a:spcPct val="100000"/>
              </a:lnSpc>
              <a:spcBef>
                <a:spcPts val="2133"/>
              </a:spcBef>
              <a:spcAft>
                <a:spcPts val="0"/>
              </a:spcAft>
              <a:buSzPts val="2500"/>
              <a:buNone/>
              <a:defRPr sz="3333"/>
            </a:lvl3pPr>
            <a:lvl4pPr lvl="3" algn="ctr" rtl="0">
              <a:lnSpc>
                <a:spcPct val="100000"/>
              </a:lnSpc>
              <a:spcBef>
                <a:spcPts val="2133"/>
              </a:spcBef>
              <a:spcAft>
                <a:spcPts val="0"/>
              </a:spcAft>
              <a:buSzPts val="2500"/>
              <a:buNone/>
              <a:defRPr sz="3333"/>
            </a:lvl4pPr>
            <a:lvl5pPr lvl="4" algn="ctr" rtl="0">
              <a:lnSpc>
                <a:spcPct val="100000"/>
              </a:lnSpc>
              <a:spcBef>
                <a:spcPts val="2133"/>
              </a:spcBef>
              <a:spcAft>
                <a:spcPts val="0"/>
              </a:spcAft>
              <a:buSzPts val="2500"/>
              <a:buNone/>
              <a:defRPr sz="3333"/>
            </a:lvl5pPr>
            <a:lvl6pPr lvl="5" algn="ctr" rtl="0">
              <a:lnSpc>
                <a:spcPct val="100000"/>
              </a:lnSpc>
              <a:spcBef>
                <a:spcPts val="2133"/>
              </a:spcBef>
              <a:spcAft>
                <a:spcPts val="0"/>
              </a:spcAft>
              <a:buSzPts val="2500"/>
              <a:buNone/>
              <a:defRPr sz="3333"/>
            </a:lvl6pPr>
            <a:lvl7pPr lvl="6" algn="ctr" rtl="0">
              <a:lnSpc>
                <a:spcPct val="100000"/>
              </a:lnSpc>
              <a:spcBef>
                <a:spcPts val="2133"/>
              </a:spcBef>
              <a:spcAft>
                <a:spcPts val="0"/>
              </a:spcAft>
              <a:buSzPts val="2500"/>
              <a:buNone/>
              <a:defRPr sz="3333"/>
            </a:lvl7pPr>
            <a:lvl8pPr lvl="7" algn="ctr" rtl="0">
              <a:lnSpc>
                <a:spcPct val="100000"/>
              </a:lnSpc>
              <a:spcBef>
                <a:spcPts val="2133"/>
              </a:spcBef>
              <a:spcAft>
                <a:spcPts val="0"/>
              </a:spcAft>
              <a:buSzPts val="2500"/>
              <a:buNone/>
              <a:defRPr sz="3333"/>
            </a:lvl8pPr>
            <a:lvl9pPr lvl="8" algn="ctr" rtl="0">
              <a:lnSpc>
                <a:spcPct val="100000"/>
              </a:lnSpc>
              <a:spcBef>
                <a:spcPts val="2133"/>
              </a:spcBef>
              <a:spcAft>
                <a:spcPts val="2133"/>
              </a:spcAft>
              <a:buSzPts val="2500"/>
              <a:buNone/>
              <a:defRPr sz="3333"/>
            </a:lvl9pPr>
          </a:lstStyle>
          <a:p>
            <a:endParaRPr/>
          </a:p>
        </p:txBody>
      </p:sp>
    </p:spTree>
    <p:extLst>
      <p:ext uri="{BB962C8B-B14F-4D97-AF65-F5344CB8AC3E}">
        <p14:creationId xmlns:p14="http://schemas.microsoft.com/office/powerpoint/2010/main" val="932662690"/>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1154000" y="1873051"/>
            <a:ext cx="5272400" cy="1772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1154000" y="3645351"/>
            <a:ext cx="5272400" cy="133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00" name="Google Shape;400;p15"/>
          <p:cNvSpPr>
            <a:spLocks noGrp="1"/>
          </p:cNvSpPr>
          <p:nvPr>
            <p:ph type="pic" idx="2"/>
          </p:nvPr>
        </p:nvSpPr>
        <p:spPr>
          <a:xfrm flipH="1">
            <a:off x="6586000" y="1523400"/>
            <a:ext cx="4452000" cy="3811200"/>
          </a:xfrm>
          <a:prstGeom prst="roundRect">
            <a:avLst>
              <a:gd name="adj" fmla="val 16667"/>
            </a:avLst>
          </a:prstGeom>
          <a:noFill/>
          <a:ln>
            <a:noFill/>
          </a:ln>
        </p:spPr>
      </p:sp>
    </p:spTree>
    <p:extLst>
      <p:ext uri="{BB962C8B-B14F-4D97-AF65-F5344CB8AC3E}">
        <p14:creationId xmlns:p14="http://schemas.microsoft.com/office/powerpoint/2010/main" val="2041162347"/>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852644" y="2133333"/>
            <a:ext cx="2019600" cy="2158800"/>
          </a:xfrm>
          <a:prstGeom prst="roundRect">
            <a:avLst>
              <a:gd name="adj" fmla="val 16667"/>
            </a:avLst>
          </a:prstGeom>
          <a:noFill/>
          <a:ln>
            <a:noFill/>
          </a:ln>
        </p:spPr>
      </p:sp>
      <p:sp>
        <p:nvSpPr>
          <p:cNvPr id="466" name="Google Shape;466;p17"/>
          <p:cNvSpPr>
            <a:spLocks noGrp="1"/>
          </p:cNvSpPr>
          <p:nvPr>
            <p:ph type="pic" idx="3"/>
          </p:nvPr>
        </p:nvSpPr>
        <p:spPr>
          <a:xfrm>
            <a:off x="7073711" y="2133333"/>
            <a:ext cx="2236400" cy="2158800"/>
          </a:xfrm>
          <a:prstGeom prst="roundRect">
            <a:avLst>
              <a:gd name="adj" fmla="val 16667"/>
            </a:avLst>
          </a:prstGeom>
          <a:noFill/>
          <a:ln>
            <a:noFill/>
          </a:ln>
        </p:spPr>
      </p:sp>
      <p:sp>
        <p:nvSpPr>
          <p:cNvPr id="499" name="Google Shape;499;p17"/>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2541289" y="4666867"/>
            <a:ext cx="280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1" name="Google Shape;501;p17"/>
          <p:cNvSpPr txBox="1">
            <a:spLocks noGrp="1"/>
          </p:cNvSpPr>
          <p:nvPr>
            <p:ph type="subTitle" idx="1"/>
          </p:nvPr>
        </p:nvSpPr>
        <p:spPr>
          <a:xfrm>
            <a:off x="2541289" y="5114467"/>
            <a:ext cx="280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02" name="Google Shape;502;p17"/>
          <p:cNvSpPr txBox="1">
            <a:spLocks noGrp="1"/>
          </p:cNvSpPr>
          <p:nvPr>
            <p:ph type="title" idx="5"/>
          </p:nvPr>
        </p:nvSpPr>
        <p:spPr>
          <a:xfrm>
            <a:off x="6915823" y="4666867"/>
            <a:ext cx="271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3" name="Google Shape;503;p17"/>
          <p:cNvSpPr txBox="1">
            <a:spLocks noGrp="1"/>
          </p:cNvSpPr>
          <p:nvPr>
            <p:ph type="subTitle" idx="6"/>
          </p:nvPr>
        </p:nvSpPr>
        <p:spPr>
          <a:xfrm>
            <a:off x="6915823" y="5114467"/>
            <a:ext cx="271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98333920"/>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7887248"/>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1882993051"/>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2748944598"/>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336667"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4" name="Google Shape;714;p23"/>
          <p:cNvSpPr txBox="1">
            <a:spLocks noGrp="1"/>
          </p:cNvSpPr>
          <p:nvPr>
            <p:ph type="subTitle" idx="1"/>
          </p:nvPr>
        </p:nvSpPr>
        <p:spPr>
          <a:xfrm>
            <a:off x="13366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5" name="Google Shape;715;p23"/>
          <p:cNvSpPr txBox="1">
            <a:spLocks noGrp="1"/>
          </p:cNvSpPr>
          <p:nvPr>
            <p:ph type="title" idx="2"/>
          </p:nvPr>
        </p:nvSpPr>
        <p:spPr>
          <a:xfrm>
            <a:off x="4734395"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6" name="Google Shape;716;p23"/>
          <p:cNvSpPr txBox="1">
            <a:spLocks noGrp="1"/>
          </p:cNvSpPr>
          <p:nvPr>
            <p:ph type="subTitle" idx="3"/>
          </p:nvPr>
        </p:nvSpPr>
        <p:spPr>
          <a:xfrm>
            <a:off x="47344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7" name="Google Shape;717;p23"/>
          <p:cNvSpPr txBox="1">
            <a:spLocks noGrp="1"/>
          </p:cNvSpPr>
          <p:nvPr>
            <p:ph type="title" idx="4"/>
          </p:nvPr>
        </p:nvSpPr>
        <p:spPr>
          <a:xfrm>
            <a:off x="1336667"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8" name="Google Shape;718;p23"/>
          <p:cNvSpPr txBox="1">
            <a:spLocks noGrp="1"/>
          </p:cNvSpPr>
          <p:nvPr>
            <p:ph type="subTitle" idx="5"/>
          </p:nvPr>
        </p:nvSpPr>
        <p:spPr>
          <a:xfrm>
            <a:off x="1336667"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9" name="Google Shape;719;p23"/>
          <p:cNvSpPr txBox="1">
            <a:spLocks noGrp="1"/>
          </p:cNvSpPr>
          <p:nvPr>
            <p:ph type="title" idx="6"/>
          </p:nvPr>
        </p:nvSpPr>
        <p:spPr>
          <a:xfrm>
            <a:off x="4734395"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0" name="Google Shape;720;p23"/>
          <p:cNvSpPr txBox="1">
            <a:spLocks noGrp="1"/>
          </p:cNvSpPr>
          <p:nvPr>
            <p:ph type="subTitle" idx="7"/>
          </p:nvPr>
        </p:nvSpPr>
        <p:spPr>
          <a:xfrm>
            <a:off x="4734395"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1" name="Google Shape;721;p23"/>
          <p:cNvSpPr txBox="1">
            <a:spLocks noGrp="1"/>
          </p:cNvSpPr>
          <p:nvPr>
            <p:ph type="title" idx="8"/>
          </p:nvPr>
        </p:nvSpPr>
        <p:spPr>
          <a:xfrm>
            <a:off x="8132131"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2" name="Google Shape;722;p23"/>
          <p:cNvSpPr txBox="1">
            <a:spLocks noGrp="1"/>
          </p:cNvSpPr>
          <p:nvPr>
            <p:ph type="subTitle" idx="9"/>
          </p:nvPr>
        </p:nvSpPr>
        <p:spPr>
          <a:xfrm>
            <a:off x="8132131"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3" name="Google Shape;723;p23"/>
          <p:cNvSpPr txBox="1">
            <a:spLocks noGrp="1"/>
          </p:cNvSpPr>
          <p:nvPr>
            <p:ph type="title" idx="13"/>
          </p:nvPr>
        </p:nvSpPr>
        <p:spPr>
          <a:xfrm>
            <a:off x="8132131"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4" name="Google Shape;724;p23"/>
          <p:cNvSpPr txBox="1">
            <a:spLocks noGrp="1"/>
          </p:cNvSpPr>
          <p:nvPr>
            <p:ph type="subTitle" idx="14"/>
          </p:nvPr>
        </p:nvSpPr>
        <p:spPr>
          <a:xfrm>
            <a:off x="8132131"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46" name="Google Shape;746;p23"/>
          <p:cNvSpPr txBox="1">
            <a:spLocks noGrp="1"/>
          </p:cNvSpPr>
          <p:nvPr>
            <p:ph type="title" idx="15"/>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583797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BC84-A989-52AA-9307-8EF4486D9D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650146-FABC-0B5D-59B2-D0EA60D07D4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A462CD-4E13-5F69-E537-9443A11687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7C5F4C-2A3C-2ADE-9BAA-659DFA006ADC}"/>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11/7/2025</a:t>
            </a:fld>
            <a:endParaRPr lang="en-US"/>
          </a:p>
        </p:txBody>
      </p:sp>
      <p:sp>
        <p:nvSpPr>
          <p:cNvPr id="6" name="Footer Placeholder 5">
            <a:extLst>
              <a:ext uri="{FF2B5EF4-FFF2-40B4-BE49-F238E27FC236}">
                <a16:creationId xmlns:a16="http://schemas.microsoft.com/office/drawing/2014/main" id="{7E8266F4-D922-71E5-1EAC-920ABC0C6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BA53C-09D6-6572-7BAD-CACF1D347CE2}"/>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246671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3132967" y="1605665"/>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9" name="Google Shape;749;p24"/>
          <p:cNvSpPr txBox="1">
            <a:spLocks noGrp="1"/>
          </p:cNvSpPr>
          <p:nvPr>
            <p:ph type="subTitle" idx="1"/>
          </p:nvPr>
        </p:nvSpPr>
        <p:spPr>
          <a:xfrm>
            <a:off x="3132967" y="2460065"/>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3132967" y="29932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1" name="Google Shape;751;p24"/>
          <p:cNvSpPr txBox="1">
            <a:spLocks noGrp="1"/>
          </p:cNvSpPr>
          <p:nvPr>
            <p:ph type="subTitle" idx="3"/>
          </p:nvPr>
        </p:nvSpPr>
        <p:spPr>
          <a:xfrm>
            <a:off x="3132967" y="3847367"/>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3132951" y="43808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3" name="Google Shape;753;p24"/>
          <p:cNvSpPr txBox="1">
            <a:spLocks noGrp="1"/>
          </p:cNvSpPr>
          <p:nvPr>
            <p:ph type="subTitle" idx="5"/>
          </p:nvPr>
        </p:nvSpPr>
        <p:spPr>
          <a:xfrm>
            <a:off x="3132984" y="5235000"/>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36745986"/>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51028199"/>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3661734127"/>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2122213642"/>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23011984"/>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691282838"/>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25162329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0C23-011D-F351-C573-1B44E3C9CA8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75EF9D-7657-8BD0-978B-4447D8733C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F27EA6-B117-83E9-D1D8-C4AF9ADC9B4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BE77BE-8C0A-BCB0-8C57-BE667408D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51B03A-61DC-A80E-2A46-F843F0CE019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E1FD30-B0AB-CC12-D973-B1B2A72029D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11/7/2025</a:t>
            </a:fld>
            <a:endParaRPr lang="en-US"/>
          </a:p>
        </p:txBody>
      </p:sp>
      <p:sp>
        <p:nvSpPr>
          <p:cNvPr id="8" name="Footer Placeholder 7">
            <a:extLst>
              <a:ext uri="{FF2B5EF4-FFF2-40B4-BE49-F238E27FC236}">
                <a16:creationId xmlns:a16="http://schemas.microsoft.com/office/drawing/2014/main" id="{FFD49C85-EF82-42D4-2FA1-F84C5D5CF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8726855-69BB-CE6C-1495-BBAD11CDC8A5}"/>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198098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B782F-E36F-0614-F6C1-FA0060712F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DFB928E-490E-63F5-67DA-1B85AA884D04}"/>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11/7/2025</a:t>
            </a:fld>
            <a:endParaRPr lang="en-US"/>
          </a:p>
        </p:txBody>
      </p:sp>
      <p:sp>
        <p:nvSpPr>
          <p:cNvPr id="4" name="Footer Placeholder 3">
            <a:extLst>
              <a:ext uri="{FF2B5EF4-FFF2-40B4-BE49-F238E27FC236}">
                <a16:creationId xmlns:a16="http://schemas.microsoft.com/office/drawing/2014/main" id="{A5522057-E28C-5548-B4CC-5C6FE3D895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08859CB-6B49-A874-DEA6-5BAD486F1D8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279744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520928-9D27-9CBB-74E5-366BF423A80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11/7/2025</a:t>
            </a:fld>
            <a:endParaRPr lang="en-US"/>
          </a:p>
        </p:txBody>
      </p:sp>
      <p:sp>
        <p:nvSpPr>
          <p:cNvPr id="3" name="Footer Placeholder 2">
            <a:extLst>
              <a:ext uri="{FF2B5EF4-FFF2-40B4-BE49-F238E27FC236}">
                <a16:creationId xmlns:a16="http://schemas.microsoft.com/office/drawing/2014/main" id="{5153210F-C520-3F5C-9C59-59955E5824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139416-5C56-CE37-AD39-275E70F6446A}"/>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831596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59653-BF6C-318F-8BDF-4E25C862F9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0AD45D-0EAD-69FE-2540-38BF1B6E4C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068203-00C7-B566-0B95-B24BAA4F79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E805CB-E3A0-54CD-8A12-CA82128042B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11/7/2025</a:t>
            </a:fld>
            <a:endParaRPr lang="en-US"/>
          </a:p>
        </p:txBody>
      </p:sp>
      <p:sp>
        <p:nvSpPr>
          <p:cNvPr id="6" name="Footer Placeholder 5">
            <a:extLst>
              <a:ext uri="{FF2B5EF4-FFF2-40B4-BE49-F238E27FC236}">
                <a16:creationId xmlns:a16="http://schemas.microsoft.com/office/drawing/2014/main" id="{439C4E28-BD38-CC5B-4183-AFEFDFC4D1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B93D5-C2A1-4CC9-5DD1-B29F4D4FBB04}"/>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936278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8B983-72A6-779D-E20F-A6C327B6EF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C2F14A-9272-7848-0ED1-A687C5BC79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FC9542-45D0-F5C4-23CF-E49B4348E5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C6D528-03AD-811D-CFBD-E390A895F45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11/7/2025</a:t>
            </a:fld>
            <a:endParaRPr lang="en-US"/>
          </a:p>
        </p:txBody>
      </p:sp>
      <p:sp>
        <p:nvSpPr>
          <p:cNvPr id="6" name="Footer Placeholder 5">
            <a:extLst>
              <a:ext uri="{FF2B5EF4-FFF2-40B4-BE49-F238E27FC236}">
                <a16:creationId xmlns:a16="http://schemas.microsoft.com/office/drawing/2014/main" id="{553BF7B9-781D-8616-E8AC-B5E331619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871039-4206-3740-9349-9C442B3BB92D}"/>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0438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7" Type="http://schemas.openxmlformats.org/officeDocument/2006/relationships/tags" Target="../tags/tag92.xml"/><Relationship Id="rId21" Type="http://schemas.openxmlformats.org/officeDocument/2006/relationships/slideLayout" Target="../slideLayouts/slideLayout43.xml"/><Relationship Id="rId42" Type="http://schemas.openxmlformats.org/officeDocument/2006/relationships/tags" Target="../tags/tag17.xml"/><Relationship Id="rId63" Type="http://schemas.openxmlformats.org/officeDocument/2006/relationships/tags" Target="../tags/tag38.xml"/><Relationship Id="rId84" Type="http://schemas.openxmlformats.org/officeDocument/2006/relationships/tags" Target="../tags/tag59.xml"/><Relationship Id="rId138" Type="http://schemas.openxmlformats.org/officeDocument/2006/relationships/tags" Target="../tags/tag113.xml"/><Relationship Id="rId159" Type="http://schemas.openxmlformats.org/officeDocument/2006/relationships/tags" Target="../tags/tag134.xml"/><Relationship Id="rId170" Type="http://schemas.openxmlformats.org/officeDocument/2006/relationships/tags" Target="../tags/tag145.xml"/><Relationship Id="rId107" Type="http://schemas.openxmlformats.org/officeDocument/2006/relationships/tags" Target="../tags/tag82.xml"/><Relationship Id="rId11" Type="http://schemas.openxmlformats.org/officeDocument/2006/relationships/slideLayout" Target="../slideLayouts/slideLayout33.xml"/><Relationship Id="rId32" Type="http://schemas.openxmlformats.org/officeDocument/2006/relationships/tags" Target="../tags/tag7.xml"/><Relationship Id="rId53" Type="http://schemas.openxmlformats.org/officeDocument/2006/relationships/tags" Target="../tags/tag28.xml"/><Relationship Id="rId74" Type="http://schemas.openxmlformats.org/officeDocument/2006/relationships/tags" Target="../tags/tag49.xml"/><Relationship Id="rId128" Type="http://schemas.openxmlformats.org/officeDocument/2006/relationships/tags" Target="../tags/tag103.xml"/><Relationship Id="rId149" Type="http://schemas.openxmlformats.org/officeDocument/2006/relationships/tags" Target="../tags/tag124.xml"/><Relationship Id="rId5" Type="http://schemas.openxmlformats.org/officeDocument/2006/relationships/slideLayout" Target="../slideLayouts/slideLayout27.xml"/><Relationship Id="rId95" Type="http://schemas.openxmlformats.org/officeDocument/2006/relationships/tags" Target="../tags/tag70.xml"/><Relationship Id="rId160" Type="http://schemas.openxmlformats.org/officeDocument/2006/relationships/tags" Target="../tags/tag135.xml"/><Relationship Id="rId22" Type="http://schemas.openxmlformats.org/officeDocument/2006/relationships/slideLayout" Target="../slideLayouts/slideLayout44.xml"/><Relationship Id="rId43" Type="http://schemas.openxmlformats.org/officeDocument/2006/relationships/tags" Target="../tags/tag18.xml"/><Relationship Id="rId64" Type="http://schemas.openxmlformats.org/officeDocument/2006/relationships/tags" Target="../tags/tag39.xml"/><Relationship Id="rId118" Type="http://schemas.openxmlformats.org/officeDocument/2006/relationships/tags" Target="../tags/tag93.xml"/><Relationship Id="rId139" Type="http://schemas.openxmlformats.org/officeDocument/2006/relationships/tags" Target="../tags/tag114.xml"/><Relationship Id="rId85" Type="http://schemas.openxmlformats.org/officeDocument/2006/relationships/tags" Target="../tags/tag60.xml"/><Relationship Id="rId150" Type="http://schemas.openxmlformats.org/officeDocument/2006/relationships/tags" Target="../tags/tag125.xml"/><Relationship Id="rId171" Type="http://schemas.openxmlformats.org/officeDocument/2006/relationships/tags" Target="../tags/tag146.xml"/><Relationship Id="rId12" Type="http://schemas.openxmlformats.org/officeDocument/2006/relationships/slideLayout" Target="../slideLayouts/slideLayout34.xml"/><Relationship Id="rId33" Type="http://schemas.openxmlformats.org/officeDocument/2006/relationships/tags" Target="../tags/tag8.xml"/><Relationship Id="rId108" Type="http://schemas.openxmlformats.org/officeDocument/2006/relationships/tags" Target="../tags/tag83.xml"/><Relationship Id="rId129" Type="http://schemas.openxmlformats.org/officeDocument/2006/relationships/tags" Target="../tags/tag104.xml"/><Relationship Id="rId54" Type="http://schemas.openxmlformats.org/officeDocument/2006/relationships/tags" Target="../tags/tag29.xml"/><Relationship Id="rId75" Type="http://schemas.openxmlformats.org/officeDocument/2006/relationships/tags" Target="../tags/tag50.xml"/><Relationship Id="rId96" Type="http://schemas.openxmlformats.org/officeDocument/2006/relationships/tags" Target="../tags/tag71.xml"/><Relationship Id="rId140" Type="http://schemas.openxmlformats.org/officeDocument/2006/relationships/tags" Target="../tags/tag115.xml"/><Relationship Id="rId161" Type="http://schemas.openxmlformats.org/officeDocument/2006/relationships/tags" Target="../tags/tag136.xml"/><Relationship Id="rId6" Type="http://schemas.openxmlformats.org/officeDocument/2006/relationships/slideLayout" Target="../slideLayouts/slideLayout28.xml"/><Relationship Id="rId23" Type="http://schemas.openxmlformats.org/officeDocument/2006/relationships/slideLayout" Target="../slideLayouts/slideLayout45.xml"/><Relationship Id="rId28" Type="http://schemas.openxmlformats.org/officeDocument/2006/relationships/tags" Target="../tags/tag3.xml"/><Relationship Id="rId49" Type="http://schemas.openxmlformats.org/officeDocument/2006/relationships/tags" Target="../tags/tag24.xml"/><Relationship Id="rId114" Type="http://schemas.openxmlformats.org/officeDocument/2006/relationships/tags" Target="../tags/tag89.xml"/><Relationship Id="rId119" Type="http://schemas.openxmlformats.org/officeDocument/2006/relationships/tags" Target="../tags/tag94.xml"/><Relationship Id="rId44" Type="http://schemas.openxmlformats.org/officeDocument/2006/relationships/tags" Target="../tags/tag19.xml"/><Relationship Id="rId60" Type="http://schemas.openxmlformats.org/officeDocument/2006/relationships/tags" Target="../tags/tag35.xml"/><Relationship Id="rId65" Type="http://schemas.openxmlformats.org/officeDocument/2006/relationships/tags" Target="../tags/tag40.xml"/><Relationship Id="rId81" Type="http://schemas.openxmlformats.org/officeDocument/2006/relationships/tags" Target="../tags/tag56.xml"/><Relationship Id="rId86" Type="http://schemas.openxmlformats.org/officeDocument/2006/relationships/tags" Target="../tags/tag61.xml"/><Relationship Id="rId130" Type="http://schemas.openxmlformats.org/officeDocument/2006/relationships/tags" Target="../tags/tag105.xml"/><Relationship Id="rId135" Type="http://schemas.openxmlformats.org/officeDocument/2006/relationships/tags" Target="../tags/tag110.xml"/><Relationship Id="rId151" Type="http://schemas.openxmlformats.org/officeDocument/2006/relationships/tags" Target="../tags/tag126.xml"/><Relationship Id="rId156" Type="http://schemas.openxmlformats.org/officeDocument/2006/relationships/tags" Target="../tags/tag131.xml"/><Relationship Id="rId177" Type="http://schemas.openxmlformats.org/officeDocument/2006/relationships/tags" Target="../tags/tag152.xml"/><Relationship Id="rId172" Type="http://schemas.openxmlformats.org/officeDocument/2006/relationships/tags" Target="../tags/tag147.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9" Type="http://schemas.openxmlformats.org/officeDocument/2006/relationships/tags" Target="../tags/tag14.xml"/><Relationship Id="rId109" Type="http://schemas.openxmlformats.org/officeDocument/2006/relationships/tags" Target="../tags/tag84.xml"/><Relationship Id="rId34" Type="http://schemas.openxmlformats.org/officeDocument/2006/relationships/tags" Target="../tags/tag9.xml"/><Relationship Id="rId50" Type="http://schemas.openxmlformats.org/officeDocument/2006/relationships/tags" Target="../tags/tag25.xml"/><Relationship Id="rId55" Type="http://schemas.openxmlformats.org/officeDocument/2006/relationships/tags" Target="../tags/tag30.xml"/><Relationship Id="rId76" Type="http://schemas.openxmlformats.org/officeDocument/2006/relationships/tags" Target="../tags/tag51.xml"/><Relationship Id="rId97" Type="http://schemas.openxmlformats.org/officeDocument/2006/relationships/tags" Target="../tags/tag72.xml"/><Relationship Id="rId104" Type="http://schemas.openxmlformats.org/officeDocument/2006/relationships/tags" Target="../tags/tag79.xml"/><Relationship Id="rId120" Type="http://schemas.openxmlformats.org/officeDocument/2006/relationships/tags" Target="../tags/tag95.xml"/><Relationship Id="rId125" Type="http://schemas.openxmlformats.org/officeDocument/2006/relationships/tags" Target="../tags/tag100.xml"/><Relationship Id="rId141" Type="http://schemas.openxmlformats.org/officeDocument/2006/relationships/tags" Target="../tags/tag116.xml"/><Relationship Id="rId146" Type="http://schemas.openxmlformats.org/officeDocument/2006/relationships/tags" Target="../tags/tag121.xml"/><Relationship Id="rId167" Type="http://schemas.openxmlformats.org/officeDocument/2006/relationships/tags" Target="../tags/tag142.xml"/><Relationship Id="rId7" Type="http://schemas.openxmlformats.org/officeDocument/2006/relationships/slideLayout" Target="../slideLayouts/slideLayout29.xml"/><Relationship Id="rId71" Type="http://schemas.openxmlformats.org/officeDocument/2006/relationships/tags" Target="../tags/tag46.xml"/><Relationship Id="rId92" Type="http://schemas.openxmlformats.org/officeDocument/2006/relationships/tags" Target="../tags/tag67.xml"/><Relationship Id="rId162" Type="http://schemas.openxmlformats.org/officeDocument/2006/relationships/tags" Target="../tags/tag137.xml"/><Relationship Id="rId2" Type="http://schemas.openxmlformats.org/officeDocument/2006/relationships/slideLayout" Target="../slideLayouts/slideLayout24.xml"/><Relationship Id="rId29" Type="http://schemas.openxmlformats.org/officeDocument/2006/relationships/tags" Target="../tags/tag4.xml"/><Relationship Id="rId24" Type="http://schemas.openxmlformats.org/officeDocument/2006/relationships/slideLayout" Target="../slideLayouts/slideLayout46.xml"/><Relationship Id="rId40" Type="http://schemas.openxmlformats.org/officeDocument/2006/relationships/tags" Target="../tags/tag15.xml"/><Relationship Id="rId45" Type="http://schemas.openxmlformats.org/officeDocument/2006/relationships/tags" Target="../tags/tag20.xml"/><Relationship Id="rId66" Type="http://schemas.openxmlformats.org/officeDocument/2006/relationships/tags" Target="../tags/tag41.xml"/><Relationship Id="rId87" Type="http://schemas.openxmlformats.org/officeDocument/2006/relationships/tags" Target="../tags/tag62.xml"/><Relationship Id="rId110" Type="http://schemas.openxmlformats.org/officeDocument/2006/relationships/tags" Target="../tags/tag85.xml"/><Relationship Id="rId115" Type="http://schemas.openxmlformats.org/officeDocument/2006/relationships/tags" Target="../tags/tag90.xml"/><Relationship Id="rId131" Type="http://schemas.openxmlformats.org/officeDocument/2006/relationships/tags" Target="../tags/tag106.xml"/><Relationship Id="rId136" Type="http://schemas.openxmlformats.org/officeDocument/2006/relationships/tags" Target="../tags/tag111.xml"/><Relationship Id="rId157" Type="http://schemas.openxmlformats.org/officeDocument/2006/relationships/tags" Target="../tags/tag132.xml"/><Relationship Id="rId178" Type="http://schemas.openxmlformats.org/officeDocument/2006/relationships/tags" Target="../tags/tag153.xml"/><Relationship Id="rId61" Type="http://schemas.openxmlformats.org/officeDocument/2006/relationships/tags" Target="../tags/tag36.xml"/><Relationship Id="rId82" Type="http://schemas.openxmlformats.org/officeDocument/2006/relationships/tags" Target="../tags/tag57.xml"/><Relationship Id="rId152" Type="http://schemas.openxmlformats.org/officeDocument/2006/relationships/tags" Target="../tags/tag127.xml"/><Relationship Id="rId173" Type="http://schemas.openxmlformats.org/officeDocument/2006/relationships/tags" Target="../tags/tag148.xml"/><Relationship Id="rId19" Type="http://schemas.openxmlformats.org/officeDocument/2006/relationships/slideLayout" Target="../slideLayouts/slideLayout41.xml"/><Relationship Id="rId14" Type="http://schemas.openxmlformats.org/officeDocument/2006/relationships/slideLayout" Target="../slideLayouts/slideLayout36.xml"/><Relationship Id="rId30" Type="http://schemas.openxmlformats.org/officeDocument/2006/relationships/tags" Target="../tags/tag5.xml"/><Relationship Id="rId35" Type="http://schemas.openxmlformats.org/officeDocument/2006/relationships/tags" Target="../tags/tag10.xml"/><Relationship Id="rId56" Type="http://schemas.openxmlformats.org/officeDocument/2006/relationships/tags" Target="../tags/tag31.xml"/><Relationship Id="rId77" Type="http://schemas.openxmlformats.org/officeDocument/2006/relationships/tags" Target="../tags/tag52.xml"/><Relationship Id="rId100" Type="http://schemas.openxmlformats.org/officeDocument/2006/relationships/tags" Target="../tags/tag75.xml"/><Relationship Id="rId105" Type="http://schemas.openxmlformats.org/officeDocument/2006/relationships/tags" Target="../tags/tag80.xml"/><Relationship Id="rId126" Type="http://schemas.openxmlformats.org/officeDocument/2006/relationships/tags" Target="../tags/tag101.xml"/><Relationship Id="rId147" Type="http://schemas.openxmlformats.org/officeDocument/2006/relationships/tags" Target="../tags/tag122.xml"/><Relationship Id="rId168" Type="http://schemas.openxmlformats.org/officeDocument/2006/relationships/tags" Target="../tags/tag143.xml"/><Relationship Id="rId8" Type="http://schemas.openxmlformats.org/officeDocument/2006/relationships/slideLayout" Target="../slideLayouts/slideLayout30.xml"/><Relationship Id="rId51" Type="http://schemas.openxmlformats.org/officeDocument/2006/relationships/tags" Target="../tags/tag26.xml"/><Relationship Id="rId72" Type="http://schemas.openxmlformats.org/officeDocument/2006/relationships/tags" Target="../tags/tag47.xml"/><Relationship Id="rId93" Type="http://schemas.openxmlformats.org/officeDocument/2006/relationships/tags" Target="../tags/tag68.xml"/><Relationship Id="rId98" Type="http://schemas.openxmlformats.org/officeDocument/2006/relationships/tags" Target="../tags/tag73.xml"/><Relationship Id="rId121" Type="http://schemas.openxmlformats.org/officeDocument/2006/relationships/tags" Target="../tags/tag96.xml"/><Relationship Id="rId142" Type="http://schemas.openxmlformats.org/officeDocument/2006/relationships/tags" Target="../tags/tag117.xml"/><Relationship Id="rId163" Type="http://schemas.openxmlformats.org/officeDocument/2006/relationships/tags" Target="../tags/tag138.xml"/><Relationship Id="rId3" Type="http://schemas.openxmlformats.org/officeDocument/2006/relationships/slideLayout" Target="../slideLayouts/slideLayout25.xml"/><Relationship Id="rId25" Type="http://schemas.openxmlformats.org/officeDocument/2006/relationships/theme" Target="../theme/theme3.xml"/><Relationship Id="rId46" Type="http://schemas.openxmlformats.org/officeDocument/2006/relationships/tags" Target="../tags/tag21.xml"/><Relationship Id="rId67" Type="http://schemas.openxmlformats.org/officeDocument/2006/relationships/tags" Target="../tags/tag42.xml"/><Relationship Id="rId116" Type="http://schemas.openxmlformats.org/officeDocument/2006/relationships/tags" Target="../tags/tag91.xml"/><Relationship Id="rId137" Type="http://schemas.openxmlformats.org/officeDocument/2006/relationships/tags" Target="../tags/tag112.xml"/><Relationship Id="rId158" Type="http://schemas.openxmlformats.org/officeDocument/2006/relationships/tags" Target="../tags/tag133.xml"/><Relationship Id="rId20" Type="http://schemas.openxmlformats.org/officeDocument/2006/relationships/slideLayout" Target="../slideLayouts/slideLayout42.xml"/><Relationship Id="rId41" Type="http://schemas.openxmlformats.org/officeDocument/2006/relationships/tags" Target="../tags/tag16.xml"/><Relationship Id="rId62" Type="http://schemas.openxmlformats.org/officeDocument/2006/relationships/tags" Target="../tags/tag37.xml"/><Relationship Id="rId83" Type="http://schemas.openxmlformats.org/officeDocument/2006/relationships/tags" Target="../tags/tag58.xml"/><Relationship Id="rId88" Type="http://schemas.openxmlformats.org/officeDocument/2006/relationships/tags" Target="../tags/tag63.xml"/><Relationship Id="rId111" Type="http://schemas.openxmlformats.org/officeDocument/2006/relationships/tags" Target="../tags/tag86.xml"/><Relationship Id="rId132" Type="http://schemas.openxmlformats.org/officeDocument/2006/relationships/tags" Target="../tags/tag107.xml"/><Relationship Id="rId153" Type="http://schemas.openxmlformats.org/officeDocument/2006/relationships/tags" Target="../tags/tag128.xml"/><Relationship Id="rId174" Type="http://schemas.openxmlformats.org/officeDocument/2006/relationships/tags" Target="../tags/tag149.xml"/><Relationship Id="rId15" Type="http://schemas.openxmlformats.org/officeDocument/2006/relationships/slideLayout" Target="../slideLayouts/slideLayout37.xml"/><Relationship Id="rId36" Type="http://schemas.openxmlformats.org/officeDocument/2006/relationships/tags" Target="../tags/tag11.xml"/><Relationship Id="rId57" Type="http://schemas.openxmlformats.org/officeDocument/2006/relationships/tags" Target="../tags/tag32.xml"/><Relationship Id="rId106" Type="http://schemas.openxmlformats.org/officeDocument/2006/relationships/tags" Target="../tags/tag81.xml"/><Relationship Id="rId127" Type="http://schemas.openxmlformats.org/officeDocument/2006/relationships/tags" Target="../tags/tag102.xml"/><Relationship Id="rId10" Type="http://schemas.openxmlformats.org/officeDocument/2006/relationships/slideLayout" Target="../slideLayouts/slideLayout32.xml"/><Relationship Id="rId31" Type="http://schemas.openxmlformats.org/officeDocument/2006/relationships/tags" Target="../tags/tag6.xml"/><Relationship Id="rId52" Type="http://schemas.openxmlformats.org/officeDocument/2006/relationships/tags" Target="../tags/tag27.xml"/><Relationship Id="rId73" Type="http://schemas.openxmlformats.org/officeDocument/2006/relationships/tags" Target="../tags/tag48.xml"/><Relationship Id="rId78" Type="http://schemas.openxmlformats.org/officeDocument/2006/relationships/tags" Target="../tags/tag53.xml"/><Relationship Id="rId94" Type="http://schemas.openxmlformats.org/officeDocument/2006/relationships/tags" Target="../tags/tag69.xml"/><Relationship Id="rId99" Type="http://schemas.openxmlformats.org/officeDocument/2006/relationships/tags" Target="../tags/tag74.xml"/><Relationship Id="rId101" Type="http://schemas.openxmlformats.org/officeDocument/2006/relationships/tags" Target="../tags/tag76.xml"/><Relationship Id="rId122" Type="http://schemas.openxmlformats.org/officeDocument/2006/relationships/tags" Target="../tags/tag97.xml"/><Relationship Id="rId143" Type="http://schemas.openxmlformats.org/officeDocument/2006/relationships/tags" Target="../tags/tag118.xml"/><Relationship Id="rId148" Type="http://schemas.openxmlformats.org/officeDocument/2006/relationships/tags" Target="../tags/tag123.xml"/><Relationship Id="rId164" Type="http://schemas.openxmlformats.org/officeDocument/2006/relationships/tags" Target="../tags/tag139.xml"/><Relationship Id="rId169" Type="http://schemas.openxmlformats.org/officeDocument/2006/relationships/tags" Target="../tags/tag144.xml"/><Relationship Id="rId4" Type="http://schemas.openxmlformats.org/officeDocument/2006/relationships/slideLayout" Target="../slideLayouts/slideLayout26.xml"/><Relationship Id="rId9" Type="http://schemas.openxmlformats.org/officeDocument/2006/relationships/slideLayout" Target="../slideLayouts/slideLayout31.xml"/><Relationship Id="rId26" Type="http://schemas.openxmlformats.org/officeDocument/2006/relationships/tags" Target="../tags/tag1.xml"/><Relationship Id="rId47" Type="http://schemas.openxmlformats.org/officeDocument/2006/relationships/tags" Target="../tags/tag22.xml"/><Relationship Id="rId68" Type="http://schemas.openxmlformats.org/officeDocument/2006/relationships/tags" Target="../tags/tag43.xml"/><Relationship Id="rId89" Type="http://schemas.openxmlformats.org/officeDocument/2006/relationships/tags" Target="../tags/tag64.xml"/><Relationship Id="rId112" Type="http://schemas.openxmlformats.org/officeDocument/2006/relationships/tags" Target="../tags/tag87.xml"/><Relationship Id="rId133" Type="http://schemas.openxmlformats.org/officeDocument/2006/relationships/tags" Target="../tags/tag108.xml"/><Relationship Id="rId154" Type="http://schemas.openxmlformats.org/officeDocument/2006/relationships/tags" Target="../tags/tag129.xml"/><Relationship Id="rId175" Type="http://schemas.openxmlformats.org/officeDocument/2006/relationships/tags" Target="../tags/tag150.xml"/><Relationship Id="rId16" Type="http://schemas.openxmlformats.org/officeDocument/2006/relationships/slideLayout" Target="../slideLayouts/slideLayout38.xml"/><Relationship Id="rId37" Type="http://schemas.openxmlformats.org/officeDocument/2006/relationships/tags" Target="../tags/tag12.xml"/><Relationship Id="rId58" Type="http://schemas.openxmlformats.org/officeDocument/2006/relationships/tags" Target="../tags/tag33.xml"/><Relationship Id="rId79" Type="http://schemas.openxmlformats.org/officeDocument/2006/relationships/tags" Target="../tags/tag54.xml"/><Relationship Id="rId102" Type="http://schemas.openxmlformats.org/officeDocument/2006/relationships/tags" Target="../tags/tag77.xml"/><Relationship Id="rId123" Type="http://schemas.openxmlformats.org/officeDocument/2006/relationships/tags" Target="../tags/tag98.xml"/><Relationship Id="rId144" Type="http://schemas.openxmlformats.org/officeDocument/2006/relationships/tags" Target="../tags/tag119.xml"/><Relationship Id="rId90" Type="http://schemas.openxmlformats.org/officeDocument/2006/relationships/tags" Target="../tags/tag65.xml"/><Relationship Id="rId165" Type="http://schemas.openxmlformats.org/officeDocument/2006/relationships/tags" Target="../tags/tag140.xml"/><Relationship Id="rId27" Type="http://schemas.openxmlformats.org/officeDocument/2006/relationships/tags" Target="../tags/tag2.xml"/><Relationship Id="rId48" Type="http://schemas.openxmlformats.org/officeDocument/2006/relationships/tags" Target="../tags/tag23.xml"/><Relationship Id="rId69" Type="http://schemas.openxmlformats.org/officeDocument/2006/relationships/tags" Target="../tags/tag44.xml"/><Relationship Id="rId113" Type="http://schemas.openxmlformats.org/officeDocument/2006/relationships/tags" Target="../tags/tag88.xml"/><Relationship Id="rId134" Type="http://schemas.openxmlformats.org/officeDocument/2006/relationships/tags" Target="../tags/tag109.xml"/><Relationship Id="rId80" Type="http://schemas.openxmlformats.org/officeDocument/2006/relationships/tags" Target="../tags/tag55.xml"/><Relationship Id="rId155" Type="http://schemas.openxmlformats.org/officeDocument/2006/relationships/tags" Target="../tags/tag130.xml"/><Relationship Id="rId176" Type="http://schemas.openxmlformats.org/officeDocument/2006/relationships/tags" Target="../tags/tag151.xml"/><Relationship Id="rId17" Type="http://schemas.openxmlformats.org/officeDocument/2006/relationships/slideLayout" Target="../slideLayouts/slideLayout39.xml"/><Relationship Id="rId38" Type="http://schemas.openxmlformats.org/officeDocument/2006/relationships/tags" Target="../tags/tag13.xml"/><Relationship Id="rId59" Type="http://schemas.openxmlformats.org/officeDocument/2006/relationships/tags" Target="../tags/tag34.xml"/><Relationship Id="rId103" Type="http://schemas.openxmlformats.org/officeDocument/2006/relationships/tags" Target="../tags/tag78.xml"/><Relationship Id="rId124" Type="http://schemas.openxmlformats.org/officeDocument/2006/relationships/tags" Target="../tags/tag99.xml"/><Relationship Id="rId70" Type="http://schemas.openxmlformats.org/officeDocument/2006/relationships/tags" Target="../tags/tag45.xml"/><Relationship Id="rId91" Type="http://schemas.openxmlformats.org/officeDocument/2006/relationships/tags" Target="../tags/tag66.xml"/><Relationship Id="rId145" Type="http://schemas.openxmlformats.org/officeDocument/2006/relationships/tags" Target="../tags/tag120.xml"/><Relationship Id="rId166" Type="http://schemas.openxmlformats.org/officeDocument/2006/relationships/tags" Target="../tags/tag141.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EBC225F0-2EE7-59A6-3CF1-D43FC3BDEBC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422605" y="106780"/>
            <a:ext cx="1196140" cy="1196140"/>
          </a:xfrm>
          <a:prstGeom prst="rect">
            <a:avLst/>
          </a:prstGeom>
        </p:spPr>
      </p:pic>
    </p:spTree>
    <p:extLst>
      <p:ext uri="{BB962C8B-B14F-4D97-AF65-F5344CB8AC3E}">
        <p14:creationId xmlns:p14="http://schemas.microsoft.com/office/powerpoint/2010/main" val="1060258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05377-1457-4C78-859B-7D4E51A0400E}" type="datetimeFigureOut">
              <a:rPr lang="en-US" smtClean="0"/>
              <a:t>11/7/2025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D04002-D646-4D8A-9596-3420A36848F0}"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61668BD8-5FBA-58E3-DC4A-AD8530F9A4A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22605" y="106780"/>
            <a:ext cx="1196140" cy="1196140"/>
          </a:xfrm>
          <a:prstGeom prst="rect">
            <a:avLst/>
          </a:prstGeom>
        </p:spPr>
      </p:pic>
    </p:spTree>
    <p:extLst>
      <p:ext uri="{BB962C8B-B14F-4D97-AF65-F5344CB8AC3E}">
        <p14:creationId xmlns:p14="http://schemas.microsoft.com/office/powerpoint/2010/main" val="15823106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68487" y="629920"/>
            <a:ext cx="11871113" cy="6140027"/>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p:nvPr userDrawn="1">
            <p:custDataLst>
              <p:tags r:id="rId26"/>
            </p:custDataLst>
          </p:nvPr>
        </p:nvSpPr>
        <p:spPr>
          <a:xfrm>
            <a:off x="0" y="-846"/>
            <a:ext cx="12192000" cy="6858847"/>
          </a:xfrm>
          <a:prstGeom prst="frame">
            <a:avLst>
              <a:gd name="adj1" fmla="val 282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1" name="组合 250"/>
          <p:cNvGrpSpPr/>
          <p:nvPr userDrawn="1"/>
        </p:nvGrpSpPr>
        <p:grpSpPr>
          <a:xfrm>
            <a:off x="677333" y="5519420"/>
            <a:ext cx="3117427" cy="11684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1" name="组合 120"/>
          <p:cNvGrpSpPr/>
          <p:nvPr userDrawn="1"/>
        </p:nvGrpSpPr>
        <p:grpSpPr>
          <a:xfrm>
            <a:off x="146473" y="4936067"/>
            <a:ext cx="11866880" cy="1922780"/>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9" name="矩形 8"/>
          <p:cNvSpPr/>
          <p:nvPr userDrawn="1"/>
        </p:nvSpPr>
        <p:spPr>
          <a:xfrm>
            <a:off x="47413" y="6611621"/>
            <a:ext cx="12144587" cy="246380"/>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01404076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s://pxhere.com/en/photo/699329"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9.wdp"/><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4.png"/><Relationship Id="rId2" Type="http://schemas.openxmlformats.org/officeDocument/2006/relationships/image" Target="../media/image48.png"/><Relationship Id="rId1" Type="http://schemas.openxmlformats.org/officeDocument/2006/relationships/slideLayout" Target="../slideLayouts/slideLayout26.xml"/><Relationship Id="rId6" Type="http://schemas.microsoft.com/office/2007/relationships/hdphoto" Target="../media/hdphoto21.wdp"/><Relationship Id="rId5" Type="http://schemas.openxmlformats.org/officeDocument/2006/relationships/image" Target="../media/image53.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xml"/><Relationship Id="rId1" Type="http://schemas.openxmlformats.org/officeDocument/2006/relationships/control" Target="../activeX/activeX1.xml"/><Relationship Id="rId6" Type="http://schemas.openxmlformats.org/officeDocument/2006/relationships/image" Target="../media/image65.wmf"/><Relationship Id="rId5" Type="http://schemas.openxmlformats.org/officeDocument/2006/relationships/image" Target="../media/image64.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22.wdp"/><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3.xml"/><Relationship Id="rId7" Type="http://schemas.microsoft.com/office/2007/relationships/hdphoto" Target="../media/hdphoto2.wdp"/><Relationship Id="rId12"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11" Type="http://schemas.openxmlformats.org/officeDocument/2006/relationships/image" Target="../media/image12.png"/><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6.png"/><Relationship Id="rId3" Type="http://schemas.openxmlformats.org/officeDocument/2006/relationships/slideLayout" Target="../slideLayouts/slideLayout13.xml"/><Relationship Id="rId7" Type="http://schemas.microsoft.com/office/2007/relationships/hdphoto" Target="../media/hdphoto4.wdp"/><Relationship Id="rId12" Type="http://schemas.openxmlformats.org/officeDocument/2006/relationships/image" Target="../media/image1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png"/><Relationship Id="rId11" Type="http://schemas.microsoft.com/office/2007/relationships/hdphoto" Target="../media/hdphoto1.wdp"/><Relationship Id="rId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audio" Target="../media/audio1.wav"/><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slideLayout" Target="../slideLayouts/slideLayout13.xml"/><Relationship Id="rId7" Type="http://schemas.openxmlformats.org/officeDocument/2006/relationships/image" Target="../media/image8.png"/><Relationship Id="rId12" Type="http://schemas.openxmlformats.org/officeDocument/2006/relationships/image" Target="../media/image10.png"/><Relationship Id="rId17" Type="http://schemas.microsoft.com/office/2007/relationships/hdphoto" Target="../media/hdphoto8.wdp"/><Relationship Id="rId2" Type="http://schemas.openxmlformats.org/officeDocument/2006/relationships/audio" Target="../media/media3.mp3"/><Relationship Id="rId16" Type="http://schemas.openxmlformats.org/officeDocument/2006/relationships/image" Target="../media/image20.png"/><Relationship Id="rId1" Type="http://schemas.microsoft.com/office/2007/relationships/media" Target="../media/media3.mp3"/><Relationship Id="rId6" Type="http://schemas.openxmlformats.org/officeDocument/2006/relationships/image" Target="../media/image17.png"/><Relationship Id="rId11" Type="http://schemas.microsoft.com/office/2007/relationships/hdphoto" Target="../media/hdphoto6.wdp"/><Relationship Id="rId5" Type="http://schemas.openxmlformats.org/officeDocument/2006/relationships/image" Target="../media/image12.png"/><Relationship Id="rId15" Type="http://schemas.microsoft.com/office/2007/relationships/hdphoto" Target="../media/hdphoto7.wdp"/><Relationship Id="rId10"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image" Target="../media/image16.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10.wdp"/><Relationship Id="rId3" Type="http://schemas.openxmlformats.org/officeDocument/2006/relationships/slideLayout" Target="../slideLayouts/slideLayout13.xml"/><Relationship Id="rId7" Type="http://schemas.openxmlformats.org/officeDocument/2006/relationships/image" Target="../media/image8.png"/><Relationship Id="rId12" Type="http://schemas.openxmlformats.org/officeDocument/2006/relationships/image" Target="../media/image23.png"/><Relationship Id="rId17" Type="http://schemas.microsoft.com/office/2007/relationships/hdphoto" Target="../media/hdphoto12.wdp"/><Relationship Id="rId2" Type="http://schemas.openxmlformats.org/officeDocument/2006/relationships/audio" Target="../media/media3.mp3"/><Relationship Id="rId16" Type="http://schemas.openxmlformats.org/officeDocument/2006/relationships/image" Target="../media/image25.png"/><Relationship Id="rId1" Type="http://schemas.microsoft.com/office/2007/relationships/media" Target="../media/media3.mp3"/><Relationship Id="rId6" Type="http://schemas.openxmlformats.org/officeDocument/2006/relationships/image" Target="../media/image12.png"/><Relationship Id="rId11" Type="http://schemas.microsoft.com/office/2007/relationships/hdphoto" Target="../media/hdphoto9.wdp"/><Relationship Id="rId5" Type="http://schemas.openxmlformats.org/officeDocument/2006/relationships/image" Target="../media/image21.png"/><Relationship Id="rId15" Type="http://schemas.microsoft.com/office/2007/relationships/hdphoto" Target="../media/hdphoto11.wdp"/><Relationship Id="rId10"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image" Target="../media/image16.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19.png"/><Relationship Id="rId3" Type="http://schemas.openxmlformats.org/officeDocument/2006/relationships/slideLayout" Target="../slideLayouts/slideLayout13.xml"/><Relationship Id="rId7" Type="http://schemas.openxmlformats.org/officeDocument/2006/relationships/image" Target="../media/image28.png"/><Relationship Id="rId12" Type="http://schemas.microsoft.com/office/2007/relationships/hdphoto" Target="../media/hdphoto3.wdp"/><Relationship Id="rId17" Type="http://schemas.openxmlformats.org/officeDocument/2006/relationships/image" Target="../media/image16.png"/><Relationship Id="rId2" Type="http://schemas.openxmlformats.org/officeDocument/2006/relationships/audio" Target="../media/media4.mp3"/><Relationship Id="rId16" Type="http://schemas.microsoft.com/office/2007/relationships/hdphoto" Target="../media/hdphoto15.wdp"/><Relationship Id="rId1" Type="http://schemas.microsoft.com/office/2007/relationships/media" Target="../media/media4.mp3"/><Relationship Id="rId6" Type="http://schemas.microsoft.com/office/2007/relationships/hdphoto" Target="../media/hdphoto13.wdp"/><Relationship Id="rId11" Type="http://schemas.openxmlformats.org/officeDocument/2006/relationships/image" Target="../media/image10.png"/><Relationship Id="rId5" Type="http://schemas.openxmlformats.org/officeDocument/2006/relationships/image" Target="../media/image27.png"/><Relationship Id="rId15" Type="http://schemas.openxmlformats.org/officeDocument/2006/relationships/image" Target="../media/image29.png"/><Relationship Id="rId10" Type="http://schemas.microsoft.com/office/2007/relationships/hdphoto" Target="../media/hdphoto6.wdp"/><Relationship Id="rId4" Type="http://schemas.openxmlformats.org/officeDocument/2006/relationships/image" Target="../media/image26.png"/><Relationship Id="rId9" Type="http://schemas.openxmlformats.org/officeDocument/2006/relationships/image" Target="../media/image18.png"/><Relationship Id="rId1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hyperlink" Target="https://pxhere.com/en/photo/699329" TargetMode="External"/><Relationship Id="rId3" Type="http://schemas.openxmlformats.org/officeDocument/2006/relationships/image" Target="../media/image34.png"/><Relationship Id="rId7"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35.png"/><Relationship Id="rId10" Type="http://schemas.microsoft.com/office/2007/relationships/hdphoto" Target="../media/hdphoto18.wdp"/><Relationship Id="rId4" Type="http://schemas.microsoft.com/office/2007/relationships/hdphoto" Target="../media/hdphoto16.wdp"/><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72D8402-2509-1848-7A49-AD17AAEBD897}"/>
              </a:ext>
            </a:extLst>
          </p:cNvPr>
          <p:cNvPicPr>
            <a:picLocks noChangeAspect="1"/>
          </p:cNvPicPr>
          <p:nvPr/>
        </p:nvPicPr>
        <p:blipFill rotWithShape="1">
          <a:blip r:embed="rId2">
            <a:extLst>
              <a:ext uri="{28A0092B-C50C-407E-A947-70E740481C1C}">
                <a14:useLocalDpi xmlns:a14="http://schemas.microsoft.com/office/drawing/2010/main" val="0"/>
              </a:ext>
            </a:extLst>
          </a:blip>
          <a:srcRect t="19" b="7869"/>
          <a:stretch/>
        </p:blipFill>
        <p:spPr>
          <a:xfrm>
            <a:off x="-1524" y="0"/>
            <a:ext cx="12192000" cy="6858000"/>
          </a:xfrm>
          <a:prstGeom prst="rect">
            <a:avLst/>
          </a:prstGeom>
        </p:spPr>
      </p:pic>
      <p:grpSp>
        <p:nvGrpSpPr>
          <p:cNvPr id="6" name="Group 5">
            <a:extLst>
              <a:ext uri="{FF2B5EF4-FFF2-40B4-BE49-F238E27FC236}">
                <a16:creationId xmlns:a16="http://schemas.microsoft.com/office/drawing/2014/main" id="{C05F1989-A0B9-93F6-7960-68DA24F8A800}"/>
              </a:ext>
            </a:extLst>
          </p:cNvPr>
          <p:cNvGrpSpPr/>
          <p:nvPr/>
        </p:nvGrpSpPr>
        <p:grpSpPr>
          <a:xfrm>
            <a:off x="-1" y="0"/>
            <a:ext cx="6486525" cy="3937763"/>
            <a:chOff x="485963" y="1785574"/>
            <a:chExt cx="4288541" cy="3181574"/>
          </a:xfrm>
        </p:grpSpPr>
        <p:grpSp>
          <p:nvGrpSpPr>
            <p:cNvPr id="7" name="Group 6">
              <a:extLst>
                <a:ext uri="{FF2B5EF4-FFF2-40B4-BE49-F238E27FC236}">
                  <a16:creationId xmlns:a16="http://schemas.microsoft.com/office/drawing/2014/main" id="{D5B43C4E-225D-2A61-49B5-30A77113F3DB}"/>
                </a:ext>
              </a:extLst>
            </p:cNvPr>
            <p:cNvGrpSpPr/>
            <p:nvPr/>
          </p:nvGrpSpPr>
          <p:grpSpPr>
            <a:xfrm>
              <a:off x="807504" y="1785574"/>
              <a:ext cx="3749042" cy="3181574"/>
              <a:chOff x="2404292" y="-470736"/>
              <a:chExt cx="7613779" cy="3181574"/>
            </a:xfrm>
          </p:grpSpPr>
          <p:sp>
            <p:nvSpPr>
              <p:cNvPr id="10" name="Rectangle: Rounded Corners 9">
                <a:extLst>
                  <a:ext uri="{FF2B5EF4-FFF2-40B4-BE49-F238E27FC236}">
                    <a16:creationId xmlns:a16="http://schemas.microsoft.com/office/drawing/2014/main" id="{D2C0A9B2-F580-CC5C-7EB2-D42A6CF150E7}"/>
                  </a:ext>
                </a:extLst>
              </p:cNvPr>
              <p:cNvSpPr/>
              <p:nvPr/>
            </p:nvSpPr>
            <p:spPr>
              <a:xfrm>
                <a:off x="4591958" y="-419380"/>
                <a:ext cx="253763" cy="1783340"/>
              </a:xfrm>
              <a:prstGeom prst="roundRect">
                <a:avLst/>
              </a:prstGeom>
              <a:blipFill>
                <a:blip r:embed="rId3">
                  <a:extLst>
                    <a:ext uri="{837473B0-CC2E-450A-ABE3-18F120FF3D39}">
                      <a1611:picAttrSrcUrl xmlns:a1611="http://schemas.microsoft.com/office/drawing/2016/11/main" r:id="rId4"/>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675A46B7-D700-5734-B589-035032E8CD2F}"/>
                  </a:ext>
                </a:extLst>
              </p:cNvPr>
              <p:cNvSpPr/>
              <p:nvPr/>
            </p:nvSpPr>
            <p:spPr>
              <a:xfrm>
                <a:off x="7894541" y="-470736"/>
                <a:ext cx="253763" cy="1783340"/>
              </a:xfrm>
              <a:prstGeom prst="roundRect">
                <a:avLst/>
              </a:prstGeom>
              <a:blipFill>
                <a:blip r:embed="rId3">
                  <a:extLst>
                    <a:ext uri="{837473B0-CC2E-450A-ABE3-18F120FF3D39}">
                      <a1611:picAttrSrcUrl xmlns:a1611="http://schemas.microsoft.com/office/drawing/2016/11/main" r:id="rId4"/>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6D58C5CD-E159-F3E8-39CF-4DBBD51353B6}"/>
                  </a:ext>
                </a:extLst>
              </p:cNvPr>
              <p:cNvSpPr/>
              <p:nvPr/>
            </p:nvSpPr>
            <p:spPr>
              <a:xfrm>
                <a:off x="2404292" y="927498"/>
                <a:ext cx="7613779" cy="1783340"/>
              </a:xfrm>
              <a:prstGeom prst="roundRect">
                <a:avLst/>
              </a:prstGeom>
              <a:blipFill>
                <a:blip r:embed="rId3">
                  <a:extLst>
                    <a:ext uri="{837473B0-CC2E-450A-ABE3-18F120FF3D39}">
                      <a1611:picAttrSrcUrl xmlns:a1611="http://schemas.microsoft.com/office/drawing/2016/11/main" r:id="rId4"/>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0CA58F44-5857-5D8B-E324-FA0DDC085D5F}"/>
                </a:ext>
              </a:extLst>
            </p:cNvPr>
            <p:cNvSpPr txBox="1"/>
            <p:nvPr/>
          </p:nvSpPr>
          <p:spPr>
            <a:xfrm>
              <a:off x="485963" y="3468720"/>
              <a:ext cx="4288541" cy="6924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FF0000"/>
                </a:solidFill>
                <a:effectLst/>
                <a:uLnTx/>
                <a:uFillTx/>
                <a:latin typeface="UTM Cookies" panose="02040603050506020204" pitchFamily="18" charset="0"/>
                <a:ea typeface="+mn-ea"/>
                <a:cs typeface="+mn-cs"/>
              </a:endParaRPr>
            </a:p>
          </p:txBody>
        </p:sp>
      </p:grpSp>
      <p:pic>
        <p:nvPicPr>
          <p:cNvPr id="2" name="Picture 1">
            <a:extLst>
              <a:ext uri="{FF2B5EF4-FFF2-40B4-BE49-F238E27FC236}">
                <a16:creationId xmlns:a16="http://schemas.microsoft.com/office/drawing/2014/main" id="{C2F46CBF-AC22-4744-C6EF-93F14E8227C9}"/>
              </a:ext>
            </a:extLst>
          </p:cNvPr>
          <p:cNvPicPr>
            <a:picLocks noChangeAspect="1"/>
          </p:cNvPicPr>
          <p:nvPr/>
        </p:nvPicPr>
        <p:blipFill>
          <a:blip r:embed="rId5"/>
          <a:stretch>
            <a:fillRect/>
          </a:stretch>
        </p:blipFill>
        <p:spPr>
          <a:xfrm>
            <a:off x="997245" y="2202883"/>
            <a:ext cx="4901609" cy="1347333"/>
          </a:xfrm>
          <a:prstGeom prst="rect">
            <a:avLst/>
          </a:prstGeom>
        </p:spPr>
      </p:pic>
    </p:spTree>
    <p:extLst>
      <p:ext uri="{BB962C8B-B14F-4D97-AF65-F5344CB8AC3E}">
        <p14:creationId xmlns:p14="http://schemas.microsoft.com/office/powerpoint/2010/main" val="2894800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3" name="Picture 2">
            <a:extLst>
              <a:ext uri="{FF2B5EF4-FFF2-40B4-BE49-F238E27FC236}">
                <a16:creationId xmlns:a16="http://schemas.microsoft.com/office/drawing/2014/main" id="{90D18630-FB23-3C78-50F1-FF7EADBA4AA9}"/>
              </a:ext>
            </a:extLst>
          </p:cNvPr>
          <p:cNvPicPr>
            <a:picLocks noChangeAspect="1"/>
          </p:cNvPicPr>
          <p:nvPr/>
        </p:nvPicPr>
        <p:blipFill>
          <a:blip r:embed="rId4"/>
          <a:stretch>
            <a:fillRect/>
          </a:stretch>
        </p:blipFill>
        <p:spPr>
          <a:xfrm>
            <a:off x="1606251" y="680283"/>
            <a:ext cx="9175275" cy="1670449"/>
          </a:xfrm>
          <a:prstGeom prst="rect">
            <a:avLst/>
          </a:prstGeom>
        </p:spPr>
      </p:pic>
    </p:spTree>
    <p:extLst>
      <p:ext uri="{BB962C8B-B14F-4D97-AF65-F5344CB8AC3E}">
        <p14:creationId xmlns:p14="http://schemas.microsoft.com/office/powerpoint/2010/main" val="4239645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330506"/>
            <a:ext cx="11839575" cy="6059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93FA7FE6-3EFB-CD24-0799-DA8A49B7D08E}"/>
              </a:ext>
            </a:extLst>
          </p:cNvPr>
          <p:cNvSpPr txBox="1">
            <a:spLocks noChangeArrowheads="1"/>
          </p:cNvSpPr>
          <p:nvPr/>
        </p:nvSpPr>
        <p:spPr bwMode="auto">
          <a:xfrm>
            <a:off x="875339" y="1665219"/>
            <a:ext cx="10950864" cy="283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400" b="1" dirty="0" err="1">
                <a:solidFill>
                  <a:srgbClr val="C00000"/>
                </a:solidFill>
                <a:cs typeface="Calibri" panose="020F0502020204030204" pitchFamily="34" charset="0"/>
                <a:sym typeface="Arial" panose="020B0604020202020204"/>
              </a:rPr>
              <a:t>Đoạn</a:t>
            </a:r>
            <a:r>
              <a:rPr lang="en-US" altLang="en-US" sz="4400" b="1" dirty="0">
                <a:solidFill>
                  <a:srgbClr val="C00000"/>
                </a:solidFill>
                <a:cs typeface="Calibri" panose="020F0502020204030204" pitchFamily="34" charset="0"/>
                <a:sym typeface="Arial" panose="020B0604020202020204"/>
              </a:rPr>
              <a:t> 1: </a:t>
            </a:r>
            <a:r>
              <a:rPr lang="en-US" altLang="en-US" sz="4400" b="1" dirty="0" err="1">
                <a:solidFill>
                  <a:srgbClr val="C00000"/>
                </a:solidFill>
                <a:cs typeface="Calibri" panose="020F0502020204030204" pitchFamily="34" charset="0"/>
                <a:sym typeface="Arial" panose="020B0604020202020204"/>
              </a:rPr>
              <a:t>Từ</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đầu</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đến</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các</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chàng</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công</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tử</a:t>
            </a:r>
            <a:r>
              <a:rPr lang="en-US" altLang="en-US" sz="4400" b="1" dirty="0">
                <a:solidFill>
                  <a:srgbClr val="C00000"/>
                </a:solidFill>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400" b="1" dirty="0" err="1">
                <a:solidFill>
                  <a:srgbClr val="0070C0"/>
                </a:solidFill>
                <a:cs typeface="Calibri" panose="020F0502020204030204" pitchFamily="34" charset="0"/>
                <a:sym typeface="Arial" panose="020B0604020202020204"/>
              </a:rPr>
              <a:t>Đoạn</a:t>
            </a:r>
            <a:r>
              <a:rPr lang="en-US" altLang="en-US" sz="4400" b="1" dirty="0">
                <a:solidFill>
                  <a:srgbClr val="0070C0"/>
                </a:solidFill>
                <a:cs typeface="Calibri" panose="020F0502020204030204" pitchFamily="34" charset="0"/>
                <a:sym typeface="Arial" panose="020B0604020202020204"/>
              </a:rPr>
              <a:t> 2: </a:t>
            </a:r>
            <a:r>
              <a:rPr lang="en-US" altLang="en-US" sz="4400" b="1" dirty="0" err="1">
                <a:solidFill>
                  <a:srgbClr val="0070C0"/>
                </a:solidFill>
                <a:cs typeface="Calibri" panose="020F0502020204030204" pitchFamily="34" charset="0"/>
                <a:sym typeface="Arial" panose="020B0604020202020204"/>
              </a:rPr>
              <a:t>Tiếp</a:t>
            </a:r>
            <a:r>
              <a:rPr lang="en-US" altLang="en-US" sz="4400" b="1" dirty="0">
                <a:solidFill>
                  <a:srgbClr val="0070C0"/>
                </a:solidFill>
                <a:cs typeface="Calibri" panose="020F0502020204030204" pitchFamily="34" charset="0"/>
                <a:sym typeface="Arial" panose="020B0604020202020204"/>
              </a:rPr>
              <a:t> </a:t>
            </a:r>
            <a:r>
              <a:rPr lang="en-US" altLang="en-US" sz="4400" b="1" dirty="0" err="1">
                <a:solidFill>
                  <a:srgbClr val="0070C0"/>
                </a:solidFill>
                <a:cs typeface="Calibri" panose="020F0502020204030204" pitchFamily="34" charset="0"/>
                <a:sym typeface="Arial" panose="020B0604020202020204"/>
              </a:rPr>
              <a:t>theo</a:t>
            </a:r>
            <a:r>
              <a:rPr lang="en-US" altLang="en-US" sz="4400" b="1" dirty="0">
                <a:solidFill>
                  <a:srgbClr val="0070C0"/>
                </a:solidFill>
                <a:cs typeface="Calibri" panose="020F0502020204030204" pitchFamily="34" charset="0"/>
                <a:sym typeface="Arial" panose="020B0604020202020204"/>
              </a:rPr>
              <a:t>… </a:t>
            </a:r>
            <a:r>
              <a:rPr lang="vi-VN" sz="4400" b="1" kern="0" dirty="0">
                <a:solidFill>
                  <a:srgbClr val="0070C0"/>
                </a:solidFill>
                <a:cs typeface="Calibri" panose="020F0502020204030204" pitchFamily="34" charset="0"/>
                <a:sym typeface="Arial" panose="020B0604020202020204"/>
              </a:rPr>
              <a:t>đến </a:t>
            </a:r>
            <a:r>
              <a:rPr lang="en-US" sz="4400" b="1" kern="0" dirty="0">
                <a:solidFill>
                  <a:srgbClr val="0070C0"/>
                </a:solidFill>
                <a:cs typeface="Calibri" panose="020F0502020204030204" pitchFamily="34" charset="0"/>
                <a:sym typeface="Arial" panose="020B0604020202020204"/>
              </a:rPr>
              <a:t>con </a:t>
            </a:r>
            <a:r>
              <a:rPr lang="en-US" sz="4400" b="1" kern="0" dirty="0" err="1">
                <a:solidFill>
                  <a:srgbClr val="0070C0"/>
                </a:solidFill>
                <a:cs typeface="Calibri" panose="020F0502020204030204" pitchFamily="34" charset="0"/>
                <a:sym typeface="Arial" panose="020B0604020202020204"/>
              </a:rPr>
              <a:t>mắt</a:t>
            </a:r>
            <a:r>
              <a:rPr lang="en-US" sz="4400" b="1" kern="0" dirty="0">
                <a:solidFill>
                  <a:srgbClr val="0070C0"/>
                </a:solidFill>
                <a:cs typeface="Calibri" panose="020F0502020204030204" pitchFamily="34" charset="0"/>
                <a:sym typeface="Arial" panose="020B0604020202020204"/>
              </a:rPr>
              <a:t> </a:t>
            </a:r>
            <a:r>
              <a:rPr lang="en-US" sz="4400" b="1" kern="0" dirty="0" err="1">
                <a:solidFill>
                  <a:srgbClr val="0070C0"/>
                </a:solidFill>
                <a:cs typeface="Calibri" panose="020F0502020204030204" pitchFamily="34" charset="0"/>
                <a:sym typeface="Arial" panose="020B0604020202020204"/>
              </a:rPr>
              <a:t>lá</a:t>
            </a:r>
            <a:r>
              <a:rPr lang="en-US" sz="4400" b="1" kern="0" dirty="0">
                <a:solidFill>
                  <a:srgbClr val="0070C0"/>
                </a:solidFill>
                <a:cs typeface="Calibri" panose="020F0502020204030204" pitchFamily="34" charset="0"/>
                <a:sym typeface="Arial" panose="020B0604020202020204"/>
              </a:rPr>
              <a:t> </a:t>
            </a:r>
            <a:r>
              <a:rPr lang="en-US" sz="4400" b="1" kern="0" dirty="0" err="1">
                <a:solidFill>
                  <a:srgbClr val="0070C0"/>
                </a:solidFill>
                <a:cs typeface="Calibri" panose="020F0502020204030204" pitchFamily="34" charset="0"/>
                <a:sym typeface="Arial" panose="020B0604020202020204"/>
              </a:rPr>
              <a:t>răm</a:t>
            </a:r>
            <a:r>
              <a:rPr lang="en-US" sz="4400" b="1" kern="0" dirty="0">
                <a:solidFill>
                  <a:srgbClr val="0070C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400" b="1" dirty="0" err="1">
                <a:solidFill>
                  <a:srgbClr val="FFC000">
                    <a:lumMod val="75000"/>
                  </a:srgbClr>
                </a:solidFill>
                <a:cs typeface="Calibri" panose="020F0502020204030204" pitchFamily="34" charset="0"/>
                <a:sym typeface="Arial" panose="020B0604020202020204"/>
              </a:rPr>
              <a:t>Đoạn</a:t>
            </a:r>
            <a:r>
              <a:rPr lang="en-US" altLang="en-US" sz="4400" b="1" dirty="0">
                <a:solidFill>
                  <a:srgbClr val="FFC000">
                    <a:lumMod val="75000"/>
                  </a:srgbClr>
                </a:solidFill>
                <a:cs typeface="Calibri" panose="020F0502020204030204" pitchFamily="34" charset="0"/>
                <a:sym typeface="Arial" panose="020B0604020202020204"/>
              </a:rPr>
              <a:t> 3: </a:t>
            </a:r>
            <a:r>
              <a:rPr lang="en-US" altLang="en-US" sz="4400" b="1" dirty="0" err="1">
                <a:solidFill>
                  <a:srgbClr val="FFC000">
                    <a:lumMod val="75000"/>
                  </a:srgbClr>
                </a:solidFill>
                <a:cs typeface="Calibri" panose="020F0502020204030204" pitchFamily="34" charset="0"/>
                <a:sym typeface="Arial" panose="020B0604020202020204"/>
              </a:rPr>
              <a:t>Còn</a:t>
            </a:r>
            <a:r>
              <a:rPr lang="en-US" altLang="en-US" sz="4400" b="1" dirty="0">
                <a:solidFill>
                  <a:srgbClr val="FFC000">
                    <a:lumMod val="75000"/>
                  </a:srgbClr>
                </a:solidFill>
                <a:cs typeface="Calibri" panose="020F0502020204030204" pitchFamily="34" charset="0"/>
                <a:sym typeface="Arial" panose="020B0604020202020204"/>
              </a:rPr>
              <a:t> </a:t>
            </a:r>
            <a:r>
              <a:rPr lang="en-US" altLang="en-US" sz="4400" b="1" dirty="0" err="1">
                <a:solidFill>
                  <a:srgbClr val="FFC000">
                    <a:lumMod val="75000"/>
                  </a:srgbClr>
                </a:solidFill>
                <a:cs typeface="Calibri" panose="020F0502020204030204" pitchFamily="34" charset="0"/>
                <a:sym typeface="Arial" panose="020B0604020202020204"/>
              </a:rPr>
              <a:t>lại</a:t>
            </a:r>
            <a:endParaRPr lang="en-US" altLang="en-US" sz="4400" b="1" dirty="0">
              <a:solidFill>
                <a:srgbClr val="FFC000">
                  <a:lumMod val="75000"/>
                </a:srgbClr>
              </a:solidFill>
              <a:cs typeface="Calibri" panose="020F0502020204030204" pitchFamily="34" charset="0"/>
              <a:sym typeface="Arial" panose="020B0604020202020204"/>
            </a:endParaRPr>
          </a:p>
        </p:txBody>
      </p:sp>
      <p:sp>
        <p:nvSpPr>
          <p:cNvPr id="3" name="矩形: 圆角 30">
            <a:extLst>
              <a:ext uri="{FF2B5EF4-FFF2-40B4-BE49-F238E27FC236}">
                <a16:creationId xmlns:a16="http://schemas.microsoft.com/office/drawing/2014/main" id="{67078DDC-4AF0-41E7-B45F-BEFB051D08C9}"/>
              </a:ext>
            </a:extLst>
          </p:cNvPr>
          <p:cNvSpPr/>
          <p:nvPr/>
        </p:nvSpPr>
        <p:spPr>
          <a:xfrm>
            <a:off x="4482718" y="61387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45171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330506"/>
            <a:ext cx="11839575" cy="6059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76EEDB7C-91B3-6615-FF14-88588AFD5A2E}"/>
              </a:ext>
            </a:extLst>
          </p:cNvPr>
          <p:cNvPicPr>
            <a:picLocks noChangeAspect="1"/>
          </p:cNvPicPr>
          <p:nvPr/>
        </p:nvPicPr>
        <p:blipFill>
          <a:blip r:embed="rId3"/>
          <a:stretch>
            <a:fillRect/>
          </a:stretch>
        </p:blipFill>
        <p:spPr>
          <a:xfrm>
            <a:off x="1291246" y="679749"/>
            <a:ext cx="9620322" cy="1670449"/>
          </a:xfrm>
          <a:prstGeom prst="rect">
            <a:avLst/>
          </a:prstGeom>
        </p:spPr>
      </p:pic>
      <p:sp>
        <p:nvSpPr>
          <p:cNvPr id="5" name="圆角矩形 17">
            <a:extLst>
              <a:ext uri="{FF2B5EF4-FFF2-40B4-BE49-F238E27FC236}">
                <a16:creationId xmlns:a16="http://schemas.microsoft.com/office/drawing/2014/main" id="{1C5A40E2-C7BD-6A11-5FDC-E82AE6D9F590}"/>
              </a:ext>
            </a:extLst>
          </p:cNvPr>
          <p:cNvSpPr/>
          <p:nvPr/>
        </p:nvSpPr>
        <p:spPr>
          <a:xfrm>
            <a:off x="2687290" y="2679570"/>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17EF6206-2ECD-F084-E003-1048D0C65A8F}"/>
              </a:ext>
            </a:extLst>
          </p:cNvPr>
          <p:cNvSpPr txBox="1"/>
          <p:nvPr/>
        </p:nvSpPr>
        <p:spPr>
          <a:xfrm>
            <a:off x="3301397" y="2846488"/>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xấp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圆角矩形 17">
            <a:extLst>
              <a:ext uri="{FF2B5EF4-FFF2-40B4-BE49-F238E27FC236}">
                <a16:creationId xmlns:a16="http://schemas.microsoft.com/office/drawing/2014/main" id="{10D4D1B1-1BEA-C98C-93D0-B0F91263F349}"/>
              </a:ext>
            </a:extLst>
          </p:cNvPr>
          <p:cNvSpPr/>
          <p:nvPr/>
        </p:nvSpPr>
        <p:spPr>
          <a:xfrm>
            <a:off x="2673795" y="3863998"/>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9" name="TextBox 8">
            <a:extLst>
              <a:ext uri="{FF2B5EF4-FFF2-40B4-BE49-F238E27FC236}">
                <a16:creationId xmlns:a16="http://schemas.microsoft.com/office/drawing/2014/main" id="{9B8D2456-CE37-750F-FEC0-0C0DB425F25C}"/>
              </a:ext>
            </a:extLst>
          </p:cNvPr>
          <p:cNvSpPr txBox="1"/>
          <p:nvPr/>
        </p:nvSpPr>
        <p:spPr>
          <a:xfrm>
            <a:off x="3389857" y="4052628"/>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trầm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圆角矩形 17">
            <a:extLst>
              <a:ext uri="{FF2B5EF4-FFF2-40B4-BE49-F238E27FC236}">
                <a16:creationId xmlns:a16="http://schemas.microsoft.com/office/drawing/2014/main" id="{A8EC6FB3-4BF6-60DE-FE1E-633AE80324BA}"/>
              </a:ext>
            </a:extLst>
          </p:cNvPr>
          <p:cNvSpPr/>
          <p:nvPr/>
        </p:nvSpPr>
        <p:spPr>
          <a:xfrm>
            <a:off x="6509426" y="2665502"/>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id="{813CAE5B-4461-7690-589B-A3EF479B0AB5}"/>
              </a:ext>
            </a:extLst>
          </p:cNvPr>
          <p:cNvSpPr txBox="1"/>
          <p:nvPr/>
        </p:nvSpPr>
        <p:spPr>
          <a:xfrm>
            <a:off x="6982721" y="270872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tặc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lưỡi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圆角矩形 17">
            <a:extLst>
              <a:ext uri="{FF2B5EF4-FFF2-40B4-BE49-F238E27FC236}">
                <a16:creationId xmlns:a16="http://schemas.microsoft.com/office/drawing/2014/main" id="{5E5F2FF9-8D90-1C1B-86F0-66D72C06133F}"/>
              </a:ext>
            </a:extLst>
          </p:cNvPr>
          <p:cNvSpPr/>
          <p:nvPr/>
        </p:nvSpPr>
        <p:spPr>
          <a:xfrm>
            <a:off x="6338335" y="3863998"/>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3" name="TextBox 12">
            <a:extLst>
              <a:ext uri="{FF2B5EF4-FFF2-40B4-BE49-F238E27FC236}">
                <a16:creationId xmlns:a16="http://schemas.microsoft.com/office/drawing/2014/main" id="{CDF89559-D456-30A2-16BE-48F90C60D0E2}"/>
              </a:ext>
            </a:extLst>
          </p:cNvPr>
          <p:cNvSpPr txBox="1"/>
          <p:nvPr/>
        </p:nvSpPr>
        <p:spPr>
          <a:xfrm>
            <a:off x="6601998" y="4001373"/>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chóp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nhọn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4721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p:bldP spid="10" grpId="0" animBg="1"/>
      <p:bldP spid="11" grpId="0"/>
      <p:bldP spid="12"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descr="A close-up of a magnifying glass&#10;&#10;Description automatically generated">
            <a:extLst>
              <a:ext uri="{FF2B5EF4-FFF2-40B4-BE49-F238E27FC236}">
                <a16:creationId xmlns:a16="http://schemas.microsoft.com/office/drawing/2014/main" id="{A04C7C67-6D4A-E4F4-6C6E-FA6F4A7A8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411957" y="3415482"/>
            <a:ext cx="3262597" cy="4954874"/>
          </a:xfrm>
          <a:prstGeom prst="rect">
            <a:avLst/>
          </a:prstGeom>
        </p:spPr>
      </p:pic>
      <p:pic>
        <p:nvPicPr>
          <p:cNvPr id="4" name="Picture 3" descr="A picture containing text, indoor&#10;&#10;Description automatically generated">
            <a:extLst>
              <a:ext uri="{FF2B5EF4-FFF2-40B4-BE49-F238E27FC236}">
                <a16:creationId xmlns:a16="http://schemas.microsoft.com/office/drawing/2014/main" id="{10E8A58B-0693-8A53-FFC4-B35A475B2A8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6" name="Picture 5">
            <a:extLst>
              <a:ext uri="{FF2B5EF4-FFF2-40B4-BE49-F238E27FC236}">
                <a16:creationId xmlns:a16="http://schemas.microsoft.com/office/drawing/2014/main" id="{7B5EFE87-7481-000E-ABFA-9F2DF2DA0BB3}"/>
              </a:ext>
            </a:extLst>
          </p:cNvPr>
          <p:cNvPicPr>
            <a:picLocks noChangeAspect="1"/>
          </p:cNvPicPr>
          <p:nvPr/>
        </p:nvPicPr>
        <p:blipFill>
          <a:blip r:embed="rId5">
            <a:extLst>
              <a:ext uri="{BEBA8EAE-BF5A-486C-A8C5-ECC9F3942E4B}">
                <a14:imgProps xmlns:a14="http://schemas.microsoft.com/office/drawing/2010/main">
                  <a14:imgLayer r:embed="rId6">
                    <a14:imgEffect>
                      <a14:artisticFilmGrain/>
                    </a14:imgEffect>
                  </a14:imgLayer>
                </a14:imgProps>
              </a:ext>
            </a:extLst>
          </a:blip>
          <a:stretch>
            <a:fillRect/>
          </a:stretch>
        </p:blipFill>
        <p:spPr>
          <a:xfrm>
            <a:off x="471265" y="2151480"/>
            <a:ext cx="2261812" cy="4706520"/>
          </a:xfrm>
          <a:prstGeom prst="rect">
            <a:avLst/>
          </a:prstGeom>
        </p:spPr>
      </p:pic>
      <p:sp>
        <p:nvSpPr>
          <p:cNvPr id="8" name="TextBox 7">
            <a:extLst>
              <a:ext uri="{FF2B5EF4-FFF2-40B4-BE49-F238E27FC236}">
                <a16:creationId xmlns:a16="http://schemas.microsoft.com/office/drawing/2014/main" id="{5FAAA977-E6E3-1D37-FD26-D71F0CB771A6}"/>
              </a:ext>
            </a:extLst>
          </p:cNvPr>
          <p:cNvSpPr txBox="1"/>
          <p:nvPr/>
        </p:nvSpPr>
        <p:spPr>
          <a:xfrm>
            <a:off x="3153084" y="1280159"/>
            <a:ext cx="8117171"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Trong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bài</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Đồng</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cỏ</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nở</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hoa</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có</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pt-BR"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175173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32" presetClass="emph" presetSubtype="0" fill="hold" nodeType="withEffect">
                                  <p:stCondLst>
                                    <p:cond delay="0"/>
                                  </p:stCondLst>
                                  <p:childTnLst>
                                    <p:animRot by="120000">
                                      <p:cBhvr>
                                        <p:cTn id="19" dur="300" fill="hold">
                                          <p:stCondLst>
                                            <p:cond delay="0"/>
                                          </p:stCondLst>
                                        </p:cTn>
                                        <p:tgtEl>
                                          <p:spTgt spid="6"/>
                                        </p:tgtEl>
                                        <p:attrNameLst>
                                          <p:attrName>r</p:attrName>
                                        </p:attrNameLst>
                                      </p:cBhvr>
                                    </p:animRot>
                                    <p:animRot by="-240000">
                                      <p:cBhvr>
                                        <p:cTn id="20" dur="600" fill="hold">
                                          <p:stCondLst>
                                            <p:cond delay="600"/>
                                          </p:stCondLst>
                                        </p:cTn>
                                        <p:tgtEl>
                                          <p:spTgt spid="6"/>
                                        </p:tgtEl>
                                        <p:attrNameLst>
                                          <p:attrName>r</p:attrName>
                                        </p:attrNameLst>
                                      </p:cBhvr>
                                    </p:animRot>
                                    <p:animRot by="240000">
                                      <p:cBhvr>
                                        <p:cTn id="21" dur="600" fill="hold">
                                          <p:stCondLst>
                                            <p:cond delay="1200"/>
                                          </p:stCondLst>
                                        </p:cTn>
                                        <p:tgtEl>
                                          <p:spTgt spid="6"/>
                                        </p:tgtEl>
                                        <p:attrNameLst>
                                          <p:attrName>r</p:attrName>
                                        </p:attrNameLst>
                                      </p:cBhvr>
                                    </p:animRot>
                                    <p:animRot by="-240000">
                                      <p:cBhvr>
                                        <p:cTn id="22" dur="600" fill="hold">
                                          <p:stCondLst>
                                            <p:cond delay="1800"/>
                                          </p:stCondLst>
                                        </p:cTn>
                                        <p:tgtEl>
                                          <p:spTgt spid="6"/>
                                        </p:tgtEl>
                                        <p:attrNameLst>
                                          <p:attrName>r</p:attrName>
                                        </p:attrNameLst>
                                      </p:cBhvr>
                                    </p:animRot>
                                    <p:animRot by="120000">
                                      <p:cBhvr>
                                        <p:cTn id="23" dur="600" fill="hold">
                                          <p:stCondLst>
                                            <p:cond delay="2400"/>
                                          </p:stCondLst>
                                        </p:cTn>
                                        <p:tgtEl>
                                          <p:spTgt spid="6"/>
                                        </p:tgtEl>
                                        <p:attrNameLst>
                                          <p:attrName>r</p:attrName>
                                        </p:attrNameLst>
                                      </p:cBhvr>
                                    </p:animRot>
                                  </p:childTnLst>
                                </p:cTn>
                              </p:par>
                              <p:par>
                                <p:cTn id="24" presetID="5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76126F8A-7E07-7778-BD5A-993BA5DA25DC}"/>
              </a:ext>
            </a:extLst>
          </p:cNvPr>
          <p:cNvSpPr/>
          <p:nvPr/>
        </p:nvSpPr>
        <p:spPr>
          <a:xfrm>
            <a:off x="2225407" y="1394928"/>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sp>
        <p:nvSpPr>
          <p:cNvPr id="13" name="TextBox 12">
            <a:extLst>
              <a:ext uri="{FF2B5EF4-FFF2-40B4-BE49-F238E27FC236}">
                <a16:creationId xmlns:a16="http://schemas.microsoft.com/office/drawing/2014/main" id="{913675AD-6562-66F4-ABFD-8658BDFA301B}"/>
              </a:ext>
            </a:extLst>
          </p:cNvPr>
          <p:cNvSpPr txBox="1"/>
          <p:nvPr/>
        </p:nvSpPr>
        <p:spPr>
          <a:xfrm>
            <a:off x="2071171" y="1560258"/>
            <a:ext cx="9033545" cy="1200329"/>
          </a:xfrm>
          <a:prstGeom prst="rect">
            <a:avLst/>
          </a:prstGeom>
          <a:noFill/>
        </p:spPr>
        <p:txBody>
          <a:bodyPr wrap="square" rtlCol="0">
            <a:spAutoFit/>
          </a:bodyPr>
          <a:lstStyle/>
          <a:p>
            <a:pPr lvl="0" algn="ctr">
              <a:defRPr/>
            </a:pPr>
            <a:r>
              <a:rPr lang="vi-VN" sz="3600" b="1" dirty="0">
                <a:solidFill>
                  <a:srgbClr val="0070C0"/>
                </a:solidFill>
                <a:latin typeface="Calibri" panose="020F0502020204030204" pitchFamily="34" charset="0"/>
                <a:cs typeface="Calibri" panose="020F0502020204030204" pitchFamily="34" charset="0"/>
              </a:rPr>
              <a:t>Mắt lá răm: </a:t>
            </a:r>
            <a:r>
              <a:rPr lang="vi-VN" sz="3600" b="1" dirty="0">
                <a:solidFill>
                  <a:srgbClr val="002060"/>
                </a:solidFill>
                <a:latin typeface="Calibri" panose="020F0502020204030204" pitchFamily="34" charset="0"/>
                <a:cs typeface="Calibri" panose="020F0502020204030204" pitchFamily="34" charset="0"/>
              </a:rPr>
              <a:t>mắt một mí nhưng trong to, đuôi mắt dài và sắc trông như đuôi của lá rau răm.</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26" name="Picture 2" descr="Mắt Lá Răm là gì? Đẹp hay Xấu? Luận bàn tướng số, Vận mệnh">
            <a:extLst>
              <a:ext uri="{FF2B5EF4-FFF2-40B4-BE49-F238E27FC236}">
                <a16:creationId xmlns:a16="http://schemas.microsoft.com/office/drawing/2014/main" id="{DF1939E1-5802-82CD-3B66-6CE73C571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6784" y="3021893"/>
            <a:ext cx="4762500"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544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76126F8A-7E07-7778-BD5A-993BA5DA25DC}"/>
              </a:ext>
            </a:extLst>
          </p:cNvPr>
          <p:cNvSpPr/>
          <p:nvPr/>
        </p:nvSpPr>
        <p:spPr>
          <a:xfrm>
            <a:off x="2104222" y="932220"/>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913675AD-6562-66F4-ABFD-8658BDFA301B}"/>
              </a:ext>
            </a:extLst>
          </p:cNvPr>
          <p:cNvSpPr txBox="1"/>
          <p:nvPr/>
        </p:nvSpPr>
        <p:spPr>
          <a:xfrm>
            <a:off x="1949986" y="1097550"/>
            <a:ext cx="9033545" cy="1200329"/>
          </a:xfrm>
          <a:prstGeom prst="rect">
            <a:avLst/>
          </a:prstGeom>
          <a:noFill/>
        </p:spPr>
        <p:txBody>
          <a:bodyPr wrap="square" rtlCol="0">
            <a:spAutoFit/>
          </a:bodyPr>
          <a:lstStyle/>
          <a:p>
            <a:pPr lvl="0" algn="ctr">
              <a:defRPr/>
            </a:pPr>
            <a:r>
              <a:rPr lang="vi-VN" sz="3600" b="1" dirty="0">
                <a:solidFill>
                  <a:srgbClr val="0070C0"/>
                </a:solidFill>
                <a:latin typeface="Calibri" panose="020F0502020204030204" pitchFamily="34" charset="0"/>
                <a:cs typeface="Calibri" panose="020F0502020204030204" pitchFamily="34" charset="0"/>
              </a:rPr>
              <a:t>Xấp tranh: </a:t>
            </a:r>
            <a:r>
              <a:rPr lang="vi-VN" sz="3600" b="1" dirty="0">
                <a:solidFill>
                  <a:srgbClr val="002060"/>
                </a:solidFill>
                <a:latin typeface="Calibri" panose="020F0502020204030204" pitchFamily="34" charset="0"/>
                <a:cs typeface="Calibri" panose="020F0502020204030204" pitchFamily="34" charset="0"/>
              </a:rPr>
              <a:t>nhiều bức tranh cùng loại, xếp chồng lên nhau một cách ngay ngắn.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50" name="Picture 2" descr="Tổng hợp 70+ giấy vẽ tranh tuyệt vời nhất - Tin Học Vui">
            <a:extLst>
              <a:ext uri="{FF2B5EF4-FFF2-40B4-BE49-F238E27FC236}">
                <a16:creationId xmlns:a16="http://schemas.microsoft.com/office/drawing/2014/main" id="{B26B790E-13D1-A878-3ECF-80C4B646A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1499" y="2673731"/>
            <a:ext cx="5409282" cy="360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100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76126F8A-7E07-7778-BD5A-993BA5DA25DC}"/>
              </a:ext>
            </a:extLst>
          </p:cNvPr>
          <p:cNvSpPr/>
          <p:nvPr/>
        </p:nvSpPr>
        <p:spPr>
          <a:xfrm>
            <a:off x="2038121" y="1427979"/>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913675AD-6562-66F4-ABFD-8658BDFA301B}"/>
              </a:ext>
            </a:extLst>
          </p:cNvPr>
          <p:cNvSpPr txBox="1"/>
          <p:nvPr/>
        </p:nvSpPr>
        <p:spPr>
          <a:xfrm>
            <a:off x="1883885" y="1593309"/>
            <a:ext cx="9033545" cy="1323439"/>
          </a:xfrm>
          <a:prstGeom prst="rect">
            <a:avLst/>
          </a:prstGeom>
          <a:noFill/>
        </p:spPr>
        <p:txBody>
          <a:bodyPr wrap="square" rtlCol="0">
            <a:spAutoFit/>
          </a:bodyPr>
          <a:lstStyle/>
          <a:p>
            <a:pPr lvl="0" algn="ctr">
              <a:defRPr/>
            </a:pPr>
            <a:r>
              <a:rPr lang="vi-VN" sz="4000" b="1" dirty="0">
                <a:solidFill>
                  <a:srgbClr val="0070C0"/>
                </a:solidFill>
                <a:latin typeface="Calibri" panose="020F0502020204030204" pitchFamily="34" charset="0"/>
                <a:cs typeface="Calibri" panose="020F0502020204030204" pitchFamily="34" charset="0"/>
              </a:rPr>
              <a:t>Giờ hồn: </a:t>
            </a:r>
            <a:r>
              <a:rPr lang="vi-VN" sz="4000" b="1" dirty="0">
                <a:solidFill>
                  <a:srgbClr val="002060"/>
                </a:solidFill>
                <a:latin typeface="Calibri" panose="020F0502020204030204" pitchFamily="34" charset="0"/>
                <a:cs typeface="Calibri" panose="020F0502020204030204" pitchFamily="34" charset="0"/>
              </a:rPr>
              <a:t>có ý nói phải coi chừng, mang tính đe dọa.</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0184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id="{E43444CE-24BE-9022-512D-3FCC473BE2BC}"/>
              </a:ext>
            </a:extLst>
          </p:cNvPr>
          <p:cNvSpPr txBox="1"/>
          <p:nvPr/>
        </p:nvSpPr>
        <p:spPr>
          <a:xfrm>
            <a:off x="451693" y="165253"/>
            <a:ext cx="11281272" cy="5847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NỞ HOA</a:t>
            </a:r>
            <a:endPar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lang="en-US" sz="2200" noProof="0" dirty="0">
                <a:solidFill>
                  <a:srgbClr val="000000"/>
                </a:solidFill>
                <a:latin typeface="Calibri" panose="020F0502020204030204" pitchFamily="34" charset="0"/>
                <a:cs typeface="Calibri" panose="020F0502020204030204" pitchFamily="34" charset="0"/>
              </a:rPr>
              <a:t>ồ</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Sao dưới bụng con gà mái mẹ lại có một hàng chấm chấm?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Đó là tí của nó ạ. Không có tí, gà con bú mẹ sao được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Thế con chuột nhắt đứng cạnh cái vòng tròn có hai chóp nhọn là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lưng con mèo. Ý cháu là... hỡi tên chuột kia, mi hãy giờ hồn, mèo chưa quay đầu lại đâu!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Ma Văn Kháng)</a:t>
            </a:r>
          </a:p>
        </p:txBody>
      </p:sp>
      <p:sp>
        <p:nvSpPr>
          <p:cNvPr id="2" name="Hình chữ nhật: Góc Tròn 42">
            <a:extLst>
              <a:ext uri="{FF2B5EF4-FFF2-40B4-BE49-F238E27FC236}">
                <a16:creationId xmlns:a16="http://schemas.microsoft.com/office/drawing/2014/main" id="{EF31B838-0F4E-D577-3F6B-06E773B97E16}"/>
              </a:ext>
            </a:extLst>
          </p:cNvPr>
          <p:cNvSpPr/>
          <p:nvPr/>
        </p:nvSpPr>
        <p:spPr>
          <a:xfrm>
            <a:off x="414954" y="5865972"/>
            <a:ext cx="3562136" cy="854326"/>
          </a:xfrm>
          <a:custGeom>
            <a:avLst/>
            <a:gdLst>
              <a:gd name="connsiteX0" fmla="*/ 0 w 3562136"/>
              <a:gd name="connsiteY0" fmla="*/ 142391 h 854326"/>
              <a:gd name="connsiteX1" fmla="*/ 142391 w 3562136"/>
              <a:gd name="connsiteY1" fmla="*/ 0 h 854326"/>
              <a:gd name="connsiteX2" fmla="*/ 863409 w 3562136"/>
              <a:gd name="connsiteY2" fmla="*/ 0 h 854326"/>
              <a:gd name="connsiteX3" fmla="*/ 1584427 w 3562136"/>
              <a:gd name="connsiteY3" fmla="*/ 0 h 854326"/>
              <a:gd name="connsiteX4" fmla="*/ 2305445 w 3562136"/>
              <a:gd name="connsiteY4" fmla="*/ 0 h 854326"/>
              <a:gd name="connsiteX5" fmla="*/ 3419745 w 3562136"/>
              <a:gd name="connsiteY5" fmla="*/ 0 h 854326"/>
              <a:gd name="connsiteX6" fmla="*/ 3562136 w 3562136"/>
              <a:gd name="connsiteY6" fmla="*/ 142391 h 854326"/>
              <a:gd name="connsiteX7" fmla="*/ 3562136 w 3562136"/>
              <a:gd name="connsiteY7" fmla="*/ 711935 h 854326"/>
              <a:gd name="connsiteX8" fmla="*/ 3419745 w 3562136"/>
              <a:gd name="connsiteY8" fmla="*/ 854326 h 854326"/>
              <a:gd name="connsiteX9" fmla="*/ 2731501 w 3562136"/>
              <a:gd name="connsiteY9" fmla="*/ 854326 h 854326"/>
              <a:gd name="connsiteX10" fmla="*/ 2141577 w 3562136"/>
              <a:gd name="connsiteY10" fmla="*/ 854326 h 854326"/>
              <a:gd name="connsiteX11" fmla="*/ 1420559 w 3562136"/>
              <a:gd name="connsiteY11" fmla="*/ 854326 h 854326"/>
              <a:gd name="connsiteX12" fmla="*/ 699541 w 3562136"/>
              <a:gd name="connsiteY12" fmla="*/ 854326 h 854326"/>
              <a:gd name="connsiteX13" fmla="*/ 142391 w 3562136"/>
              <a:gd name="connsiteY13" fmla="*/ 854326 h 854326"/>
              <a:gd name="connsiteX14" fmla="*/ 0 w 3562136"/>
              <a:gd name="connsiteY14" fmla="*/ 711935 h 854326"/>
              <a:gd name="connsiteX15" fmla="*/ 0 w 3562136"/>
              <a:gd name="connsiteY15"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2136" h="854326" fill="none" extrusionOk="0">
                <a:moveTo>
                  <a:pt x="0" y="142391"/>
                </a:moveTo>
                <a:cubicBezTo>
                  <a:pt x="15398" y="61841"/>
                  <a:pt x="79279" y="4981"/>
                  <a:pt x="142391" y="0"/>
                </a:cubicBezTo>
                <a:cubicBezTo>
                  <a:pt x="478781" y="-3180"/>
                  <a:pt x="618319" y="-7670"/>
                  <a:pt x="863409" y="0"/>
                </a:cubicBezTo>
                <a:cubicBezTo>
                  <a:pt x="1108499" y="7670"/>
                  <a:pt x="1293717" y="29404"/>
                  <a:pt x="1584427" y="0"/>
                </a:cubicBezTo>
                <a:cubicBezTo>
                  <a:pt x="1875137" y="-29404"/>
                  <a:pt x="2058869" y="15337"/>
                  <a:pt x="2305445" y="0"/>
                </a:cubicBezTo>
                <a:cubicBezTo>
                  <a:pt x="2552021" y="-15337"/>
                  <a:pt x="2951472" y="37324"/>
                  <a:pt x="3419745" y="0"/>
                </a:cubicBezTo>
                <a:cubicBezTo>
                  <a:pt x="3492871" y="-25"/>
                  <a:pt x="3556546" y="51080"/>
                  <a:pt x="3562136" y="142391"/>
                </a:cubicBezTo>
                <a:cubicBezTo>
                  <a:pt x="3537695" y="273435"/>
                  <a:pt x="3568375" y="508628"/>
                  <a:pt x="3562136" y="711935"/>
                </a:cubicBezTo>
                <a:cubicBezTo>
                  <a:pt x="3574580" y="777940"/>
                  <a:pt x="3493787" y="845246"/>
                  <a:pt x="3419745" y="854326"/>
                </a:cubicBezTo>
                <a:cubicBezTo>
                  <a:pt x="3150992" y="827266"/>
                  <a:pt x="2875544" y="878071"/>
                  <a:pt x="2731501" y="854326"/>
                </a:cubicBezTo>
                <a:cubicBezTo>
                  <a:pt x="2587458" y="830581"/>
                  <a:pt x="2374026" y="867249"/>
                  <a:pt x="2141577" y="854326"/>
                </a:cubicBezTo>
                <a:cubicBezTo>
                  <a:pt x="1909128" y="841403"/>
                  <a:pt x="1623179" y="872741"/>
                  <a:pt x="1420559" y="854326"/>
                </a:cubicBezTo>
                <a:cubicBezTo>
                  <a:pt x="1217939" y="835911"/>
                  <a:pt x="985632" y="853613"/>
                  <a:pt x="699541" y="854326"/>
                </a:cubicBezTo>
                <a:cubicBezTo>
                  <a:pt x="413450" y="855039"/>
                  <a:pt x="381585" y="878822"/>
                  <a:pt x="142391" y="854326"/>
                </a:cubicBezTo>
                <a:cubicBezTo>
                  <a:pt x="65452" y="863566"/>
                  <a:pt x="3401" y="790882"/>
                  <a:pt x="0" y="711935"/>
                </a:cubicBezTo>
                <a:cubicBezTo>
                  <a:pt x="9798" y="530621"/>
                  <a:pt x="19948" y="265685"/>
                  <a:pt x="0" y="142391"/>
                </a:cubicBezTo>
                <a:close/>
              </a:path>
              <a:path w="3562136" h="854326" stroke="0" extrusionOk="0">
                <a:moveTo>
                  <a:pt x="0" y="142391"/>
                </a:moveTo>
                <a:cubicBezTo>
                  <a:pt x="10827" y="61933"/>
                  <a:pt x="63605" y="5959"/>
                  <a:pt x="142391" y="0"/>
                </a:cubicBezTo>
                <a:cubicBezTo>
                  <a:pt x="381581" y="25745"/>
                  <a:pt x="466217" y="-5529"/>
                  <a:pt x="699541" y="0"/>
                </a:cubicBezTo>
                <a:cubicBezTo>
                  <a:pt x="932865" y="5529"/>
                  <a:pt x="1047667" y="14833"/>
                  <a:pt x="1256691" y="0"/>
                </a:cubicBezTo>
                <a:cubicBezTo>
                  <a:pt x="1465715" y="-14833"/>
                  <a:pt x="1608227" y="-6286"/>
                  <a:pt x="1879389" y="0"/>
                </a:cubicBezTo>
                <a:cubicBezTo>
                  <a:pt x="2150551" y="6286"/>
                  <a:pt x="2391940" y="-15065"/>
                  <a:pt x="2600407" y="0"/>
                </a:cubicBezTo>
                <a:cubicBezTo>
                  <a:pt x="2808874" y="15065"/>
                  <a:pt x="3244136" y="-9887"/>
                  <a:pt x="3419745" y="0"/>
                </a:cubicBezTo>
                <a:cubicBezTo>
                  <a:pt x="3493936" y="9964"/>
                  <a:pt x="3569791" y="62442"/>
                  <a:pt x="3562136" y="142391"/>
                </a:cubicBezTo>
                <a:cubicBezTo>
                  <a:pt x="3544177" y="390647"/>
                  <a:pt x="3548358" y="433353"/>
                  <a:pt x="3562136" y="711935"/>
                </a:cubicBezTo>
                <a:cubicBezTo>
                  <a:pt x="3552449" y="803658"/>
                  <a:pt x="3506919" y="855932"/>
                  <a:pt x="3419745" y="854326"/>
                </a:cubicBezTo>
                <a:cubicBezTo>
                  <a:pt x="3284808" y="858497"/>
                  <a:pt x="3018945" y="836430"/>
                  <a:pt x="2764274" y="854326"/>
                </a:cubicBezTo>
                <a:cubicBezTo>
                  <a:pt x="2509603" y="872222"/>
                  <a:pt x="2373755" y="881262"/>
                  <a:pt x="2076030" y="854326"/>
                </a:cubicBezTo>
                <a:cubicBezTo>
                  <a:pt x="1778305" y="827390"/>
                  <a:pt x="1536899" y="825340"/>
                  <a:pt x="1387786" y="854326"/>
                </a:cubicBezTo>
                <a:cubicBezTo>
                  <a:pt x="1238673" y="883312"/>
                  <a:pt x="584651" y="886863"/>
                  <a:pt x="142391" y="854326"/>
                </a:cubicBezTo>
                <a:cubicBezTo>
                  <a:pt x="65290" y="850234"/>
                  <a:pt x="-2500" y="788305"/>
                  <a:pt x="0" y="711935"/>
                </a:cubicBezTo>
                <a:cubicBezTo>
                  <a:pt x="-16928" y="532825"/>
                  <a:pt x="24317" y="328806"/>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Đọc</a:t>
            </a:r>
            <a:r>
              <a:rPr lang="en-US" sz="4400" b="1" dirty="0">
                <a:solidFill>
                  <a:srgbClr val="002060"/>
                </a:solidFill>
              </a:rPr>
              <a:t> </a:t>
            </a:r>
            <a:r>
              <a:rPr lang="en-US" sz="4400" b="1" dirty="0" err="1">
                <a:solidFill>
                  <a:srgbClr val="002060"/>
                </a:solidFill>
              </a:rPr>
              <a:t>diễn</a:t>
            </a:r>
            <a:r>
              <a:rPr lang="en-US" sz="4400" b="1" dirty="0">
                <a:solidFill>
                  <a:srgbClr val="002060"/>
                </a:solidFill>
              </a:rPr>
              <a:t> </a:t>
            </a:r>
            <a:r>
              <a:rPr lang="en-US" sz="4400" b="1" dirty="0" err="1">
                <a:solidFill>
                  <a:srgbClr val="002060"/>
                </a:solidFill>
              </a:rPr>
              <a:t>cảm</a:t>
            </a:r>
            <a:endParaRPr lang="en-US" sz="4400" b="1" dirty="0">
              <a:solidFill>
                <a:srgbClr val="002060"/>
              </a:solidFill>
            </a:endParaRPr>
          </a:p>
        </p:txBody>
      </p:sp>
      <p:cxnSp>
        <p:nvCxnSpPr>
          <p:cNvPr id="6" name="Straight Connector 5">
            <a:extLst>
              <a:ext uri="{FF2B5EF4-FFF2-40B4-BE49-F238E27FC236}">
                <a16:creationId xmlns:a16="http://schemas.microsoft.com/office/drawing/2014/main" id="{91FEC1C5-D999-925A-CC60-EE3B1B440D8B}"/>
              </a:ext>
            </a:extLst>
          </p:cNvPr>
          <p:cNvCxnSpPr/>
          <p:nvPr/>
        </p:nvCxnSpPr>
        <p:spPr>
          <a:xfrm>
            <a:off x="2963537" y="859316"/>
            <a:ext cx="149829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FE721AB-0F06-5B56-4932-D3AD34293674}"/>
              </a:ext>
            </a:extLst>
          </p:cNvPr>
          <p:cNvCxnSpPr>
            <a:cxnSpLocks/>
          </p:cNvCxnSpPr>
          <p:nvPr/>
        </p:nvCxnSpPr>
        <p:spPr>
          <a:xfrm>
            <a:off x="7293166" y="3536415"/>
            <a:ext cx="22915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0E2F845-8EB5-2678-CE7A-BE2D1839357D}"/>
              </a:ext>
            </a:extLst>
          </p:cNvPr>
          <p:cNvCxnSpPr>
            <a:cxnSpLocks/>
          </p:cNvCxnSpPr>
          <p:nvPr/>
        </p:nvCxnSpPr>
        <p:spPr>
          <a:xfrm>
            <a:off x="9716877" y="3558448"/>
            <a:ext cx="1983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4E7A685-CCAB-8C1A-C9AB-60604042AB08}"/>
              </a:ext>
            </a:extLst>
          </p:cNvPr>
          <p:cNvCxnSpPr>
            <a:cxnSpLocks/>
          </p:cNvCxnSpPr>
          <p:nvPr/>
        </p:nvCxnSpPr>
        <p:spPr>
          <a:xfrm>
            <a:off x="550843" y="3866921"/>
            <a:ext cx="55965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617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443497" y="1226354"/>
            <a:ext cx="6293147" cy="228708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914377">
                <a:lnSpc>
                  <a:spcPct val="120000"/>
                </a:lnSpc>
              </a:pPr>
              <a:r>
                <a:rPr lang="en-US" sz="3600" dirty="0" err="1">
                  <a:solidFill>
                    <a:srgbClr val="000000"/>
                  </a:solidFill>
                  <a:latin typeface="Calibri"/>
                  <a:sym typeface="Arial" panose="020B0604020202020204"/>
                </a:rPr>
                <a:t>Phân</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công</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theo</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đoạn</a:t>
              </a:r>
              <a:r>
                <a:rPr lang="en-US" sz="3600" dirty="0">
                  <a:solidFill>
                    <a:srgbClr val="000000"/>
                  </a:solidFill>
                  <a:latin typeface="Calibri"/>
                  <a:sym typeface="Arial" panose="020B0604020202020204"/>
                </a:rPr>
                <a:t>.</a:t>
              </a:r>
            </a:p>
            <a:p>
              <a:pPr marL="568311" algn="just" defTabSz="914377">
                <a:lnSpc>
                  <a:spcPct val="120000"/>
                </a:lnSpc>
              </a:pPr>
              <a:r>
                <a:rPr lang="en-US" sz="3600" dirty="0" err="1">
                  <a:solidFill>
                    <a:srgbClr val="000000"/>
                  </a:solidFill>
                  <a:latin typeface="Calibri"/>
                  <a:sym typeface="Arial" panose="020B0604020202020204"/>
                </a:rPr>
                <a:t>Tất</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cả</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thành</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viên</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đều</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Yêu</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Cầu</a:t>
              </a:r>
              <a:endPar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254839" y="3787089"/>
            <a:ext cx="7073839" cy="2842692"/>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7">
                  <a:lnSpc>
                    <a:spcPct val="110000"/>
                  </a:lnSpc>
                </a:pPr>
                <a:r>
                  <a:rPr lang="en-US" sz="3600" dirty="0">
                    <a:solidFill>
                      <a:srgbClr val="000000"/>
                    </a:solidFill>
                    <a:latin typeface="Calibri"/>
                    <a:sym typeface="Arial" panose="020B0604020202020204"/>
                  </a:rPr>
                  <a:t>1.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đúng</a:t>
                </a:r>
                <a:r>
                  <a:rPr lang="en-US" sz="3600" dirty="0">
                    <a:solidFill>
                      <a:srgbClr val="000000"/>
                    </a:solidFill>
                    <a:latin typeface="Calibri"/>
                    <a:sym typeface="Arial" panose="020B0604020202020204"/>
                  </a:rPr>
                  <a:t>.</a:t>
                </a:r>
              </a:p>
              <a:p>
                <a:pPr algn="just" defTabSz="914377">
                  <a:lnSpc>
                    <a:spcPct val="110000"/>
                  </a:lnSpc>
                </a:pPr>
                <a:r>
                  <a:rPr lang="en-US" sz="3600" dirty="0">
                    <a:solidFill>
                      <a:srgbClr val="000000"/>
                    </a:solidFill>
                    <a:latin typeface="Calibri"/>
                    <a:sym typeface="Arial" panose="020B0604020202020204"/>
                  </a:rPr>
                  <a:t>2.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to, </a:t>
                </a:r>
                <a:r>
                  <a:rPr lang="en-US" sz="3600" dirty="0" err="1">
                    <a:solidFill>
                      <a:srgbClr val="000000"/>
                    </a:solidFill>
                    <a:latin typeface="Calibri"/>
                    <a:sym typeface="Arial" panose="020B0604020202020204"/>
                  </a:rPr>
                  <a:t>rõ</a:t>
                </a:r>
                <a:r>
                  <a:rPr lang="en-US" sz="3600" dirty="0">
                    <a:solidFill>
                      <a:srgbClr val="000000"/>
                    </a:solidFill>
                    <a:latin typeface="Calibri"/>
                    <a:sym typeface="Arial" panose="020B0604020202020204"/>
                  </a:rPr>
                  <a:t>.</a:t>
                </a:r>
              </a:p>
              <a:p>
                <a:pPr algn="just" defTabSz="914377">
                  <a:lnSpc>
                    <a:spcPct val="110000"/>
                  </a:lnSpc>
                </a:pPr>
                <a:r>
                  <a:rPr lang="en-US" sz="3600" dirty="0">
                    <a:solidFill>
                      <a:srgbClr val="000000"/>
                    </a:solidFill>
                    <a:latin typeface="Calibri"/>
                    <a:sym typeface="Arial" panose="020B0604020202020204"/>
                  </a:rPr>
                  <a:t>3.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ngắt</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nghỉ</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đúng</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chỗ</a:t>
                </a:r>
                <a:r>
                  <a:rPr lang="en-US" sz="3600" dirty="0">
                    <a:solidFill>
                      <a:srgbClr val="000000"/>
                    </a:solidFill>
                    <a:latin typeface="Calibri"/>
                    <a:sym typeface="Arial" panose="020B0604020202020204"/>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Tiêu</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chí</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đánh</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giá</a:t>
                </a:r>
                <a:endPar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8484067" y="2308987"/>
            <a:ext cx="2549264" cy="898363"/>
          </a:xfrm>
          <a:custGeom>
            <a:avLst/>
            <a:gdLst>
              <a:gd name="connsiteX0" fmla="*/ 0 w 2549264"/>
              <a:gd name="connsiteY0" fmla="*/ 149730 h 898363"/>
              <a:gd name="connsiteX1" fmla="*/ 149730 w 2549264"/>
              <a:gd name="connsiteY1" fmla="*/ 0 h 898363"/>
              <a:gd name="connsiteX2" fmla="*/ 2399534 w 2549264"/>
              <a:gd name="connsiteY2" fmla="*/ 0 h 898363"/>
              <a:gd name="connsiteX3" fmla="*/ 2549264 w 2549264"/>
              <a:gd name="connsiteY3" fmla="*/ 149730 h 898363"/>
              <a:gd name="connsiteX4" fmla="*/ 2549264 w 2549264"/>
              <a:gd name="connsiteY4" fmla="*/ 748633 h 898363"/>
              <a:gd name="connsiteX5" fmla="*/ 2399534 w 2549264"/>
              <a:gd name="connsiteY5" fmla="*/ 898363 h 898363"/>
              <a:gd name="connsiteX6" fmla="*/ 149730 w 2549264"/>
              <a:gd name="connsiteY6" fmla="*/ 898363 h 898363"/>
              <a:gd name="connsiteX7" fmla="*/ 0 w 2549264"/>
              <a:gd name="connsiteY7" fmla="*/ 748633 h 898363"/>
              <a:gd name="connsiteX8" fmla="*/ 0 w 2549264"/>
              <a:gd name="connsiteY8" fmla="*/ 149730 h 89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3"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81047" y="439997"/>
                  <a:pt x="2568228" y="516227"/>
                  <a:pt x="2549264" y="748633"/>
                </a:cubicBezTo>
                <a:cubicBezTo>
                  <a:pt x="2549827" y="828469"/>
                  <a:pt x="2479912" y="895766"/>
                  <a:pt x="2399534" y="898363"/>
                </a:cubicBezTo>
                <a:cubicBezTo>
                  <a:pt x="1575120" y="928190"/>
                  <a:pt x="484393" y="819057"/>
                  <a:pt x="149730" y="898363"/>
                </a:cubicBezTo>
                <a:cubicBezTo>
                  <a:pt x="76262" y="897320"/>
                  <a:pt x="-5529" y="832420"/>
                  <a:pt x="0" y="748633"/>
                </a:cubicBezTo>
                <a:cubicBezTo>
                  <a:pt x="-3339" y="513223"/>
                  <a:pt x="27480" y="435239"/>
                  <a:pt x="0" y="149730"/>
                </a:cubicBezTo>
                <a:close/>
              </a:path>
              <a:path w="2549264" h="898363"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4790" y="214473"/>
                  <a:pt x="2528399" y="672071"/>
                  <a:pt x="2549264" y="748633"/>
                </a:cubicBezTo>
                <a:cubicBezTo>
                  <a:pt x="2542838" y="833655"/>
                  <a:pt x="2472518" y="896774"/>
                  <a:pt x="2399534" y="898363"/>
                </a:cubicBezTo>
                <a:cubicBezTo>
                  <a:pt x="2015410" y="737656"/>
                  <a:pt x="1252153" y="938030"/>
                  <a:pt x="149730" y="898363"/>
                </a:cubicBezTo>
                <a:cubicBezTo>
                  <a:pt x="57375" y="896412"/>
                  <a:pt x="-6430" y="828414"/>
                  <a:pt x="0" y="748633"/>
                </a:cubicBezTo>
                <a:cubicBezTo>
                  <a:pt x="-33377" y="527301"/>
                  <a:pt x="-43672" y="385371"/>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NHÓM </a:t>
            </a:r>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sym typeface="Arial" panose="020B0604020202020204"/>
              </a:rPr>
              <a:t>3</a:t>
            </a:r>
            <a:endPar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9" y="2745829"/>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2052806" y="236291"/>
            <a:ext cx="7895004" cy="835224"/>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792075" y="1820237"/>
            <a:ext cx="8702800" cy="3373897"/>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7">
                  <a:lnSpc>
                    <a:spcPct val="110000"/>
                  </a:lnSpc>
                </a:pPr>
                <a:r>
                  <a:rPr lang="en-US" sz="4400" dirty="0">
                    <a:solidFill>
                      <a:srgbClr val="000000"/>
                    </a:solidFill>
                    <a:latin typeface="Calibri"/>
                    <a:sym typeface="Arial" panose="020B0604020202020204"/>
                  </a:rPr>
                  <a:t>1.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đúng</a:t>
                </a:r>
                <a:r>
                  <a:rPr lang="en-US" sz="4400" dirty="0">
                    <a:solidFill>
                      <a:srgbClr val="000000"/>
                    </a:solidFill>
                    <a:latin typeface="Calibri"/>
                    <a:sym typeface="Arial" panose="020B0604020202020204"/>
                  </a:rPr>
                  <a:t>.</a:t>
                </a:r>
              </a:p>
              <a:p>
                <a:pPr algn="just" defTabSz="914377">
                  <a:lnSpc>
                    <a:spcPct val="110000"/>
                  </a:lnSpc>
                </a:pPr>
                <a:r>
                  <a:rPr lang="en-US" sz="4400" dirty="0">
                    <a:solidFill>
                      <a:srgbClr val="000000"/>
                    </a:solidFill>
                    <a:latin typeface="Calibri"/>
                    <a:sym typeface="Arial" panose="020B0604020202020204"/>
                  </a:rPr>
                  <a:t>2.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to, </a:t>
                </a:r>
                <a:r>
                  <a:rPr lang="en-US" sz="4400" dirty="0" err="1">
                    <a:solidFill>
                      <a:srgbClr val="000000"/>
                    </a:solidFill>
                    <a:latin typeface="Calibri"/>
                    <a:sym typeface="Arial" panose="020B0604020202020204"/>
                  </a:rPr>
                  <a:t>rõ</a:t>
                </a:r>
                <a:r>
                  <a:rPr lang="en-US" sz="4400" dirty="0">
                    <a:solidFill>
                      <a:srgbClr val="000000"/>
                    </a:solidFill>
                    <a:latin typeface="Calibri"/>
                    <a:sym typeface="Arial" panose="020B0604020202020204"/>
                  </a:rPr>
                  <a:t>.</a:t>
                </a:r>
              </a:p>
              <a:p>
                <a:pPr algn="just" defTabSz="914377">
                  <a:lnSpc>
                    <a:spcPct val="110000"/>
                  </a:lnSpc>
                </a:pPr>
                <a:r>
                  <a:rPr lang="en-US" sz="4400" dirty="0">
                    <a:solidFill>
                      <a:srgbClr val="000000"/>
                    </a:solidFill>
                    <a:latin typeface="Calibri"/>
                    <a:sym typeface="Arial" panose="020B0604020202020204"/>
                  </a:rPr>
                  <a:t>3.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ngắt</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nghỉ</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đúng</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chỗ</a:t>
                </a:r>
                <a:r>
                  <a:rPr lang="en-US" sz="4400" dirty="0">
                    <a:solidFill>
                      <a:srgbClr val="000000"/>
                    </a:solidFill>
                    <a:latin typeface="Calibri"/>
                    <a:sym typeface="Arial" panose="020B0604020202020204"/>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Tiêu</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chí</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đánh</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giá</a:t>
                </a:r>
                <a:endPar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2" y="3739133"/>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D029180-6336-C334-DEF8-1CECB8F7AA8B}"/>
              </a:ext>
            </a:extLst>
          </p:cNvPr>
          <p:cNvPicPr>
            <a:picLocks noChangeAspect="1"/>
          </p:cNvPicPr>
          <p:nvPr/>
        </p:nvPicPr>
        <p:blipFill>
          <a:blip r:embed="rId7"/>
          <a:stretch>
            <a:fillRect/>
          </a:stretch>
        </p:blipFill>
        <p:spPr>
          <a:xfrm>
            <a:off x="0" y="482885"/>
            <a:ext cx="11985775" cy="993734"/>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Text to Speech - FPT.AI (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0502" y="227682"/>
            <a:ext cx="609600" cy="609600"/>
          </a:xfrm>
          <a:prstGeom prst="rect">
            <a:avLst/>
          </a:prstGeom>
        </p:spPr>
      </p:pic>
    </p:spTree>
    <p:extLst>
      <p:ext uri="{BB962C8B-B14F-4D97-AF65-F5344CB8AC3E}">
        <p14:creationId xmlns:p14="http://schemas.microsoft.com/office/powerpoint/2010/main" val="9034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99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5" name="Picture 4">
            <a:extLst>
              <a:ext uri="{FF2B5EF4-FFF2-40B4-BE49-F238E27FC236}">
                <a16:creationId xmlns:a16="http://schemas.microsoft.com/office/drawing/2014/main" id="{873D13E8-66D9-2D20-05B4-5EECC92E0F8D}"/>
              </a:ext>
            </a:extLst>
          </p:cNvPr>
          <p:cNvPicPr>
            <a:picLocks noChangeAspect="1"/>
          </p:cNvPicPr>
          <p:nvPr/>
        </p:nvPicPr>
        <p:blipFill>
          <a:blip r:embed="rId4"/>
          <a:stretch>
            <a:fillRect/>
          </a:stretch>
        </p:blipFill>
        <p:spPr>
          <a:xfrm>
            <a:off x="2004601" y="500786"/>
            <a:ext cx="9108213" cy="1780186"/>
          </a:xfrm>
          <a:prstGeom prst="rect">
            <a:avLst/>
          </a:prstGeom>
        </p:spPr>
      </p:pic>
    </p:spTree>
    <p:extLst>
      <p:ext uri="{BB962C8B-B14F-4D97-AF65-F5344CB8AC3E}">
        <p14:creationId xmlns:p14="http://schemas.microsoft.com/office/powerpoint/2010/main" val="3219370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20">
            <a:extLst>
              <a:ext uri="{FF2B5EF4-FFF2-40B4-BE49-F238E27FC236}">
                <a16:creationId xmlns:a16="http://schemas.microsoft.com/office/drawing/2014/main" id="{E899CC13-43F5-D2AD-F110-E66B3A978F3C}"/>
              </a:ext>
            </a:extLst>
          </p:cNvPr>
          <p:cNvGrpSpPr/>
          <p:nvPr/>
        </p:nvGrpSpPr>
        <p:grpSpPr>
          <a:xfrm>
            <a:off x="262810" y="110531"/>
            <a:ext cx="11398360" cy="1523972"/>
            <a:chOff x="282113" y="-183411"/>
            <a:chExt cx="8548770" cy="1142979"/>
          </a:xfrm>
        </p:grpSpPr>
        <p:sp>
          <p:nvSpPr>
            <p:cNvPr id="4" name="Hình chữ nhật: Góc Tròn 3">
              <a:extLst>
                <a:ext uri="{FF2B5EF4-FFF2-40B4-BE49-F238E27FC236}">
                  <a16:creationId xmlns:a16="http://schemas.microsoft.com/office/drawing/2014/main" id="{F486D5C5-0F16-FE64-85A4-F6FE1E37C606}"/>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6" name="Hộp Văn bản 4">
              <a:extLst>
                <a:ext uri="{FF2B5EF4-FFF2-40B4-BE49-F238E27FC236}">
                  <a16:creationId xmlns:a16="http://schemas.microsoft.com/office/drawing/2014/main" id="{8AF9D163-0705-5710-9262-8A9C050DA446}"/>
                </a:ext>
              </a:extLst>
            </p:cNvPr>
            <p:cNvSpPr txBox="1"/>
            <p:nvPr/>
          </p:nvSpPr>
          <p:spPr>
            <a:xfrm>
              <a:off x="927764" y="-183411"/>
              <a:ext cx="7856885" cy="10849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Tài năng của Bống được giới thiệu như thế nào ở đoạn mở đầu?</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Hình ảnh 5">
              <a:extLst>
                <a:ext uri="{FF2B5EF4-FFF2-40B4-BE49-F238E27FC236}">
                  <a16:creationId xmlns:a16="http://schemas.microsoft.com/office/drawing/2014/main" id="{5008618E-D94A-246B-E4D5-323503E6541F}"/>
                </a:ext>
              </a:extLst>
            </p:cNvPr>
            <p:cNvPicPr>
              <a:picLocks noChangeAspect="1"/>
            </p:cNvPicPr>
            <p:nvPr/>
          </p:nvPicPr>
          <p:blipFill rotWithShape="1">
            <a:blip r:embed="rId3"/>
            <a:srcRect l="31483" t="5898" r="50744" b="64236"/>
            <a:stretch/>
          </p:blipFill>
          <p:spPr>
            <a:xfrm>
              <a:off x="421432" y="-170659"/>
              <a:ext cx="672640" cy="1130227"/>
            </a:xfrm>
            <a:prstGeom prst="rect">
              <a:avLst/>
            </a:prstGeom>
          </p:spPr>
        </p:pic>
      </p:grpSp>
      <p:pic>
        <p:nvPicPr>
          <p:cNvPr id="9" name="Picture 5">
            <a:extLst>
              <a:ext uri="{FF2B5EF4-FFF2-40B4-BE49-F238E27FC236}">
                <a16:creationId xmlns:a16="http://schemas.microsoft.com/office/drawing/2014/main" id="{5C9A2FF6-4C38-B3A2-DCB6-ACFF5488FC78}"/>
              </a:ext>
            </a:extLst>
          </p:cNvPr>
          <p:cNvPicPr>
            <a:picLocks noChangeAspect="1"/>
          </p:cNvPicPr>
          <p:nvPr/>
        </p:nvPicPr>
        <p:blipFill>
          <a:blip r:embed="rId4"/>
          <a:stretch>
            <a:fillRect/>
          </a:stretch>
        </p:blipFill>
        <p:spPr>
          <a:xfrm>
            <a:off x="9799644" y="2620251"/>
            <a:ext cx="2302904" cy="3661027"/>
          </a:xfrm>
          <a:prstGeom prst="rect">
            <a:avLst/>
          </a:prstGeom>
        </p:spPr>
      </p:pic>
      <p:grpSp>
        <p:nvGrpSpPr>
          <p:cNvPr id="10" name="Nhóm 25">
            <a:extLst>
              <a:ext uri="{FF2B5EF4-FFF2-40B4-BE49-F238E27FC236}">
                <a16:creationId xmlns:a16="http://schemas.microsoft.com/office/drawing/2014/main" id="{FEFBEDC4-9897-97F5-3E66-D8264D700CC8}"/>
              </a:ext>
            </a:extLst>
          </p:cNvPr>
          <p:cNvGrpSpPr/>
          <p:nvPr/>
        </p:nvGrpSpPr>
        <p:grpSpPr>
          <a:xfrm>
            <a:off x="808860" y="2062774"/>
            <a:ext cx="8348187" cy="3687697"/>
            <a:chOff x="538431" y="1505163"/>
            <a:chExt cx="5597425" cy="2765773"/>
          </a:xfrm>
        </p:grpSpPr>
        <p:sp>
          <p:nvSpPr>
            <p:cNvPr id="11" name="Hình chữ nhật: Góc Tròn 26">
              <a:extLst>
                <a:ext uri="{FF2B5EF4-FFF2-40B4-BE49-F238E27FC236}">
                  <a16:creationId xmlns:a16="http://schemas.microsoft.com/office/drawing/2014/main" id="{F60406F2-A9E1-2698-B163-F29AA3524CD8}"/>
                </a:ext>
              </a:extLst>
            </p:cNvPr>
            <p:cNvSpPr/>
            <p:nvPr/>
          </p:nvSpPr>
          <p:spPr>
            <a:xfrm>
              <a:off x="538431" y="1505163"/>
              <a:ext cx="5597425" cy="275776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2" name="Hộp Văn bản 27">
              <a:extLst>
                <a:ext uri="{FF2B5EF4-FFF2-40B4-BE49-F238E27FC236}">
                  <a16:creationId xmlns:a16="http://schemas.microsoft.com/office/drawing/2014/main" id="{EA32CDDE-5D37-B716-E5BD-F9A05793521D}"/>
                </a:ext>
              </a:extLst>
            </p:cNvPr>
            <p:cNvSpPr txBox="1"/>
            <p:nvPr/>
          </p:nvSpPr>
          <p:spPr>
            <a:xfrm>
              <a:off x="597351" y="1616363"/>
              <a:ext cx="5479585" cy="2654573"/>
            </a:xfrm>
            <a:prstGeom prst="rect">
              <a:avLst/>
            </a:prstGeom>
            <a:noFill/>
          </p:spPr>
          <p:txBody>
            <a:bodyPr wrap="square">
              <a:spAutoFit/>
            </a:bodyPr>
            <a:lstStyle/>
            <a:p>
              <a:pPr algn="just" defTabSz="1219170">
                <a:buClr>
                  <a:srgbClr val="000000"/>
                </a:buClr>
                <a:defRPr/>
              </a:pPr>
              <a:r>
                <a:rPr lang="en-US" sz="3200" b="1" kern="0" dirty="0">
                  <a:solidFill>
                    <a:srgbClr val="002060"/>
                  </a:solidFill>
                  <a:latin typeface="Calibri"/>
                  <a:cs typeface="Arial"/>
                  <a:sym typeface="Arial"/>
                </a:rPr>
                <a:t>   </a:t>
              </a:r>
              <a:r>
                <a:rPr lang="vi-VN" sz="3200" b="1" kern="0" dirty="0">
                  <a:solidFill>
                    <a:srgbClr val="002060"/>
                  </a:solidFill>
                  <a:latin typeface="Calibri"/>
                  <a:cs typeface="Arial"/>
                  <a:sym typeface="Arial"/>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p:txBody>
        </p:sp>
      </p:grpSp>
    </p:spTree>
    <p:extLst>
      <p:ext uri="{BB962C8B-B14F-4D97-AF65-F5344CB8AC3E}">
        <p14:creationId xmlns:p14="http://schemas.microsoft.com/office/powerpoint/2010/main" val="2409394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Nhóm 1">
            <a:extLst>
              <a:ext uri="{FF2B5EF4-FFF2-40B4-BE49-F238E27FC236}">
                <a16:creationId xmlns:a16="http://schemas.microsoft.com/office/drawing/2014/main" id="{EBB14663-9081-6213-9D7E-DDE3D8F93E91}"/>
              </a:ext>
            </a:extLst>
          </p:cNvPr>
          <p:cNvGrpSpPr/>
          <p:nvPr/>
        </p:nvGrpSpPr>
        <p:grpSpPr>
          <a:xfrm>
            <a:off x="279781" y="221566"/>
            <a:ext cx="10654139" cy="1302425"/>
            <a:chOff x="207253" y="1728030"/>
            <a:chExt cx="7990604" cy="976819"/>
          </a:xfrm>
        </p:grpSpPr>
        <p:grpSp>
          <p:nvGrpSpPr>
            <p:cNvPr id="5" name="Nhóm 2">
              <a:extLst>
                <a:ext uri="{FF2B5EF4-FFF2-40B4-BE49-F238E27FC236}">
                  <a16:creationId xmlns:a16="http://schemas.microsoft.com/office/drawing/2014/main" id="{E32E0C05-F9D1-ABB2-FC67-C877A97E34A2}"/>
                </a:ext>
              </a:extLst>
            </p:cNvPr>
            <p:cNvGrpSpPr/>
            <p:nvPr/>
          </p:nvGrpSpPr>
          <p:grpSpPr>
            <a:xfrm>
              <a:off x="501914" y="1868019"/>
              <a:ext cx="7695943" cy="658819"/>
              <a:chOff x="4808981" y="827021"/>
              <a:chExt cx="7695943" cy="658819"/>
            </a:xfrm>
          </p:grpSpPr>
          <p:sp>
            <p:nvSpPr>
              <p:cNvPr id="14" name="Hình chữ nhật: Góc Tròn 4">
                <a:extLst>
                  <a:ext uri="{FF2B5EF4-FFF2-40B4-BE49-F238E27FC236}">
                    <a16:creationId xmlns:a16="http://schemas.microsoft.com/office/drawing/2014/main" id="{5B5D15F1-FA98-7218-5B70-BCE59643027E}"/>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5" name="Hộp Văn bản 5">
                <a:extLst>
                  <a:ext uri="{FF2B5EF4-FFF2-40B4-BE49-F238E27FC236}">
                    <a16:creationId xmlns:a16="http://schemas.microsoft.com/office/drawing/2014/main" id="{DFAE7E41-1D0C-238E-B675-866509ECE237}"/>
                  </a:ext>
                </a:extLst>
              </p:cNvPr>
              <p:cNvSpPr txBox="1"/>
              <p:nvPr/>
            </p:nvSpPr>
            <p:spPr>
              <a:xfrm>
                <a:off x="4808981" y="853078"/>
                <a:ext cx="7576496"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Điều đáng chú ý trong bức tranh Bống vẽ là gì?</a:t>
                </a:r>
              </a:p>
            </p:txBody>
          </p:sp>
        </p:grpSp>
        <p:pic>
          <p:nvPicPr>
            <p:cNvPr id="13" name="Hình ảnh 3">
              <a:extLst>
                <a:ext uri="{FF2B5EF4-FFF2-40B4-BE49-F238E27FC236}">
                  <a16:creationId xmlns:a16="http://schemas.microsoft.com/office/drawing/2014/main" id="{A6BD33C6-A820-05FF-72C4-35D73B786DC0}"/>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16" name="Rectangle: Rounded Corners 7">
            <a:extLst>
              <a:ext uri="{FF2B5EF4-FFF2-40B4-BE49-F238E27FC236}">
                <a16:creationId xmlns:a16="http://schemas.microsoft.com/office/drawing/2014/main" id="{6F3F1106-56AD-6417-3189-479BCEF3345E}"/>
              </a:ext>
            </a:extLst>
          </p:cNvPr>
          <p:cNvSpPr/>
          <p:nvPr/>
        </p:nvSpPr>
        <p:spPr>
          <a:xfrm>
            <a:off x="332333" y="1429406"/>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25" name="Nhóm 43">
            <a:extLst>
              <a:ext uri="{FF2B5EF4-FFF2-40B4-BE49-F238E27FC236}">
                <a16:creationId xmlns:a16="http://schemas.microsoft.com/office/drawing/2014/main" id="{3F1C0498-0EA5-AC02-24EC-AB8E9CD186FB}"/>
              </a:ext>
            </a:extLst>
          </p:cNvPr>
          <p:cNvGrpSpPr/>
          <p:nvPr/>
        </p:nvGrpSpPr>
        <p:grpSpPr>
          <a:xfrm>
            <a:off x="108553" y="1842235"/>
            <a:ext cx="11575784" cy="3923229"/>
            <a:chOff x="-18948" y="2679644"/>
            <a:chExt cx="9335074" cy="3923229"/>
          </a:xfrm>
        </p:grpSpPr>
        <p:grpSp>
          <p:nvGrpSpPr>
            <p:cNvPr id="26" name="Nhóm 34">
              <a:extLst>
                <a:ext uri="{FF2B5EF4-FFF2-40B4-BE49-F238E27FC236}">
                  <a16:creationId xmlns:a16="http://schemas.microsoft.com/office/drawing/2014/main" id="{6C73C411-9315-D1A7-2CEB-E3155B16B190}"/>
                </a:ext>
              </a:extLst>
            </p:cNvPr>
            <p:cNvGrpSpPr/>
            <p:nvPr/>
          </p:nvGrpSpPr>
          <p:grpSpPr>
            <a:xfrm>
              <a:off x="393700" y="3109912"/>
              <a:ext cx="8531005" cy="3335604"/>
              <a:chOff x="393699" y="2878733"/>
              <a:chExt cx="8531005" cy="3335604"/>
            </a:xfrm>
          </p:grpSpPr>
          <p:sp>
            <p:nvSpPr>
              <p:cNvPr id="29" name="Hình chữ nhật: Góc Tròn 33">
                <a:extLst>
                  <a:ext uri="{FF2B5EF4-FFF2-40B4-BE49-F238E27FC236}">
                    <a16:creationId xmlns:a16="http://schemas.microsoft.com/office/drawing/2014/main" id="{CF0CB734-C8A7-F280-3847-EB3D00A468BF}"/>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ộp Văn bản 32">
                <a:extLst>
                  <a:ext uri="{FF2B5EF4-FFF2-40B4-BE49-F238E27FC236}">
                    <a16:creationId xmlns:a16="http://schemas.microsoft.com/office/drawing/2014/main" id="{7F5A5E31-1BD5-1F87-410F-A9DE111736C2}"/>
                  </a:ext>
                </a:extLst>
              </p:cNvPr>
              <p:cNvSpPr txBox="1"/>
              <p:nvPr/>
            </p:nvSpPr>
            <p:spPr>
              <a:xfrm>
                <a:off x="558974" y="3044238"/>
                <a:ext cx="8325495" cy="3170099"/>
              </a:xfrm>
              <a:prstGeom prst="rect">
                <a:avLst/>
              </a:prstGeom>
              <a:noFill/>
            </p:spPr>
            <p:txBody>
              <a:bodyPr wrap="square">
                <a:spAutoFit/>
              </a:bodyPr>
              <a:lstStyle/>
              <a:p>
                <a:pPr algn="just" rtl="0">
                  <a:spcBef>
                    <a:spcPts val="0"/>
                  </a:spcBef>
                  <a:spcAft>
                    <a:spcPts val="500"/>
                  </a:spcAft>
                </a:pP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vi-VN" sz="4000" b="1" i="0" u="none" strike="noStrike" dirty="0">
                    <a:solidFill>
                      <a:srgbClr val="FF0000"/>
                    </a:solidFill>
                    <a:effectLst/>
                    <a:latin typeface="Calibri" panose="020F0502020204030204" pitchFamily="34" charset="0"/>
                    <a:cs typeface="Calibri" panose="020F0502020204030204" pitchFamily="34" charset="0"/>
                  </a:rPr>
                  <a:t>Bống vẽ rất giống. Con mèo Kết ra con mèo Kết. Con chó Lu ra con chó Lu. Cây cau ra cây cau. Bố Lít nó ra bố Lít. Mẹ Phít nó cũng chẳng lẫn được với ai, cái mặt tròn như đồng xu với hai con mắt lá răm.</a:t>
                </a:r>
                <a:endParaRPr lang="vi-VN" sz="5400" b="1" dirty="0">
                  <a:solidFill>
                    <a:srgbClr val="FF0000"/>
                  </a:solidFill>
                  <a:effectLst/>
                  <a:latin typeface="Calibri" panose="020F0502020204030204" pitchFamily="34" charset="0"/>
                  <a:cs typeface="Calibri" panose="020F0502020204030204" pitchFamily="34" charset="0"/>
                </a:endParaRPr>
              </a:p>
            </p:txBody>
          </p:sp>
        </p:grpSp>
        <p:pic>
          <p:nvPicPr>
            <p:cNvPr id="27" name="Hình ảnh 42">
              <a:extLst>
                <a:ext uri="{FF2B5EF4-FFF2-40B4-BE49-F238E27FC236}">
                  <a16:creationId xmlns:a16="http://schemas.microsoft.com/office/drawing/2014/main" id="{DCEA31F9-00A7-4F2F-0BD9-D9446D419157}"/>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8" name="Hình ảnh 44">
              <a:extLst>
                <a:ext uri="{FF2B5EF4-FFF2-40B4-BE49-F238E27FC236}">
                  <a16:creationId xmlns:a16="http://schemas.microsoft.com/office/drawing/2014/main" id="{320E8875-B9D1-042D-218E-2246249E9D89}"/>
                </a:ext>
              </a:extLst>
            </p:cNvPr>
            <p:cNvPicPr>
              <a:picLocks noChangeAspect="1"/>
            </p:cNvPicPr>
            <p:nvPr/>
          </p:nvPicPr>
          <p:blipFill rotWithShape="1">
            <a:blip r:embed="rId5"/>
            <a:srcRect l="54217" t="8264" r="18839" b="47168"/>
            <a:stretch/>
          </p:blipFill>
          <p:spPr>
            <a:xfrm>
              <a:off x="8433400" y="5781574"/>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4269569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Nhóm 1">
            <a:extLst>
              <a:ext uri="{FF2B5EF4-FFF2-40B4-BE49-F238E27FC236}">
                <a16:creationId xmlns:a16="http://schemas.microsoft.com/office/drawing/2014/main" id="{7F4B9AAF-E8E2-A338-1784-5C7434FE6771}"/>
              </a:ext>
            </a:extLst>
          </p:cNvPr>
          <p:cNvGrpSpPr/>
          <p:nvPr/>
        </p:nvGrpSpPr>
        <p:grpSpPr>
          <a:xfrm>
            <a:off x="396522" y="334326"/>
            <a:ext cx="11459147" cy="1301011"/>
            <a:chOff x="8624" y="3369268"/>
            <a:chExt cx="8594361" cy="975758"/>
          </a:xfrm>
        </p:grpSpPr>
        <p:grpSp>
          <p:nvGrpSpPr>
            <p:cNvPr id="5" name="Nhóm 2">
              <a:extLst>
                <a:ext uri="{FF2B5EF4-FFF2-40B4-BE49-F238E27FC236}">
                  <a16:creationId xmlns:a16="http://schemas.microsoft.com/office/drawing/2014/main" id="{4BC1F2D7-9110-37A1-B6BF-FF1A60D5F090}"/>
                </a:ext>
              </a:extLst>
            </p:cNvPr>
            <p:cNvGrpSpPr/>
            <p:nvPr/>
          </p:nvGrpSpPr>
          <p:grpSpPr>
            <a:xfrm>
              <a:off x="757024" y="3402303"/>
              <a:ext cx="7845961" cy="942723"/>
              <a:chOff x="856075" y="3583776"/>
              <a:chExt cx="7845961" cy="942723"/>
            </a:xfrm>
          </p:grpSpPr>
          <p:sp>
            <p:nvSpPr>
              <p:cNvPr id="11" name="Hình chữ nhật: Góc Tròn 4">
                <a:extLst>
                  <a:ext uri="{FF2B5EF4-FFF2-40B4-BE49-F238E27FC236}">
                    <a16:creationId xmlns:a16="http://schemas.microsoft.com/office/drawing/2014/main" id="{AA6B94BB-B8D8-D16E-C464-6E011A0409E3}"/>
                  </a:ext>
                </a:extLst>
              </p:cNvPr>
              <p:cNvSpPr/>
              <p:nvPr/>
            </p:nvSpPr>
            <p:spPr>
              <a:xfrm>
                <a:off x="874677" y="3583776"/>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2" name="Hộp Văn bản 5">
                <a:extLst>
                  <a:ext uri="{FF2B5EF4-FFF2-40B4-BE49-F238E27FC236}">
                    <a16:creationId xmlns:a16="http://schemas.microsoft.com/office/drawing/2014/main" id="{31C365D1-75BC-5190-2BE5-75FA97DBF737}"/>
                  </a:ext>
                </a:extLst>
              </p:cNvPr>
              <p:cNvSpPr txBox="1"/>
              <p:nvPr/>
            </p:nvSpPr>
            <p:spPr>
              <a:xfrm>
                <a:off x="856075" y="3626252"/>
                <a:ext cx="7845961" cy="900247"/>
              </a:xfrm>
              <a:prstGeom prst="rect">
                <a:avLst/>
              </a:prstGeom>
              <a:noFill/>
            </p:spPr>
            <p:txBody>
              <a:bodyPr wrap="square" rtlCol="0">
                <a:spAutoFit/>
              </a:bodyPr>
              <a:lstStyle/>
              <a:p>
                <a:pPr algn="just"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Những chi tiết nào trong bài cho thấy Bống có trí tưởng tượng rất phong phú?</a:t>
                </a:r>
                <a:endParaRPr lang="en-US" sz="3600" kern="0" dirty="0">
                  <a:solidFill>
                    <a:prstClr val="black"/>
                  </a:solidFill>
                  <a:latin typeface="Calibri" panose="020F0502020204030204" pitchFamily="34" charset="0"/>
                  <a:cs typeface="Calibri" panose="020F0502020204030204" pitchFamily="34" charset="0"/>
                  <a:sym typeface="Arial"/>
                </a:endParaRPr>
              </a:p>
            </p:txBody>
          </p:sp>
        </p:grpSp>
        <p:pic>
          <p:nvPicPr>
            <p:cNvPr id="10" name="Hình ảnh 3">
              <a:extLst>
                <a:ext uri="{FF2B5EF4-FFF2-40B4-BE49-F238E27FC236}">
                  <a16:creationId xmlns:a16="http://schemas.microsoft.com/office/drawing/2014/main" id="{0D645F81-3DD3-F868-59B3-08512F714467}"/>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13" name="Nhóm 43">
            <a:extLst>
              <a:ext uri="{FF2B5EF4-FFF2-40B4-BE49-F238E27FC236}">
                <a16:creationId xmlns:a16="http://schemas.microsoft.com/office/drawing/2014/main" id="{22EA6DF6-9E42-7DF3-94BF-D0AAE3456892}"/>
              </a:ext>
            </a:extLst>
          </p:cNvPr>
          <p:cNvGrpSpPr/>
          <p:nvPr/>
        </p:nvGrpSpPr>
        <p:grpSpPr>
          <a:xfrm>
            <a:off x="108553" y="1842235"/>
            <a:ext cx="12083447" cy="4369408"/>
            <a:chOff x="-18948" y="2679644"/>
            <a:chExt cx="9468339" cy="3861583"/>
          </a:xfrm>
        </p:grpSpPr>
        <p:grpSp>
          <p:nvGrpSpPr>
            <p:cNvPr id="14" name="Nhóm 34">
              <a:extLst>
                <a:ext uri="{FF2B5EF4-FFF2-40B4-BE49-F238E27FC236}">
                  <a16:creationId xmlns:a16="http://schemas.microsoft.com/office/drawing/2014/main" id="{8474FFDD-363A-2796-868C-F6F0AEBC33BB}"/>
                </a:ext>
              </a:extLst>
            </p:cNvPr>
            <p:cNvGrpSpPr/>
            <p:nvPr/>
          </p:nvGrpSpPr>
          <p:grpSpPr>
            <a:xfrm>
              <a:off x="393700" y="3109912"/>
              <a:ext cx="8531005" cy="3241438"/>
              <a:chOff x="393699" y="2878733"/>
              <a:chExt cx="8531005" cy="3241438"/>
            </a:xfrm>
          </p:grpSpPr>
          <p:sp>
            <p:nvSpPr>
              <p:cNvPr id="17" name="Hình chữ nhật: Góc Tròn 33">
                <a:extLst>
                  <a:ext uri="{FF2B5EF4-FFF2-40B4-BE49-F238E27FC236}">
                    <a16:creationId xmlns:a16="http://schemas.microsoft.com/office/drawing/2014/main" id="{10D25931-D47C-61E4-441B-8FA9503D2E4C}"/>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32">
                <a:extLst>
                  <a:ext uri="{FF2B5EF4-FFF2-40B4-BE49-F238E27FC236}">
                    <a16:creationId xmlns:a16="http://schemas.microsoft.com/office/drawing/2014/main" id="{5FEEB65C-18BA-E35D-0332-ACDEB39CE1BC}"/>
                  </a:ext>
                </a:extLst>
              </p:cNvPr>
              <p:cNvSpPr txBox="1"/>
              <p:nvPr/>
            </p:nvSpPr>
            <p:spPr>
              <a:xfrm>
                <a:off x="558974" y="3044238"/>
                <a:ext cx="8325495" cy="3075933"/>
              </a:xfrm>
              <a:prstGeom prst="rect">
                <a:avLst/>
              </a:prstGeom>
              <a:noFill/>
            </p:spPr>
            <p:txBody>
              <a:bodyPr wrap="square">
                <a:spAutoFit/>
              </a:bodyPr>
              <a:lstStyle/>
              <a:p>
                <a:pPr marL="571500" indent="-5715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libri" panose="020F0502020204030204" pitchFamily="34" charset="0"/>
                    <a:cs typeface="Calibri" panose="020F0502020204030204" pitchFamily="34" charset="0"/>
                  </a:rPr>
                  <a:t>Đó là tí của nó ạ. Không có tí, gà con bú mẹ sao được? (Tưởng tượng gà mẹ có tí).</a:t>
                </a:r>
              </a:p>
              <a:p>
                <a:pPr marL="571500" indent="-5715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libri" panose="020F0502020204030204" pitchFamily="34" charset="0"/>
                    <a:cs typeface="Calibri" panose="020F0502020204030204" pitchFamily="34" charset="0"/>
                  </a:rPr>
                  <a:t>Dạ lưng con mèo ạ. Ý cháu là... hỡi tên chuột kia, mi hãy giờ hỗn, mèo chưa quay đầu lại đâu! (Tưởng tượng có một con mèo đang đứng cạnh con chuột.).</a:t>
                </a:r>
              </a:p>
            </p:txBody>
          </p:sp>
        </p:grpSp>
        <p:pic>
          <p:nvPicPr>
            <p:cNvPr id="15" name="Hình ảnh 42">
              <a:extLst>
                <a:ext uri="{FF2B5EF4-FFF2-40B4-BE49-F238E27FC236}">
                  <a16:creationId xmlns:a16="http://schemas.microsoft.com/office/drawing/2014/main" id="{CD504520-33CE-7D92-3866-FB0950DF8562}"/>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16" name="Hình ảnh 44">
              <a:extLst>
                <a:ext uri="{FF2B5EF4-FFF2-40B4-BE49-F238E27FC236}">
                  <a16:creationId xmlns:a16="http://schemas.microsoft.com/office/drawing/2014/main" id="{7AF91D43-828B-2A5F-2E8A-A446AD6E6831}"/>
                </a:ext>
              </a:extLst>
            </p:cNvPr>
            <p:cNvPicPr>
              <a:picLocks noChangeAspect="1"/>
            </p:cNvPicPr>
            <p:nvPr/>
          </p:nvPicPr>
          <p:blipFill rotWithShape="1">
            <a:blip r:embed="rId5"/>
            <a:srcRect l="54217" t="8264" r="18839" b="47168"/>
            <a:stretch/>
          </p:blipFill>
          <p:spPr>
            <a:xfrm>
              <a:off x="8566665" y="5719928"/>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1387932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6">
            <a:extLst>
              <a:ext uri="{FF2B5EF4-FFF2-40B4-BE49-F238E27FC236}">
                <a16:creationId xmlns:a16="http://schemas.microsoft.com/office/drawing/2014/main" id="{E73270E3-F9B2-FDFA-E89F-EB4819241F80}"/>
              </a:ext>
            </a:extLst>
          </p:cNvPr>
          <p:cNvGrpSpPr/>
          <p:nvPr/>
        </p:nvGrpSpPr>
        <p:grpSpPr>
          <a:xfrm>
            <a:off x="203458" y="647718"/>
            <a:ext cx="11838617" cy="1610738"/>
            <a:chOff x="32218" y="4156379"/>
            <a:chExt cx="8878963" cy="1208054"/>
          </a:xfrm>
        </p:grpSpPr>
        <p:sp>
          <p:nvSpPr>
            <p:cNvPr id="4" name="Hình chữ nhật: Góc Tròn 7">
              <a:extLst>
                <a:ext uri="{FF2B5EF4-FFF2-40B4-BE49-F238E27FC236}">
                  <a16:creationId xmlns:a16="http://schemas.microsoft.com/office/drawing/2014/main" id="{F1A5B2C9-6904-C9D7-CFA9-CF17B360DE61}"/>
                </a:ext>
              </a:extLst>
            </p:cNvPr>
            <p:cNvSpPr/>
            <p:nvPr/>
          </p:nvSpPr>
          <p:spPr>
            <a:xfrm>
              <a:off x="505401" y="4156379"/>
              <a:ext cx="8405780" cy="1208054"/>
            </a:xfrm>
            <a:custGeom>
              <a:avLst/>
              <a:gdLst>
                <a:gd name="connsiteX0" fmla="*/ 0 w 8405780"/>
                <a:gd name="connsiteY0" fmla="*/ 201346 h 1208054"/>
                <a:gd name="connsiteX1" fmla="*/ 201346 w 8405780"/>
                <a:gd name="connsiteY1" fmla="*/ 0 h 1208054"/>
                <a:gd name="connsiteX2" fmla="*/ 708208 w 8405780"/>
                <a:gd name="connsiteY2" fmla="*/ 0 h 1208054"/>
                <a:gd name="connsiteX3" fmla="*/ 1455163 w 8405780"/>
                <a:gd name="connsiteY3" fmla="*/ 0 h 1208054"/>
                <a:gd name="connsiteX4" fmla="*/ 2282149 w 8405780"/>
                <a:gd name="connsiteY4" fmla="*/ 0 h 1208054"/>
                <a:gd name="connsiteX5" fmla="*/ 2708980 w 8405780"/>
                <a:gd name="connsiteY5" fmla="*/ 0 h 1208054"/>
                <a:gd name="connsiteX6" fmla="*/ 3455935 w 8405780"/>
                <a:gd name="connsiteY6" fmla="*/ 0 h 1208054"/>
                <a:gd name="connsiteX7" fmla="*/ 3882766 w 8405780"/>
                <a:gd name="connsiteY7" fmla="*/ 0 h 1208054"/>
                <a:gd name="connsiteX8" fmla="*/ 4389629 w 8405780"/>
                <a:gd name="connsiteY8" fmla="*/ 0 h 1208054"/>
                <a:gd name="connsiteX9" fmla="*/ 4976522 w 8405780"/>
                <a:gd name="connsiteY9" fmla="*/ 0 h 1208054"/>
                <a:gd name="connsiteX10" fmla="*/ 5403353 w 8405780"/>
                <a:gd name="connsiteY10" fmla="*/ 0 h 1208054"/>
                <a:gd name="connsiteX11" fmla="*/ 5990246 w 8405780"/>
                <a:gd name="connsiteY11" fmla="*/ 0 h 1208054"/>
                <a:gd name="connsiteX12" fmla="*/ 6497109 w 8405780"/>
                <a:gd name="connsiteY12" fmla="*/ 0 h 1208054"/>
                <a:gd name="connsiteX13" fmla="*/ 7164033 w 8405780"/>
                <a:gd name="connsiteY13" fmla="*/ 0 h 1208054"/>
                <a:gd name="connsiteX14" fmla="*/ 8204434 w 8405780"/>
                <a:gd name="connsiteY14" fmla="*/ 0 h 1208054"/>
                <a:gd name="connsiteX15" fmla="*/ 8405780 w 8405780"/>
                <a:gd name="connsiteY15" fmla="*/ 201346 h 1208054"/>
                <a:gd name="connsiteX16" fmla="*/ 8405780 w 8405780"/>
                <a:gd name="connsiteY16" fmla="*/ 579866 h 1208054"/>
                <a:gd name="connsiteX17" fmla="*/ 8405780 w 8405780"/>
                <a:gd name="connsiteY17" fmla="*/ 1006708 h 1208054"/>
                <a:gd name="connsiteX18" fmla="*/ 8204434 w 8405780"/>
                <a:gd name="connsiteY18" fmla="*/ 1208054 h 1208054"/>
                <a:gd name="connsiteX19" fmla="*/ 7617541 w 8405780"/>
                <a:gd name="connsiteY19" fmla="*/ 1208054 h 1208054"/>
                <a:gd name="connsiteX20" fmla="*/ 7030648 w 8405780"/>
                <a:gd name="connsiteY20" fmla="*/ 1208054 h 1208054"/>
                <a:gd name="connsiteX21" fmla="*/ 6603816 w 8405780"/>
                <a:gd name="connsiteY21" fmla="*/ 1208054 h 1208054"/>
                <a:gd name="connsiteX22" fmla="*/ 5856862 w 8405780"/>
                <a:gd name="connsiteY22" fmla="*/ 1208054 h 1208054"/>
                <a:gd name="connsiteX23" fmla="*/ 5029876 w 8405780"/>
                <a:gd name="connsiteY23" fmla="*/ 1208054 h 1208054"/>
                <a:gd name="connsiteX24" fmla="*/ 4282921 w 8405780"/>
                <a:gd name="connsiteY24" fmla="*/ 1208054 h 1208054"/>
                <a:gd name="connsiteX25" fmla="*/ 3856090 w 8405780"/>
                <a:gd name="connsiteY25" fmla="*/ 1208054 h 1208054"/>
                <a:gd name="connsiteX26" fmla="*/ 3429258 w 8405780"/>
                <a:gd name="connsiteY26" fmla="*/ 1208054 h 1208054"/>
                <a:gd name="connsiteX27" fmla="*/ 2842365 w 8405780"/>
                <a:gd name="connsiteY27" fmla="*/ 1208054 h 1208054"/>
                <a:gd name="connsiteX28" fmla="*/ 2335503 w 8405780"/>
                <a:gd name="connsiteY28" fmla="*/ 1208054 h 1208054"/>
                <a:gd name="connsiteX29" fmla="*/ 1508517 w 8405780"/>
                <a:gd name="connsiteY29" fmla="*/ 1208054 h 1208054"/>
                <a:gd name="connsiteX30" fmla="*/ 841593 w 8405780"/>
                <a:gd name="connsiteY30" fmla="*/ 1208054 h 1208054"/>
                <a:gd name="connsiteX31" fmla="*/ 201346 w 8405780"/>
                <a:gd name="connsiteY31" fmla="*/ 1208054 h 1208054"/>
                <a:gd name="connsiteX32" fmla="*/ 0 w 8405780"/>
                <a:gd name="connsiteY32" fmla="*/ 1006708 h 1208054"/>
                <a:gd name="connsiteX33" fmla="*/ 0 w 8405780"/>
                <a:gd name="connsiteY33" fmla="*/ 604027 h 1208054"/>
                <a:gd name="connsiteX34" fmla="*/ 0 w 8405780"/>
                <a:gd name="connsiteY34" fmla="*/ 201346 h 120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405780" h="1208054" fill="none" extrusionOk="0">
                  <a:moveTo>
                    <a:pt x="0" y="201346"/>
                  </a:moveTo>
                  <a:cubicBezTo>
                    <a:pt x="10400" y="93702"/>
                    <a:pt x="98852" y="-25864"/>
                    <a:pt x="201346" y="0"/>
                  </a:cubicBezTo>
                  <a:cubicBezTo>
                    <a:pt x="341039" y="-15198"/>
                    <a:pt x="604064" y="23996"/>
                    <a:pt x="708208" y="0"/>
                  </a:cubicBezTo>
                  <a:cubicBezTo>
                    <a:pt x="812352" y="-23996"/>
                    <a:pt x="1201600" y="-22740"/>
                    <a:pt x="1455163" y="0"/>
                  </a:cubicBezTo>
                  <a:cubicBezTo>
                    <a:pt x="1708727" y="22740"/>
                    <a:pt x="2022817" y="-14838"/>
                    <a:pt x="2282149" y="0"/>
                  </a:cubicBezTo>
                  <a:cubicBezTo>
                    <a:pt x="2541481" y="14838"/>
                    <a:pt x="2512655" y="6474"/>
                    <a:pt x="2708980" y="0"/>
                  </a:cubicBezTo>
                  <a:cubicBezTo>
                    <a:pt x="2905305" y="-6474"/>
                    <a:pt x="3105354" y="-25526"/>
                    <a:pt x="3455935" y="0"/>
                  </a:cubicBezTo>
                  <a:cubicBezTo>
                    <a:pt x="3806516" y="25526"/>
                    <a:pt x="3769582" y="-10818"/>
                    <a:pt x="3882766" y="0"/>
                  </a:cubicBezTo>
                  <a:cubicBezTo>
                    <a:pt x="3995950" y="10818"/>
                    <a:pt x="4165510" y="-2580"/>
                    <a:pt x="4389629" y="0"/>
                  </a:cubicBezTo>
                  <a:cubicBezTo>
                    <a:pt x="4613748" y="2580"/>
                    <a:pt x="4778328" y="8915"/>
                    <a:pt x="4976522" y="0"/>
                  </a:cubicBezTo>
                  <a:cubicBezTo>
                    <a:pt x="5174716" y="-8915"/>
                    <a:pt x="5305569" y="-3342"/>
                    <a:pt x="5403353" y="0"/>
                  </a:cubicBezTo>
                  <a:cubicBezTo>
                    <a:pt x="5501137" y="3342"/>
                    <a:pt x="5816324" y="13911"/>
                    <a:pt x="5990246" y="0"/>
                  </a:cubicBezTo>
                  <a:cubicBezTo>
                    <a:pt x="6164168" y="-13911"/>
                    <a:pt x="6381277" y="14961"/>
                    <a:pt x="6497109" y="0"/>
                  </a:cubicBezTo>
                  <a:cubicBezTo>
                    <a:pt x="6612941" y="-14961"/>
                    <a:pt x="6987827" y="-9967"/>
                    <a:pt x="7164033" y="0"/>
                  </a:cubicBezTo>
                  <a:cubicBezTo>
                    <a:pt x="7340239" y="9967"/>
                    <a:pt x="7974606" y="-47126"/>
                    <a:pt x="8204434" y="0"/>
                  </a:cubicBezTo>
                  <a:cubicBezTo>
                    <a:pt x="8305555" y="-1740"/>
                    <a:pt x="8395279" y="97158"/>
                    <a:pt x="8405780" y="201346"/>
                  </a:cubicBezTo>
                  <a:cubicBezTo>
                    <a:pt x="8422656" y="283782"/>
                    <a:pt x="8421241" y="419405"/>
                    <a:pt x="8405780" y="579866"/>
                  </a:cubicBezTo>
                  <a:cubicBezTo>
                    <a:pt x="8390319" y="740327"/>
                    <a:pt x="8420276" y="827015"/>
                    <a:pt x="8405780" y="1006708"/>
                  </a:cubicBezTo>
                  <a:cubicBezTo>
                    <a:pt x="8414124" y="1137306"/>
                    <a:pt x="8323378" y="1231499"/>
                    <a:pt x="8204434" y="1208054"/>
                  </a:cubicBezTo>
                  <a:cubicBezTo>
                    <a:pt x="7916261" y="1198536"/>
                    <a:pt x="7793134" y="1209232"/>
                    <a:pt x="7617541" y="1208054"/>
                  </a:cubicBezTo>
                  <a:cubicBezTo>
                    <a:pt x="7441948" y="1206876"/>
                    <a:pt x="7247576" y="1189679"/>
                    <a:pt x="7030648" y="1208054"/>
                  </a:cubicBezTo>
                  <a:cubicBezTo>
                    <a:pt x="6813720" y="1226429"/>
                    <a:pt x="6719991" y="1224606"/>
                    <a:pt x="6603816" y="1208054"/>
                  </a:cubicBezTo>
                  <a:cubicBezTo>
                    <a:pt x="6487641" y="1191502"/>
                    <a:pt x="6175119" y="1241407"/>
                    <a:pt x="5856862" y="1208054"/>
                  </a:cubicBezTo>
                  <a:cubicBezTo>
                    <a:pt x="5538605" y="1174701"/>
                    <a:pt x="5371368" y="1209881"/>
                    <a:pt x="5029876" y="1208054"/>
                  </a:cubicBezTo>
                  <a:cubicBezTo>
                    <a:pt x="4688384" y="1206227"/>
                    <a:pt x="4542683" y="1177300"/>
                    <a:pt x="4282921" y="1208054"/>
                  </a:cubicBezTo>
                  <a:cubicBezTo>
                    <a:pt x="4023160" y="1238808"/>
                    <a:pt x="3964768" y="1204012"/>
                    <a:pt x="3856090" y="1208054"/>
                  </a:cubicBezTo>
                  <a:cubicBezTo>
                    <a:pt x="3747412" y="1212096"/>
                    <a:pt x="3639686" y="1211274"/>
                    <a:pt x="3429258" y="1208054"/>
                  </a:cubicBezTo>
                  <a:cubicBezTo>
                    <a:pt x="3218830" y="1204834"/>
                    <a:pt x="3044384" y="1185534"/>
                    <a:pt x="2842365" y="1208054"/>
                  </a:cubicBezTo>
                  <a:cubicBezTo>
                    <a:pt x="2640346" y="1230574"/>
                    <a:pt x="2526031" y="1203436"/>
                    <a:pt x="2335503" y="1208054"/>
                  </a:cubicBezTo>
                  <a:cubicBezTo>
                    <a:pt x="2144975" y="1212672"/>
                    <a:pt x="1848040" y="1181169"/>
                    <a:pt x="1508517" y="1208054"/>
                  </a:cubicBezTo>
                  <a:cubicBezTo>
                    <a:pt x="1168994" y="1234939"/>
                    <a:pt x="1043881" y="1187787"/>
                    <a:pt x="841593" y="1208054"/>
                  </a:cubicBezTo>
                  <a:cubicBezTo>
                    <a:pt x="639305" y="1228321"/>
                    <a:pt x="444367" y="1227237"/>
                    <a:pt x="201346" y="1208054"/>
                  </a:cubicBezTo>
                  <a:cubicBezTo>
                    <a:pt x="83934" y="1206183"/>
                    <a:pt x="-3416" y="1130673"/>
                    <a:pt x="0" y="1006708"/>
                  </a:cubicBezTo>
                  <a:cubicBezTo>
                    <a:pt x="14117" y="863404"/>
                    <a:pt x="3624" y="804285"/>
                    <a:pt x="0" y="604027"/>
                  </a:cubicBezTo>
                  <a:cubicBezTo>
                    <a:pt x="-3624" y="403769"/>
                    <a:pt x="-2546" y="366670"/>
                    <a:pt x="0" y="201346"/>
                  </a:cubicBezTo>
                  <a:close/>
                </a:path>
                <a:path w="8405780" h="1208054" stroke="0" extrusionOk="0">
                  <a:moveTo>
                    <a:pt x="0" y="201346"/>
                  </a:moveTo>
                  <a:cubicBezTo>
                    <a:pt x="5294" y="89257"/>
                    <a:pt x="89706" y="17925"/>
                    <a:pt x="201346" y="0"/>
                  </a:cubicBezTo>
                  <a:cubicBezTo>
                    <a:pt x="358511" y="-13441"/>
                    <a:pt x="532000" y="15675"/>
                    <a:pt x="628177" y="0"/>
                  </a:cubicBezTo>
                  <a:cubicBezTo>
                    <a:pt x="724354" y="-15675"/>
                    <a:pt x="912055" y="-14333"/>
                    <a:pt x="1055009" y="0"/>
                  </a:cubicBezTo>
                  <a:cubicBezTo>
                    <a:pt x="1197963" y="14333"/>
                    <a:pt x="1388082" y="3336"/>
                    <a:pt x="1641902" y="0"/>
                  </a:cubicBezTo>
                  <a:cubicBezTo>
                    <a:pt x="1895722" y="-3336"/>
                    <a:pt x="2181953" y="17139"/>
                    <a:pt x="2468888" y="0"/>
                  </a:cubicBezTo>
                  <a:cubicBezTo>
                    <a:pt x="2755823" y="-17139"/>
                    <a:pt x="2715205" y="-18473"/>
                    <a:pt x="2895719" y="0"/>
                  </a:cubicBezTo>
                  <a:cubicBezTo>
                    <a:pt x="3076233" y="18473"/>
                    <a:pt x="3255249" y="18936"/>
                    <a:pt x="3402581" y="0"/>
                  </a:cubicBezTo>
                  <a:cubicBezTo>
                    <a:pt x="3549913" y="-18936"/>
                    <a:pt x="3723940" y="22501"/>
                    <a:pt x="3909443" y="0"/>
                  </a:cubicBezTo>
                  <a:cubicBezTo>
                    <a:pt x="4094946" y="-22501"/>
                    <a:pt x="4331033" y="-14203"/>
                    <a:pt x="4496337" y="0"/>
                  </a:cubicBezTo>
                  <a:cubicBezTo>
                    <a:pt x="4661641" y="14203"/>
                    <a:pt x="4849006" y="-24597"/>
                    <a:pt x="5163261" y="0"/>
                  </a:cubicBezTo>
                  <a:cubicBezTo>
                    <a:pt x="5477516" y="24597"/>
                    <a:pt x="5493660" y="12012"/>
                    <a:pt x="5590092" y="0"/>
                  </a:cubicBezTo>
                  <a:cubicBezTo>
                    <a:pt x="5686524" y="-12012"/>
                    <a:pt x="5930789" y="-17996"/>
                    <a:pt x="6096954" y="0"/>
                  </a:cubicBezTo>
                  <a:cubicBezTo>
                    <a:pt x="6263119" y="17996"/>
                    <a:pt x="6631127" y="3984"/>
                    <a:pt x="6843909" y="0"/>
                  </a:cubicBezTo>
                  <a:cubicBezTo>
                    <a:pt x="7056691" y="-3984"/>
                    <a:pt x="7259829" y="4715"/>
                    <a:pt x="7590864" y="0"/>
                  </a:cubicBezTo>
                  <a:cubicBezTo>
                    <a:pt x="7921899" y="-4715"/>
                    <a:pt x="7963392" y="24593"/>
                    <a:pt x="8204434" y="0"/>
                  </a:cubicBezTo>
                  <a:cubicBezTo>
                    <a:pt x="8321084" y="-14486"/>
                    <a:pt x="8403310" y="87903"/>
                    <a:pt x="8405780" y="201346"/>
                  </a:cubicBezTo>
                  <a:cubicBezTo>
                    <a:pt x="8389165" y="357216"/>
                    <a:pt x="8416665" y="477109"/>
                    <a:pt x="8405780" y="612081"/>
                  </a:cubicBezTo>
                  <a:cubicBezTo>
                    <a:pt x="8394895" y="747054"/>
                    <a:pt x="8419110" y="827051"/>
                    <a:pt x="8405780" y="1006708"/>
                  </a:cubicBezTo>
                  <a:cubicBezTo>
                    <a:pt x="8394657" y="1114819"/>
                    <a:pt x="8323276" y="1216826"/>
                    <a:pt x="8204434" y="1208054"/>
                  </a:cubicBezTo>
                  <a:cubicBezTo>
                    <a:pt x="7931815" y="1192170"/>
                    <a:pt x="7801772" y="1206018"/>
                    <a:pt x="7537510" y="1208054"/>
                  </a:cubicBezTo>
                  <a:cubicBezTo>
                    <a:pt x="7273248" y="1210090"/>
                    <a:pt x="7058401" y="1192693"/>
                    <a:pt x="6710524" y="1208054"/>
                  </a:cubicBezTo>
                  <a:cubicBezTo>
                    <a:pt x="6362647" y="1223415"/>
                    <a:pt x="6323777" y="1193046"/>
                    <a:pt x="6043600" y="1208054"/>
                  </a:cubicBezTo>
                  <a:cubicBezTo>
                    <a:pt x="5763423" y="1223062"/>
                    <a:pt x="5690984" y="1197554"/>
                    <a:pt x="5376676" y="1208054"/>
                  </a:cubicBezTo>
                  <a:cubicBezTo>
                    <a:pt x="5062368" y="1218554"/>
                    <a:pt x="4920493" y="1192219"/>
                    <a:pt x="4789783" y="1208054"/>
                  </a:cubicBezTo>
                  <a:cubicBezTo>
                    <a:pt x="4659073" y="1223889"/>
                    <a:pt x="4402965" y="1220679"/>
                    <a:pt x="4282921" y="1208054"/>
                  </a:cubicBezTo>
                  <a:cubicBezTo>
                    <a:pt x="4162877" y="1195429"/>
                    <a:pt x="3883460" y="1198834"/>
                    <a:pt x="3776059" y="1208054"/>
                  </a:cubicBezTo>
                  <a:cubicBezTo>
                    <a:pt x="3668658" y="1217274"/>
                    <a:pt x="3434687" y="1207295"/>
                    <a:pt x="3189166" y="1208054"/>
                  </a:cubicBezTo>
                  <a:cubicBezTo>
                    <a:pt x="2943645" y="1208813"/>
                    <a:pt x="2700534" y="1203845"/>
                    <a:pt x="2442211" y="1208054"/>
                  </a:cubicBezTo>
                  <a:cubicBezTo>
                    <a:pt x="2183888" y="1212263"/>
                    <a:pt x="2162187" y="1200237"/>
                    <a:pt x="1935348" y="1208054"/>
                  </a:cubicBezTo>
                  <a:cubicBezTo>
                    <a:pt x="1708509" y="1215871"/>
                    <a:pt x="1356372" y="1217927"/>
                    <a:pt x="1108363" y="1208054"/>
                  </a:cubicBezTo>
                  <a:cubicBezTo>
                    <a:pt x="860354" y="1198181"/>
                    <a:pt x="564474" y="1238476"/>
                    <a:pt x="201346" y="1208054"/>
                  </a:cubicBezTo>
                  <a:cubicBezTo>
                    <a:pt x="93123" y="1196155"/>
                    <a:pt x="9659" y="1119400"/>
                    <a:pt x="0" y="1006708"/>
                  </a:cubicBezTo>
                  <a:cubicBezTo>
                    <a:pt x="5643" y="898172"/>
                    <a:pt x="-9425" y="760858"/>
                    <a:pt x="0" y="620134"/>
                  </a:cubicBezTo>
                  <a:cubicBezTo>
                    <a:pt x="9425" y="479410"/>
                    <a:pt x="-396" y="396179"/>
                    <a:pt x="0" y="201346"/>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10">
              <a:extLst>
                <a:ext uri="{FF2B5EF4-FFF2-40B4-BE49-F238E27FC236}">
                  <a16:creationId xmlns:a16="http://schemas.microsoft.com/office/drawing/2014/main" id="{33FA490D-2184-814B-7B01-A31C8F220A56}"/>
                </a:ext>
              </a:extLst>
            </p:cNvPr>
            <p:cNvSpPr txBox="1"/>
            <p:nvPr/>
          </p:nvSpPr>
          <p:spPr>
            <a:xfrm>
              <a:off x="623643" y="4264566"/>
              <a:ext cx="8088755" cy="992580"/>
            </a:xfrm>
            <a:prstGeom prst="rect">
              <a:avLst/>
            </a:prstGeom>
            <a:noFill/>
          </p:spPr>
          <p:txBody>
            <a:bodyPr wrap="square" rtlCol="0">
              <a:spAutoFit/>
            </a:bodyPr>
            <a:lstStyle/>
            <a:p>
              <a:pPr algn="just"/>
              <a:r>
                <a:rPr lang="vi-VN" sz="4000" b="1" dirty="0">
                  <a:solidFill>
                    <a:srgbClr val="000000"/>
                  </a:solidFill>
                  <a:effectLst/>
                  <a:latin typeface="Calibri" panose="020F0502020204030204" pitchFamily="34" charset="0"/>
                  <a:cs typeface="Calibri" panose="020F0502020204030204" pitchFamily="34" charset="0"/>
                </a:rPr>
                <a:t>Em có ấn tượng với nhân vật nào trong các bức vẽ của Bống? Vì sao?</a:t>
              </a:r>
              <a:endParaRPr lang="vi-VN" sz="3600" b="0" dirty="0">
                <a:solidFill>
                  <a:srgbClr val="000000"/>
                </a:solidFill>
                <a:effectLst/>
                <a:latin typeface="Calibri" panose="020F0502020204030204" pitchFamily="34" charset="0"/>
                <a:cs typeface="Calibri" panose="020F0502020204030204" pitchFamily="34" charset="0"/>
              </a:endParaRPr>
            </a:p>
          </p:txBody>
        </p:sp>
        <p:pic>
          <p:nvPicPr>
            <p:cNvPr id="8" name="Hình ảnh 11">
              <a:extLst>
                <a:ext uri="{FF2B5EF4-FFF2-40B4-BE49-F238E27FC236}">
                  <a16:creationId xmlns:a16="http://schemas.microsoft.com/office/drawing/2014/main" id="{CEE2DB33-27B9-2EB3-B0B1-28F8FE4BC587}"/>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pSp>
        <p:nvGrpSpPr>
          <p:cNvPr id="9" name="Nhóm 43">
            <a:extLst>
              <a:ext uri="{FF2B5EF4-FFF2-40B4-BE49-F238E27FC236}">
                <a16:creationId xmlns:a16="http://schemas.microsoft.com/office/drawing/2014/main" id="{C65B8E3B-EA3D-B57A-0206-CBC6042A755F}"/>
              </a:ext>
            </a:extLst>
          </p:cNvPr>
          <p:cNvGrpSpPr/>
          <p:nvPr/>
        </p:nvGrpSpPr>
        <p:grpSpPr>
          <a:xfrm>
            <a:off x="2113622" y="2633031"/>
            <a:ext cx="8121047" cy="1178805"/>
            <a:chOff x="-18948" y="2419164"/>
            <a:chExt cx="9468339" cy="3860578"/>
          </a:xfrm>
        </p:grpSpPr>
        <p:grpSp>
          <p:nvGrpSpPr>
            <p:cNvPr id="18" name="Nhóm 34">
              <a:extLst>
                <a:ext uri="{FF2B5EF4-FFF2-40B4-BE49-F238E27FC236}">
                  <a16:creationId xmlns:a16="http://schemas.microsoft.com/office/drawing/2014/main" id="{79BF93C3-5D06-DBFF-97DE-8E7AAB637220}"/>
                </a:ext>
              </a:extLst>
            </p:cNvPr>
            <p:cNvGrpSpPr/>
            <p:nvPr/>
          </p:nvGrpSpPr>
          <p:grpSpPr>
            <a:xfrm>
              <a:off x="393700" y="3109912"/>
              <a:ext cx="8531005" cy="3169830"/>
              <a:chOff x="393699" y="2878733"/>
              <a:chExt cx="8531005" cy="3169830"/>
            </a:xfrm>
          </p:grpSpPr>
          <p:sp>
            <p:nvSpPr>
              <p:cNvPr id="21" name="Hình chữ nhật: Góc Tròn 33">
                <a:extLst>
                  <a:ext uri="{FF2B5EF4-FFF2-40B4-BE49-F238E27FC236}">
                    <a16:creationId xmlns:a16="http://schemas.microsoft.com/office/drawing/2014/main" id="{E80FEEC9-18DE-460E-7EEF-FF50CF99A423}"/>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ộp Văn bản 32">
                <a:extLst>
                  <a:ext uri="{FF2B5EF4-FFF2-40B4-BE49-F238E27FC236}">
                    <a16:creationId xmlns:a16="http://schemas.microsoft.com/office/drawing/2014/main" id="{268A9978-0283-73B9-1ADC-75192A4D8181}"/>
                  </a:ext>
                </a:extLst>
              </p:cNvPr>
              <p:cNvSpPr txBox="1"/>
              <p:nvPr/>
            </p:nvSpPr>
            <p:spPr>
              <a:xfrm>
                <a:off x="558974" y="3044238"/>
                <a:ext cx="8325495" cy="707886"/>
              </a:xfrm>
              <a:prstGeom prst="rect">
                <a:avLst/>
              </a:prstGeom>
              <a:noFill/>
            </p:spPr>
            <p:txBody>
              <a:bodyPr wrap="square">
                <a:spAutoFit/>
              </a:bodyPr>
              <a:lstStyle/>
              <a:p>
                <a:pPr algn="just" rtl="0">
                  <a:spcBef>
                    <a:spcPts val="0"/>
                  </a:spcBef>
                  <a:spcAft>
                    <a:spcPts val="500"/>
                  </a:spcAft>
                </a:pPr>
                <a:r>
                  <a:rPr lang="en-US" sz="4000" b="1" i="0" u="none" strike="noStrike" dirty="0" err="1">
                    <a:solidFill>
                      <a:srgbClr val="FF0000"/>
                    </a:solidFill>
                    <a:effectLst/>
                    <a:latin typeface="Calibri" panose="020F0502020204030204" pitchFamily="34" charset="0"/>
                    <a:cs typeface="Calibri" panose="020F0502020204030204" pitchFamily="34" charset="0"/>
                  </a:rPr>
                  <a:t>Em</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trả</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lời</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theo</a:t>
                </a:r>
                <a:r>
                  <a:rPr lang="en-US" sz="4000" b="1" i="0" u="none" strike="noStrike" dirty="0">
                    <a:solidFill>
                      <a:srgbClr val="FF0000"/>
                    </a:solidFill>
                    <a:effectLst/>
                    <a:latin typeface="Calibri" panose="020F0502020204030204" pitchFamily="34" charset="0"/>
                    <a:cs typeface="Calibri" panose="020F0502020204030204" pitchFamily="34" charset="0"/>
                  </a:rPr>
                  <a:t> ý </a:t>
                </a:r>
                <a:r>
                  <a:rPr lang="en-US" sz="4000" b="1" i="0" u="none" strike="noStrike" dirty="0" err="1">
                    <a:solidFill>
                      <a:srgbClr val="FF0000"/>
                    </a:solidFill>
                    <a:effectLst/>
                    <a:latin typeface="Calibri" panose="020F0502020204030204" pitchFamily="34" charset="0"/>
                    <a:cs typeface="Calibri" panose="020F0502020204030204" pitchFamily="34" charset="0"/>
                  </a:rPr>
                  <a:t>kiến</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của</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mình</a:t>
                </a:r>
                <a:endParaRPr lang="vi-VN" sz="5400" b="1" dirty="0">
                  <a:solidFill>
                    <a:srgbClr val="FF0000"/>
                  </a:solidFill>
                  <a:effectLst/>
                  <a:latin typeface="Calibri" panose="020F0502020204030204" pitchFamily="34" charset="0"/>
                  <a:cs typeface="Calibri" panose="020F0502020204030204" pitchFamily="34" charset="0"/>
                </a:endParaRPr>
              </a:p>
            </p:txBody>
          </p:sp>
        </p:grpSp>
        <p:pic>
          <p:nvPicPr>
            <p:cNvPr id="19" name="Hình ảnh 42">
              <a:extLst>
                <a:ext uri="{FF2B5EF4-FFF2-40B4-BE49-F238E27FC236}">
                  <a16:creationId xmlns:a16="http://schemas.microsoft.com/office/drawing/2014/main" id="{C0DB9698-99E9-9705-1C3E-659B6B92E8A2}"/>
                </a:ext>
              </a:extLst>
            </p:cNvPr>
            <p:cNvPicPr>
              <a:picLocks noChangeAspect="1"/>
            </p:cNvPicPr>
            <p:nvPr/>
          </p:nvPicPr>
          <p:blipFill rotWithShape="1">
            <a:blip r:embed="rId5"/>
            <a:srcRect l="54217" t="8264" r="18839" b="47168"/>
            <a:stretch/>
          </p:blipFill>
          <p:spPr>
            <a:xfrm>
              <a:off x="-18948" y="2419164"/>
              <a:ext cx="882726" cy="1081779"/>
            </a:xfrm>
            <a:prstGeom prst="rect">
              <a:avLst/>
            </a:prstGeom>
            <a:effectLst>
              <a:glow rad="139700">
                <a:schemeClr val="accent2">
                  <a:satMod val="175000"/>
                  <a:alpha val="40000"/>
                </a:schemeClr>
              </a:glow>
            </a:effectLst>
          </p:spPr>
        </p:pic>
        <p:pic>
          <p:nvPicPr>
            <p:cNvPr id="20" name="Hình ảnh 44">
              <a:extLst>
                <a:ext uri="{FF2B5EF4-FFF2-40B4-BE49-F238E27FC236}">
                  <a16:creationId xmlns:a16="http://schemas.microsoft.com/office/drawing/2014/main" id="{ABA59DBA-DDD5-39A2-EF95-A6D3525C488D}"/>
                </a:ext>
              </a:extLst>
            </p:cNvPr>
            <p:cNvPicPr>
              <a:picLocks noChangeAspect="1"/>
            </p:cNvPicPr>
            <p:nvPr/>
          </p:nvPicPr>
          <p:blipFill rotWithShape="1">
            <a:blip r:embed="rId5"/>
            <a:srcRect l="54217" t="8264" r="18839" b="47168"/>
            <a:stretch/>
          </p:blipFill>
          <p:spPr>
            <a:xfrm>
              <a:off x="8566665" y="4162095"/>
              <a:ext cx="882726" cy="821299"/>
            </a:xfrm>
            <a:prstGeom prst="rect">
              <a:avLst/>
            </a:prstGeom>
            <a:effectLst>
              <a:glow rad="139700">
                <a:schemeClr val="accent2">
                  <a:satMod val="175000"/>
                  <a:alpha val="40000"/>
                </a:schemeClr>
              </a:glow>
            </a:effectLst>
          </p:spPr>
        </p:pic>
      </p:grpSp>
      <p:grpSp>
        <p:nvGrpSpPr>
          <p:cNvPr id="23" name="Nhóm 43">
            <a:extLst>
              <a:ext uri="{FF2B5EF4-FFF2-40B4-BE49-F238E27FC236}">
                <a16:creationId xmlns:a16="http://schemas.microsoft.com/office/drawing/2014/main" id="{62071A4A-3815-B4F4-1CD5-C85441127C62}"/>
              </a:ext>
            </a:extLst>
          </p:cNvPr>
          <p:cNvGrpSpPr/>
          <p:nvPr/>
        </p:nvGrpSpPr>
        <p:grpSpPr>
          <a:xfrm>
            <a:off x="1860234" y="2415112"/>
            <a:ext cx="9167649" cy="2784849"/>
            <a:chOff x="-18948" y="2679644"/>
            <a:chExt cx="9365582" cy="3816472"/>
          </a:xfrm>
        </p:grpSpPr>
        <p:grpSp>
          <p:nvGrpSpPr>
            <p:cNvPr id="25" name="Nhóm 34">
              <a:extLst>
                <a:ext uri="{FF2B5EF4-FFF2-40B4-BE49-F238E27FC236}">
                  <a16:creationId xmlns:a16="http://schemas.microsoft.com/office/drawing/2014/main" id="{7AB2F759-7C67-936F-C30D-6DF16B33EAA4}"/>
                </a:ext>
              </a:extLst>
            </p:cNvPr>
            <p:cNvGrpSpPr/>
            <p:nvPr/>
          </p:nvGrpSpPr>
          <p:grpSpPr>
            <a:xfrm>
              <a:off x="393700" y="3109912"/>
              <a:ext cx="8531005" cy="3386204"/>
              <a:chOff x="393699" y="2878733"/>
              <a:chExt cx="8531005" cy="3386204"/>
            </a:xfrm>
          </p:grpSpPr>
          <p:sp>
            <p:nvSpPr>
              <p:cNvPr id="28" name="Hình chữ nhật: Góc Tròn 33">
                <a:extLst>
                  <a:ext uri="{FF2B5EF4-FFF2-40B4-BE49-F238E27FC236}">
                    <a16:creationId xmlns:a16="http://schemas.microsoft.com/office/drawing/2014/main" id="{F7436398-6B83-B0A4-6580-AA9372655384}"/>
                  </a:ext>
                </a:extLst>
              </p:cNvPr>
              <p:cNvSpPr/>
              <p:nvPr/>
            </p:nvSpPr>
            <p:spPr>
              <a:xfrm>
                <a:off x="393699" y="2878733"/>
                <a:ext cx="8531005" cy="338620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ộp Văn bản 32">
                <a:extLst>
                  <a:ext uri="{FF2B5EF4-FFF2-40B4-BE49-F238E27FC236}">
                    <a16:creationId xmlns:a16="http://schemas.microsoft.com/office/drawing/2014/main" id="{13A57316-3114-FB30-9482-311D0BC3DB64}"/>
                  </a:ext>
                </a:extLst>
              </p:cNvPr>
              <p:cNvSpPr txBox="1"/>
              <p:nvPr/>
            </p:nvSpPr>
            <p:spPr>
              <a:xfrm>
                <a:off x="558974" y="3044238"/>
                <a:ext cx="8325495" cy="3163423"/>
              </a:xfrm>
              <a:prstGeom prst="rect">
                <a:avLst/>
              </a:prstGeom>
              <a:noFill/>
            </p:spPr>
            <p:txBody>
              <a:bodyPr wrap="square">
                <a:spAutoFit/>
              </a:bodyPr>
              <a:lstStyle/>
              <a:p>
                <a:pPr marL="0" marR="0" algn="just">
                  <a:spcBef>
                    <a:spcPts val="0"/>
                  </a:spcBef>
                  <a:spcAft>
                    <a:spcPts val="0"/>
                  </a:spcAft>
                </a:pPr>
                <a:r>
                  <a:rPr lang="vi-VN"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VD: ấn tượng với mẹ Phít vì mẹ có khuôn mặt tròn như cái đồng xu hoặc ấn tượng với chú chuột nhắt vì trông chú rất ngộ nghĩnh...</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26" name="Hình ảnh 42">
              <a:extLst>
                <a:ext uri="{FF2B5EF4-FFF2-40B4-BE49-F238E27FC236}">
                  <a16:creationId xmlns:a16="http://schemas.microsoft.com/office/drawing/2014/main" id="{D08B3029-875B-CA2F-C165-5F28536329EC}"/>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7" name="Hình ảnh 44">
              <a:extLst>
                <a:ext uri="{FF2B5EF4-FFF2-40B4-BE49-F238E27FC236}">
                  <a16:creationId xmlns:a16="http://schemas.microsoft.com/office/drawing/2014/main" id="{1A9E362D-D9B7-FA0E-00EC-FA177CA9F6E8}"/>
                </a:ext>
              </a:extLst>
            </p:cNvPr>
            <p:cNvPicPr>
              <a:picLocks noChangeAspect="1"/>
            </p:cNvPicPr>
            <p:nvPr/>
          </p:nvPicPr>
          <p:blipFill rotWithShape="1">
            <a:blip r:embed="rId5"/>
            <a:srcRect l="54217" t="8264" r="18839" b="47168"/>
            <a:stretch/>
          </p:blipFill>
          <p:spPr>
            <a:xfrm>
              <a:off x="8463908" y="5569132"/>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2809398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8BB46293-3F2D-2F8C-02A0-730D832147BB}"/>
              </a:ext>
            </a:extLst>
          </p:cNvPr>
          <p:cNvGrpSpPr/>
          <p:nvPr/>
        </p:nvGrpSpPr>
        <p:grpSpPr>
          <a:xfrm>
            <a:off x="872282" y="1554895"/>
            <a:ext cx="10420007" cy="3991722"/>
            <a:chOff x="175846" y="1521054"/>
            <a:chExt cx="6351112" cy="3991722"/>
          </a:xfrm>
        </p:grpSpPr>
        <p:pic>
          <p:nvPicPr>
            <p:cNvPr id="5" name="图片 3">
              <a:extLst>
                <a:ext uri="{FF2B5EF4-FFF2-40B4-BE49-F238E27FC236}">
                  <a16:creationId xmlns:a16="http://schemas.microsoft.com/office/drawing/2014/main" id="{5975D983-C5B4-871A-61C9-7034885228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10" name="Rounded Rectangle 19">
              <a:extLst>
                <a:ext uri="{FF2B5EF4-FFF2-40B4-BE49-F238E27FC236}">
                  <a16:creationId xmlns:a16="http://schemas.microsoft.com/office/drawing/2014/main" id="{6F7D2A65-45AA-9F83-39E4-D6513FA13759}"/>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Calibri" panose="020F0502020204030204" pitchFamily="34" charset="0"/>
                  <a:cs typeface="Calibri" panose="020F0502020204030204" pitchFamily="34" charset="0"/>
                </a:rPr>
                <a:t>Câu chuyện muốn nói với chúng ta rằng mỗi người có một đam mê riêng. Niềm đam mê ấy sẽ giúp chúng ta có nhiều niềm vui và làm được nhiều việc có ích cho xã hội.</a:t>
              </a:r>
              <a:endParaRPr kumimoji="0" lang="en-US" sz="3600" b="0"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91E601E3-B44E-42A8-4037-CD80DAB589BF}"/>
              </a:ext>
            </a:extLst>
          </p:cNvPr>
          <p:cNvPicPr>
            <a:picLocks noChangeAspect="1"/>
          </p:cNvPicPr>
          <p:nvPr/>
        </p:nvPicPr>
        <p:blipFill>
          <a:blip r:embed="rId4"/>
          <a:stretch>
            <a:fillRect/>
          </a:stretch>
        </p:blipFill>
        <p:spPr>
          <a:xfrm>
            <a:off x="3320024" y="694063"/>
            <a:ext cx="6287346" cy="1110397"/>
          </a:xfrm>
          <a:prstGeom prst="rect">
            <a:avLst/>
          </a:prstGeom>
        </p:spPr>
      </p:pic>
    </p:spTree>
    <p:extLst>
      <p:ext uri="{BB962C8B-B14F-4D97-AF65-F5344CB8AC3E}">
        <p14:creationId xmlns:p14="http://schemas.microsoft.com/office/powerpoint/2010/main" val="3577348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4" name="Picture 3">
            <a:extLst>
              <a:ext uri="{FF2B5EF4-FFF2-40B4-BE49-F238E27FC236}">
                <a16:creationId xmlns:a16="http://schemas.microsoft.com/office/drawing/2014/main" id="{56CD94E6-9635-C634-85E0-4F3615A54EB7}"/>
              </a:ext>
            </a:extLst>
          </p:cNvPr>
          <p:cNvPicPr>
            <a:picLocks noChangeAspect="1"/>
          </p:cNvPicPr>
          <p:nvPr/>
        </p:nvPicPr>
        <p:blipFill>
          <a:blip r:embed="rId4"/>
          <a:stretch>
            <a:fillRect/>
          </a:stretch>
        </p:blipFill>
        <p:spPr>
          <a:xfrm>
            <a:off x="2599881" y="415205"/>
            <a:ext cx="7773074" cy="1774090"/>
          </a:xfrm>
          <a:prstGeom prst="rect">
            <a:avLst/>
          </a:prstGeom>
        </p:spPr>
      </p:pic>
    </p:spTree>
    <p:extLst>
      <p:ext uri="{BB962C8B-B14F-4D97-AF65-F5344CB8AC3E}">
        <p14:creationId xmlns:p14="http://schemas.microsoft.com/office/powerpoint/2010/main" val="1864201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a:extLst>
              <a:ext uri="{FF2B5EF4-FFF2-40B4-BE49-F238E27FC236}">
                <a16:creationId xmlns:a16="http://schemas.microsoft.com/office/drawing/2014/main" id="{1CBCCE56-6796-01C2-2A07-1F05A1E78484}"/>
              </a:ext>
            </a:extLst>
          </p:cNvPr>
          <p:cNvPicPr>
            <a:picLocks noChangeAspect="1"/>
          </p:cNvPicPr>
          <p:nvPr/>
        </p:nvPicPr>
        <p:blipFill>
          <a:blip r:embed="rId3"/>
          <a:stretch>
            <a:fillRect/>
          </a:stretch>
        </p:blipFill>
        <p:spPr>
          <a:xfrm>
            <a:off x="1086882" y="503079"/>
            <a:ext cx="10701219" cy="1803281"/>
          </a:xfrm>
          <a:prstGeom prst="rect">
            <a:avLst/>
          </a:prstGeom>
        </p:spPr>
      </p:pic>
      <p:sp>
        <p:nvSpPr>
          <p:cNvPr id="5" name="TextBox 4">
            <a:extLst>
              <a:ext uri="{FF2B5EF4-FFF2-40B4-BE49-F238E27FC236}">
                <a16:creationId xmlns:a16="http://schemas.microsoft.com/office/drawing/2014/main" id="{F1331348-0044-45BA-7E12-4E6A16E7549F}"/>
              </a:ext>
            </a:extLst>
          </p:cNvPr>
          <p:cNvSpPr txBox="1"/>
          <p:nvPr/>
        </p:nvSpPr>
        <p:spPr>
          <a:xfrm>
            <a:off x="665203" y="2187158"/>
            <a:ext cx="10964333" cy="415498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i="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hành động, suy nghĩ, cảm xúc của các nhân vật  như</a:t>
            </a:r>
            <a:r>
              <a:rPr lang="vi-VN" sz="4400" i="1" dirty="0">
                <a:solidFill>
                  <a:srgbClr val="FF0000"/>
                </a:solidFill>
                <a:latin typeface="Cambria" panose="02040503050406030204" pitchFamily="18" charset="0"/>
                <a:ea typeface="Cambria" panose="02040503050406030204" pitchFamily="18" charset="0"/>
              </a:rPr>
              <a:t>: </a:t>
            </a:r>
            <a:r>
              <a:rPr lang="en-US" sz="4400" i="1">
                <a:solidFill>
                  <a:srgbClr val="FF0000"/>
                </a:solidFill>
                <a:latin typeface="Cambria" panose="02040503050406030204" pitchFamily="18" charset="0"/>
                <a:ea typeface="Cambria" panose="02040503050406030204" pitchFamily="18" charset="0"/>
              </a:rPr>
              <a:t>C</a:t>
            </a:r>
            <a:r>
              <a:rPr lang="vi-VN" sz="4400" i="1">
                <a:solidFill>
                  <a:srgbClr val="FF0000"/>
                </a:solidFill>
                <a:latin typeface="Cambria" panose="02040503050406030204" pitchFamily="18" charset="0"/>
                <a:ea typeface="Cambria" panose="02040503050406030204" pitchFamily="18" charset="0"/>
              </a:rPr>
              <a:t>ó </a:t>
            </a:r>
            <a:r>
              <a:rPr lang="vi-VN" sz="4400" i="1" dirty="0">
                <a:solidFill>
                  <a:srgbClr val="FF0000"/>
                </a:solidFill>
                <a:latin typeface="Cambria" panose="02040503050406030204" pitchFamily="18" charset="0"/>
                <a:ea typeface="Cambria" panose="02040503050406030204" pitchFamily="18" charset="0"/>
              </a:rPr>
              <a:t>tài hội hoạ, tặc lưỡi, trầm trồ, Chà chà! Vẽ như đồng cỏ đến kì nở hoa!, Không có tí, gà con bú mẹ sao được ạ.</a:t>
            </a:r>
            <a:endParaRPr kumimoji="0" lang="en-US" sz="32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1186836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4"/>
          <a:stretch>
            <a:fillRect/>
          </a:stretch>
        </p:blipFill>
        <p:spPr>
          <a:xfrm>
            <a:off x="2154626" y="1930543"/>
            <a:ext cx="7923727" cy="4538133"/>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5"/>
          <a:stretch>
            <a:fillRect/>
          </a:stretch>
        </p:blipFill>
        <p:spPr>
          <a:xfrm>
            <a:off x="1209636" y="92298"/>
            <a:ext cx="9526841" cy="1284335"/>
          </a:xfrm>
          <a:prstGeom prst="rect">
            <a:avLst/>
          </a:prstGeom>
        </p:spPr>
      </p:pic>
    </p:spTree>
    <p:controls>
      <mc:AlternateContent xmlns:mc="http://schemas.openxmlformats.org/markup-compatibility/2006">
        <mc:Choice xmlns:v="urn:schemas-microsoft-com:vml" Requires="v">
          <p:control name="TextBox1" r:id="rId1" imgW="5334120" imgH="1266840"/>
        </mc:Choice>
        <mc:Fallback>
          <p:control name="TextBox1" r:id="rId1" imgW="5334120" imgH="1266840">
            <p:pic>
              <p:nvPicPr>
                <p:cNvPr id="11" name="TextBox1">
                  <a:extLst>
                    <a:ext uri="{FF2B5EF4-FFF2-40B4-BE49-F238E27FC236}">
                      <a16:creationId xmlns:a16="http://schemas.microsoft.com/office/drawing/2014/main" id="{A9C25D59-AFA4-CDCD-487F-39714E900F08}"/>
                    </a:ext>
                  </a:extLst>
                </p:cNvPr>
                <p:cNvPicPr>
                  <a:picLocks/>
                </p:cNvPicPr>
                <p:nvPr/>
              </p:nvPicPr>
              <p:blipFill>
                <a:blip r:embed="rId6"/>
                <a:stretch>
                  <a:fillRect/>
                </a:stretch>
              </p:blipFill>
              <p:spPr>
                <a:xfrm>
                  <a:off x="3459736" y="1600271"/>
                  <a:ext cx="5334000" cy="12700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18D4F5E2-1F49-B975-0C91-F616EEF77FCB}"/>
              </a:ext>
            </a:extLst>
          </p:cNvPr>
          <p:cNvPicPr>
            <a:picLocks noChangeAspect="1"/>
          </p:cNvPicPr>
          <p:nvPr/>
        </p:nvPicPr>
        <p:blipFill>
          <a:blip r:embed="rId3"/>
          <a:stretch>
            <a:fillRect/>
          </a:stretch>
        </p:blipFill>
        <p:spPr>
          <a:xfrm>
            <a:off x="2298875" y="890607"/>
            <a:ext cx="7962066" cy="1938696"/>
          </a:xfrm>
          <a:prstGeom prst="rect">
            <a:avLst/>
          </a:prstGeom>
        </p:spPr>
      </p:pic>
      <p:pic>
        <p:nvPicPr>
          <p:cNvPr id="5" name="Picture 4" descr="A group of dolls&#10;&#10;Description automatically generated with low confidence">
            <a:extLst>
              <a:ext uri="{FF2B5EF4-FFF2-40B4-BE49-F238E27FC236}">
                <a16:creationId xmlns:a16="http://schemas.microsoft.com/office/drawing/2014/main" id="{123F73B5-320B-3DF9-4FAA-CAAAB842E2A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4230554" y="2609681"/>
            <a:ext cx="4359428" cy="389651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508142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088565" y="2395276"/>
            <a:ext cx="5753100" cy="4435330"/>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285270"/>
              </a:xfrm>
              <a:prstGeom prst="rect">
                <a:avLst/>
              </a:prstGeom>
              <a:noFill/>
            </p:spPr>
            <p:txBody>
              <a:bodyPr wrap="square" rtlCol="0">
                <a:spAutoFit/>
              </a:bodyPr>
              <a:lstStyle/>
              <a:p>
                <a:r>
                  <a:rPr lang="en-US" sz="2000" b="1" dirty="0" err="1">
                    <a:solidFill>
                      <a:prstClr val="black"/>
                    </a:solidFill>
                    <a:latin typeface="Times New Roman" pitchFamily="18" charset="0"/>
                    <a:cs typeface="Times New Roman" pitchFamily="18" charset="0"/>
                  </a:rPr>
                  <a:t>Xe</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Chín</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Nghĩa</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Quảng</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Ngãi</a:t>
                </a:r>
                <a:endParaRPr lang="en-US" sz="2000" b="1" dirty="0">
                  <a:solidFill>
                    <a:prstClr val="black"/>
                  </a:solidFill>
                  <a:latin typeface="Times New Roman" pitchFamily="18" charset="0"/>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Quảng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Ngãi</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 name="Group 2"/>
          <p:cNvGrpSpPr/>
          <p:nvPr/>
        </p:nvGrpSpPr>
        <p:grpSpPr>
          <a:xfrm>
            <a:off x="7307580" y="2246366"/>
            <a:ext cx="2293620" cy="2209800"/>
            <a:chOff x="1524000" y="381000"/>
            <a:chExt cx="6096000" cy="6096000"/>
          </a:xfrm>
        </p:grpSpPr>
        <p:pic>
          <p:nvPicPr>
            <p:cNvPr id="4098"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438" b="96719" l="2188" r="93438">
                          <a14:foregroundMark x1="69375" y1="58125" x2="73281" y2="90156"/>
                          <a14:foregroundMark x1="65469" y1="56250" x2="67969" y2="72656"/>
                          <a14:foregroundMark x1="65156" y1="80938" x2="70469"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657601" y="1597320"/>
              <a:ext cx="1660064" cy="79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p:nvPr/>
        </p:nvGrpSpPr>
        <p:grpSpPr>
          <a:xfrm>
            <a:off x="0" y="0"/>
            <a:ext cx="12192000" cy="6858000"/>
            <a:chOff x="-67671" y="-274321"/>
            <a:chExt cx="9364071" cy="7104927"/>
          </a:xfrm>
        </p:grpSpPr>
        <p:pic>
          <p:nvPicPr>
            <p:cNvPr id="4099"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t="10490" b="11485"/>
            <a:stretch/>
          </p:blipFill>
          <p:spPr bwMode="auto">
            <a:xfrm>
              <a:off x="-38100" y="-274321"/>
              <a:ext cx="9334500" cy="4652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t="78069" b="9549"/>
            <a:stretch/>
          </p:blipFill>
          <p:spPr bwMode="auto">
            <a:xfrm>
              <a:off x="-67671" y="4350642"/>
              <a:ext cx="93345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50603747" y="1027999"/>
            <a:ext cx="50012328" cy="5575772"/>
            <a:chOff x="-49018017" y="1254499"/>
            <a:chExt cx="50012328" cy="5575772"/>
          </a:xfrm>
        </p:grpSpPr>
        <p:grpSp>
          <p:nvGrpSpPr>
            <p:cNvPr id="7" name="Group 6"/>
            <p:cNvGrpSpPr/>
            <p:nvPr/>
          </p:nvGrpSpPr>
          <p:grpSpPr>
            <a:xfrm>
              <a:off x="-30150710" y="1556498"/>
              <a:ext cx="31145021" cy="5273773"/>
              <a:chOff x="-30360514" y="1455508"/>
              <a:chExt cx="31145021" cy="5273773"/>
            </a:xfrm>
          </p:grpSpPr>
          <p:grpSp>
            <p:nvGrpSpPr>
              <p:cNvPr id="25" name="Group 24"/>
              <p:cNvGrpSpPr/>
              <p:nvPr/>
            </p:nvGrpSpPr>
            <p:grpSpPr>
              <a:xfrm>
                <a:off x="-11511402" y="1757508"/>
                <a:ext cx="6270907" cy="4820773"/>
                <a:chOff x="-38100" y="2057400"/>
                <a:chExt cx="3886200" cy="2876550"/>
              </a:xfrm>
            </p:grpSpPr>
            <p:pic>
              <p:nvPicPr>
                <p:cNvPr id="2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0" name="Group 29"/>
              <p:cNvGrpSpPr/>
              <p:nvPr/>
            </p:nvGrpSpPr>
            <p:grpSpPr>
              <a:xfrm>
                <a:off x="-5486400" y="1908508"/>
                <a:ext cx="6270907" cy="4820773"/>
                <a:chOff x="-38100" y="2057400"/>
                <a:chExt cx="3886200" cy="2876550"/>
              </a:xfrm>
            </p:grpSpPr>
            <p:pic>
              <p:nvPicPr>
                <p:cNvPr id="33"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5" name="Group 34"/>
              <p:cNvGrpSpPr/>
              <p:nvPr/>
            </p:nvGrpSpPr>
            <p:grpSpPr>
              <a:xfrm>
                <a:off x="-17782310" y="1757507"/>
                <a:ext cx="6270907" cy="4820773"/>
                <a:chOff x="-38100" y="2057400"/>
                <a:chExt cx="3886200" cy="2876550"/>
              </a:xfrm>
            </p:grpSpPr>
            <p:pic>
              <p:nvPicPr>
                <p:cNvPr id="3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0" name="Group 39"/>
              <p:cNvGrpSpPr/>
              <p:nvPr/>
            </p:nvGrpSpPr>
            <p:grpSpPr>
              <a:xfrm>
                <a:off x="-24089607" y="1606508"/>
                <a:ext cx="6270907" cy="4820773"/>
                <a:chOff x="-38100" y="2057400"/>
                <a:chExt cx="3886200" cy="2876550"/>
              </a:xfrm>
            </p:grpSpPr>
            <p:pic>
              <p:nvPicPr>
                <p:cNvPr id="43"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5" name="Group 44"/>
              <p:cNvGrpSpPr/>
              <p:nvPr/>
            </p:nvGrpSpPr>
            <p:grpSpPr>
              <a:xfrm>
                <a:off x="-30360514" y="1455508"/>
                <a:ext cx="6270909" cy="4820773"/>
                <a:chOff x="-38100" y="2057400"/>
                <a:chExt cx="3886201" cy="2876550"/>
              </a:xfrm>
            </p:grpSpPr>
            <p:pic>
              <p:nvPicPr>
                <p:cNvPr id="4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nvGrpSpPr>
            <p:cNvPr id="54" name="Group 53"/>
            <p:cNvGrpSpPr/>
            <p:nvPr/>
          </p:nvGrpSpPr>
          <p:grpSpPr>
            <a:xfrm>
              <a:off x="-49018017" y="1254499"/>
              <a:ext cx="18849111" cy="5122772"/>
              <a:chOff x="-30360514" y="1455508"/>
              <a:chExt cx="18849111" cy="5122772"/>
            </a:xfrm>
          </p:grpSpPr>
          <p:grpSp>
            <p:nvGrpSpPr>
              <p:cNvPr id="57" name="Group 56"/>
              <p:cNvGrpSpPr/>
              <p:nvPr/>
            </p:nvGrpSpPr>
            <p:grpSpPr>
              <a:xfrm>
                <a:off x="-17782310" y="1757507"/>
                <a:ext cx="6270907" cy="4820773"/>
                <a:chOff x="-38100" y="2057400"/>
                <a:chExt cx="3886200" cy="2876550"/>
              </a:xfrm>
            </p:grpSpPr>
            <p:pic>
              <p:nvPicPr>
                <p:cNvPr id="70"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Rectangle 68"/>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8" name="Group 57"/>
              <p:cNvGrpSpPr/>
              <p:nvPr/>
            </p:nvGrpSpPr>
            <p:grpSpPr>
              <a:xfrm>
                <a:off x="-24089607" y="1606508"/>
                <a:ext cx="6270907" cy="4820773"/>
                <a:chOff x="-38100" y="2057400"/>
                <a:chExt cx="3886200" cy="2876550"/>
              </a:xfrm>
            </p:grpSpPr>
            <p:pic>
              <p:nvPicPr>
                <p:cNvPr id="6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Rectangle 64"/>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9" name="Group 58"/>
              <p:cNvGrpSpPr/>
              <p:nvPr/>
            </p:nvGrpSpPr>
            <p:grpSpPr>
              <a:xfrm>
                <a:off x="-30360514" y="1455508"/>
                <a:ext cx="6270909" cy="4820773"/>
                <a:chOff x="-38100" y="2057400"/>
                <a:chExt cx="3886201" cy="2876550"/>
              </a:xfrm>
            </p:grpSpPr>
            <p:pic>
              <p:nvPicPr>
                <p:cNvPr id="62"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60"/>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pic>
        <p:nvPicPr>
          <p:cNvPr id="9" name="VietNamILove-MaiChiCong-518960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563600" y="926116"/>
            <a:ext cx="609600" cy="609600"/>
          </a:xfrm>
          <a:prstGeom prst="rect">
            <a:avLst/>
          </a:prstGeom>
        </p:spPr>
      </p:pic>
    </p:spTree>
    <p:extLst>
      <p:ext uri="{BB962C8B-B14F-4D97-AF65-F5344CB8AC3E}">
        <p14:creationId xmlns:p14="http://schemas.microsoft.com/office/powerpoint/2010/main" val="235391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94444E-6 -1.85185E-6 L 6.8592 0.05509 " pathEditMode="relative" rAng="0" ptsTypes="AA">
                                      <p:cBhvr>
                                        <p:cTn id="6" dur="52000" fill="hold"/>
                                        <p:tgtEl>
                                          <p:spTgt spid="8"/>
                                        </p:tgtEl>
                                        <p:attrNameLst>
                                          <p:attrName>ppt_x</p:attrName>
                                          <p:attrName>ppt_y</p:attrName>
                                        </p:attrNameLst>
                                      </p:cBhvr>
                                      <p:rCtr x="342951" y="2755"/>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id="{94CE57A2-97A9-2BEC-D314-F1AFC704A407}"/>
              </a:ext>
            </a:extLst>
          </p:cNvPr>
          <p:cNvSpPr/>
          <p:nvPr/>
        </p:nvSpPr>
        <p:spPr>
          <a:xfrm>
            <a:off x="893425" y="308884"/>
            <a:ext cx="10464965" cy="902971"/>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1.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Tìm</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nghĩa</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ở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cột</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B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phù</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hợp</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với</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mỗi</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từ</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ở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cột</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a:t>
            </a:r>
          </a:p>
        </p:txBody>
      </p:sp>
      <p:pic>
        <p:nvPicPr>
          <p:cNvPr id="6" name="Picture 5">
            <a:extLst>
              <a:ext uri="{FF2B5EF4-FFF2-40B4-BE49-F238E27FC236}">
                <a16:creationId xmlns:a16="http://schemas.microsoft.com/office/drawing/2014/main" id="{95186031-D2FF-727F-FE2F-2D7A76080DBC}"/>
              </a:ext>
            </a:extLst>
          </p:cNvPr>
          <p:cNvPicPr>
            <a:picLocks noChangeAspect="1"/>
          </p:cNvPicPr>
          <p:nvPr/>
        </p:nvPicPr>
        <p:blipFill>
          <a:blip r:embed="rId3"/>
          <a:stretch>
            <a:fillRect/>
          </a:stretch>
        </p:blipFill>
        <p:spPr>
          <a:xfrm>
            <a:off x="902407" y="2136469"/>
            <a:ext cx="10669859" cy="2556716"/>
          </a:xfrm>
          <a:prstGeom prst="rect">
            <a:avLst/>
          </a:prstGeom>
        </p:spPr>
      </p:pic>
      <p:cxnSp>
        <p:nvCxnSpPr>
          <p:cNvPr id="9" name="Straight Arrow Connector 8">
            <a:extLst>
              <a:ext uri="{FF2B5EF4-FFF2-40B4-BE49-F238E27FC236}">
                <a16:creationId xmlns:a16="http://schemas.microsoft.com/office/drawing/2014/main" id="{BDE8DFC4-0D91-B078-D693-08A01479CC9C}"/>
              </a:ext>
            </a:extLst>
          </p:cNvPr>
          <p:cNvCxnSpPr/>
          <p:nvPr/>
        </p:nvCxnSpPr>
        <p:spPr>
          <a:xfrm>
            <a:off x="3150824" y="3128790"/>
            <a:ext cx="826265" cy="13220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A6F5E76-A386-447B-5C8A-9D3C973CB9BE}"/>
              </a:ext>
            </a:extLst>
          </p:cNvPr>
          <p:cNvCxnSpPr>
            <a:cxnSpLocks/>
          </p:cNvCxnSpPr>
          <p:nvPr/>
        </p:nvCxnSpPr>
        <p:spPr>
          <a:xfrm flipV="1">
            <a:off x="3172858" y="3029639"/>
            <a:ext cx="782197" cy="7381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A14C5A0-4264-6F56-E10B-AFBEDC4A5346}"/>
              </a:ext>
            </a:extLst>
          </p:cNvPr>
          <p:cNvCxnSpPr>
            <a:cxnSpLocks/>
          </p:cNvCxnSpPr>
          <p:nvPr/>
        </p:nvCxnSpPr>
        <p:spPr>
          <a:xfrm flipV="1">
            <a:off x="3172858" y="3602516"/>
            <a:ext cx="782197" cy="7381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775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id="{94CE57A2-97A9-2BEC-D314-F1AFC704A407}"/>
              </a:ext>
            </a:extLst>
          </p:cNvPr>
          <p:cNvSpPr/>
          <p:nvPr/>
        </p:nvSpPr>
        <p:spPr>
          <a:xfrm>
            <a:off x="893425" y="308884"/>
            <a:ext cx="10464965" cy="902971"/>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2.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Đặt</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1-2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với</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từ</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ở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cột</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bài</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tập</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1.</a:t>
            </a:r>
          </a:p>
        </p:txBody>
      </p:sp>
      <p:grpSp>
        <p:nvGrpSpPr>
          <p:cNvPr id="2" name="Group 1">
            <a:extLst>
              <a:ext uri="{FF2B5EF4-FFF2-40B4-BE49-F238E27FC236}">
                <a16:creationId xmlns:a16="http://schemas.microsoft.com/office/drawing/2014/main" id="{9AA742F2-1B15-0416-A854-5998EC3E6466}"/>
              </a:ext>
            </a:extLst>
          </p:cNvPr>
          <p:cNvGrpSpPr/>
          <p:nvPr/>
        </p:nvGrpSpPr>
        <p:grpSpPr>
          <a:xfrm>
            <a:off x="872282" y="1554895"/>
            <a:ext cx="10420007" cy="3512864"/>
            <a:chOff x="175846" y="1521054"/>
            <a:chExt cx="6351112" cy="3991722"/>
          </a:xfrm>
        </p:grpSpPr>
        <p:pic>
          <p:nvPicPr>
            <p:cNvPr id="4" name="图片 3">
              <a:extLst>
                <a:ext uri="{FF2B5EF4-FFF2-40B4-BE49-F238E27FC236}">
                  <a16:creationId xmlns:a16="http://schemas.microsoft.com/office/drawing/2014/main" id="{6D015E5C-CED5-A125-EA5D-D41272E04B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5" name="Rounded Rectangle 19">
              <a:extLst>
                <a:ext uri="{FF2B5EF4-FFF2-40B4-BE49-F238E27FC236}">
                  <a16:creationId xmlns:a16="http://schemas.microsoft.com/office/drawing/2014/main" id="{0E7892E1-9C42-124D-1075-AE1F92015047}"/>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0" i="0" dirty="0">
                  <a:solidFill>
                    <a:srgbClr val="000000"/>
                  </a:solidFill>
                  <a:effectLst/>
                  <a:latin typeface="Calibri" panose="020F0502020204030204" pitchFamily="34" charset="0"/>
                  <a:cs typeface="Calibri" panose="020F0502020204030204" pitchFamily="34" charset="0"/>
                </a:rPr>
                <a:t>M. </a:t>
              </a:r>
              <a:r>
                <a:rPr lang="en-US" sz="4400" b="0" i="0" dirty="0" err="1">
                  <a:solidFill>
                    <a:srgbClr val="000000"/>
                  </a:solidFill>
                  <a:effectLst/>
                  <a:latin typeface="Calibri" panose="020F0502020204030204" pitchFamily="34" charset="0"/>
                  <a:cs typeface="Calibri" panose="020F0502020204030204" pitchFamily="34" charset="0"/>
                </a:rPr>
                <a:t>Nhà</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thơ</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Phạm</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Hổ</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sáng</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tác</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nhiều</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bài</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thơ</a:t>
              </a:r>
              <a:r>
                <a:rPr lang="en-US" sz="4400" b="0" i="0" dirty="0">
                  <a:solidFill>
                    <a:srgbClr val="000000"/>
                  </a:solidFill>
                  <a:effectLst/>
                  <a:latin typeface="Calibri" panose="020F0502020204030204" pitchFamily="34" charset="0"/>
                  <a:cs typeface="Calibri" panose="020F0502020204030204" pitchFamily="34" charset="0"/>
                </a:rPr>
                <a:t> hay </a:t>
              </a:r>
              <a:r>
                <a:rPr lang="en-US" sz="4400" b="0" i="0" dirty="0" err="1">
                  <a:solidFill>
                    <a:srgbClr val="000000"/>
                  </a:solidFill>
                  <a:effectLst/>
                  <a:latin typeface="Calibri" panose="020F0502020204030204" pitchFamily="34" charset="0"/>
                  <a:cs typeface="Calibri" panose="020F0502020204030204" pitchFamily="34" charset="0"/>
                </a:rPr>
                <a:t>cho</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thiếu</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nhi</a:t>
              </a:r>
              <a:r>
                <a:rPr lang="en-US" sz="4400" b="0" i="0" dirty="0">
                  <a:solidFill>
                    <a:srgbClr val="000000"/>
                  </a:solidFill>
                  <a:effectLst/>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83828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5402EEF7-CA9A-B636-F298-962DE1C33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8C16E591-7E26-208F-72A2-DD96E42E340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364377" y="1933303"/>
            <a:ext cx="7833621" cy="4062549"/>
          </a:xfrm>
          <a:prstGeom prst="rect">
            <a:avLst/>
          </a:prstGeom>
        </p:spPr>
      </p:pic>
      <p:pic>
        <p:nvPicPr>
          <p:cNvPr id="2" name="Picture 1">
            <a:extLst>
              <a:ext uri="{FF2B5EF4-FFF2-40B4-BE49-F238E27FC236}">
                <a16:creationId xmlns:a16="http://schemas.microsoft.com/office/drawing/2014/main" id="{52EBA4FD-4FAD-C56C-862D-7357D42C6CC3}"/>
              </a:ext>
            </a:extLst>
          </p:cNvPr>
          <p:cNvPicPr>
            <a:picLocks noChangeAspect="1"/>
          </p:cNvPicPr>
          <p:nvPr/>
        </p:nvPicPr>
        <p:blipFill>
          <a:blip r:embed="rId4"/>
          <a:stretch>
            <a:fillRect/>
          </a:stretch>
        </p:blipFill>
        <p:spPr>
          <a:xfrm>
            <a:off x="165253" y="475903"/>
            <a:ext cx="12192000" cy="1124874"/>
          </a:xfrm>
          <a:prstGeom prst="rect">
            <a:avLst/>
          </a:prstGeom>
        </p:spPr>
      </p:pic>
    </p:spTree>
    <p:extLst>
      <p:ext uri="{BB962C8B-B14F-4D97-AF65-F5344CB8AC3E}">
        <p14:creationId xmlns:p14="http://schemas.microsoft.com/office/powerpoint/2010/main" val="1255573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1"/>
            <a:ext cx="12192001" cy="6858000"/>
            <a:chOff x="0" y="1"/>
            <a:chExt cx="9525000" cy="6858000"/>
          </a:xfrm>
        </p:grpSpPr>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4774" b="23047"/>
            <a:stretch/>
          </p:blipFill>
          <p:spPr bwMode="auto">
            <a:xfrm>
              <a:off x="0" y="1"/>
              <a:ext cx="9525000" cy="437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78069" b="9549"/>
            <a:stretch/>
          </p:blipFill>
          <p:spPr bwMode="auto">
            <a:xfrm>
              <a:off x="0" y="4378037"/>
              <a:ext cx="95250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8591874" y="2647053"/>
            <a:ext cx="1085526" cy="1986632"/>
            <a:chOff x="-1752600" y="883227"/>
            <a:chExt cx="1634837" cy="2299855"/>
          </a:xfrm>
        </p:grpSpPr>
        <p:pic>
          <p:nvPicPr>
            <p:cNvPr id="2055" name="Picture 7"/>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115" b="53077" l="10333" r="29667"/>
                      </a14:imgEffect>
                    </a14:imgLayer>
                  </a14:imgProps>
                </a:ext>
                <a:ext uri="{28A0092B-C50C-407E-A947-70E740481C1C}">
                  <a14:useLocalDpi xmlns:a14="http://schemas.microsoft.com/office/drawing/2010/main" val="0"/>
                </a:ext>
              </a:extLst>
            </a:blip>
            <a:srcRect l="10404" t="6503" r="70525" b="47063"/>
            <a:stretch/>
          </p:blipFill>
          <p:spPr bwMode="auto">
            <a:xfrm>
              <a:off x="-1752600" y="883227"/>
              <a:ext cx="1634837" cy="229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1295399" y="1467819"/>
              <a:ext cx="64846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7415649" y="2499966"/>
            <a:ext cx="6270907" cy="4820773"/>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302840"/>
              </a:xfrm>
              <a:prstGeom prst="rect">
                <a:avLst/>
              </a:prstGeom>
              <a:noFill/>
            </p:spPr>
            <p:txBody>
              <a:bodyPr wrap="square" rtlCol="0">
                <a:spAutoFit/>
              </a:bodyPr>
              <a:lstStyle/>
              <a:p>
                <a:endParaRPr lang="en-US" sz="2400" b="1" dirty="0">
                  <a:solidFill>
                    <a:prstClr val="black"/>
                  </a:solidFill>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cs typeface="Times New Roman" pitchFamily="18" charset="0"/>
              </a:endParaRPr>
            </a:p>
            <a:p>
              <a:pPr algn="ctr"/>
              <a:r>
                <a:rPr lang="en-US" b="1" dirty="0" err="1">
                  <a:solidFill>
                    <a:srgbClr val="FF0000"/>
                  </a:solidFill>
                  <a:cs typeface="Times New Roman" pitchFamily="18" charset="0"/>
                </a:rPr>
                <a:t>Chuyến</a:t>
              </a:r>
              <a:r>
                <a:rPr lang="en-US" b="1" dirty="0">
                  <a:solidFill>
                    <a:srgbClr val="FF0000"/>
                  </a:solidFill>
                  <a:cs typeface="Times New Roman" pitchFamily="18" charset="0"/>
                </a:rPr>
                <a:t> </a:t>
              </a:r>
              <a:r>
                <a:rPr lang="en-US" b="1" dirty="0" err="1">
                  <a:solidFill>
                    <a:srgbClr val="FF0000"/>
                  </a:solidFill>
                  <a:cs typeface="Times New Roman" pitchFamily="18" charset="0"/>
                </a:rPr>
                <a:t>xe</a:t>
              </a:r>
              <a:r>
                <a:rPr lang="en-US" b="1" dirty="0">
                  <a:solidFill>
                    <a:srgbClr val="FF0000"/>
                  </a:solidFill>
                  <a:cs typeface="Times New Roman" pitchFamily="18" charset="0"/>
                </a:rPr>
                <a:t> </a:t>
              </a:r>
              <a:r>
                <a:rPr lang="en-US" b="1" dirty="0" err="1">
                  <a:solidFill>
                    <a:srgbClr val="FF0000"/>
                  </a:solidFill>
                  <a:cs typeface="Times New Roman" pitchFamily="18" charset="0"/>
                </a:rPr>
                <a:t>nghĩa</a:t>
              </a:r>
              <a:r>
                <a:rPr lang="en-US" b="1" dirty="0">
                  <a:solidFill>
                    <a:srgbClr val="FF0000"/>
                  </a:solidFill>
                  <a:cs typeface="Times New Roman" pitchFamily="18" charset="0"/>
                </a:rPr>
                <a:t> </a:t>
              </a:r>
              <a:r>
                <a:rPr lang="en-US" b="1" dirty="0" err="1">
                  <a:solidFill>
                    <a:srgbClr val="FF0000"/>
                  </a:solidFill>
                  <a:cs typeface="Times New Roman" pitchFamily="18" charset="0"/>
                </a:rPr>
                <a:t>tình</a:t>
              </a:r>
              <a:endParaRPr lang="en-US" b="1" dirty="0">
                <a:solidFill>
                  <a:srgbClr val="FF0000"/>
                </a:solidFill>
                <a:cs typeface="Times New Roman" pitchFamily="18" charset="0"/>
              </a:endParaRPr>
            </a:p>
            <a:p>
              <a:pPr algn="ctr"/>
              <a:r>
                <a:rPr lang="en-US" b="1" dirty="0" err="1">
                  <a:solidFill>
                    <a:srgbClr val="FF0000"/>
                  </a:solidFill>
                  <a:cs typeface="Times New Roman" pitchFamily="18" charset="0"/>
                </a:rPr>
                <a:t>Đưa</a:t>
              </a:r>
              <a:r>
                <a:rPr lang="en-US" b="1" dirty="0">
                  <a:solidFill>
                    <a:srgbClr val="FF0000"/>
                  </a:solidFill>
                  <a:cs typeface="Times New Roman" pitchFamily="18" charset="0"/>
                </a:rPr>
                <a:t> </a:t>
              </a:r>
              <a:r>
                <a:rPr lang="en-US" b="1" dirty="0" err="1">
                  <a:solidFill>
                    <a:srgbClr val="FF0000"/>
                  </a:solidFill>
                  <a:cs typeface="Times New Roman" pitchFamily="18" charset="0"/>
                </a:rPr>
                <a:t>đồng</a:t>
              </a:r>
              <a:r>
                <a:rPr lang="en-US" b="1" dirty="0">
                  <a:solidFill>
                    <a:srgbClr val="FF0000"/>
                  </a:solidFill>
                  <a:cs typeface="Times New Roman" pitchFamily="18" charset="0"/>
                </a:rPr>
                <a:t> </a:t>
              </a:r>
              <a:r>
                <a:rPr lang="en-US" b="1" dirty="0" err="1">
                  <a:solidFill>
                    <a:srgbClr val="FF0000"/>
                  </a:solidFill>
                  <a:cs typeface="Times New Roman" pitchFamily="18" charset="0"/>
                </a:rPr>
                <a:t>bào</a:t>
              </a:r>
              <a:r>
                <a:rPr lang="en-US" b="1" dirty="0">
                  <a:solidFill>
                    <a:srgbClr val="FF0000"/>
                  </a:solidFill>
                  <a:cs typeface="Times New Roman" pitchFamily="18" charset="0"/>
                </a:rPr>
                <a:t> </a:t>
              </a:r>
              <a:r>
                <a:rPr lang="en-US" b="1" dirty="0" err="1">
                  <a:solidFill>
                    <a:srgbClr val="FF0000"/>
                  </a:solidFill>
                  <a:cs typeface="Times New Roman" pitchFamily="18" charset="0"/>
                </a:rPr>
                <a:t>về</a:t>
              </a:r>
              <a:r>
                <a:rPr lang="en-US" b="1" dirty="0">
                  <a:solidFill>
                    <a:srgbClr val="FF0000"/>
                  </a:solidFill>
                  <a:cs typeface="Times New Roman" pitchFamily="18" charset="0"/>
                </a:rPr>
                <a:t> </a:t>
              </a:r>
              <a:r>
                <a:rPr lang="en-US" b="1" dirty="0" err="1">
                  <a:solidFill>
                    <a:srgbClr val="FF0000"/>
                  </a:solidFill>
                  <a:cs typeface="Times New Roman" pitchFamily="18" charset="0"/>
                </a:rPr>
                <a:t>quê</a:t>
              </a:r>
              <a:r>
                <a:rPr lang="en-US" b="1" dirty="0">
                  <a:solidFill>
                    <a:srgbClr val="FF0000"/>
                  </a:solidFill>
                  <a:cs typeface="Times New Roman" pitchFamily="18" charset="0"/>
                </a:rPr>
                <a:t> </a:t>
              </a:r>
              <a:r>
                <a:rPr lang="en-US" b="1" dirty="0" err="1">
                  <a:solidFill>
                    <a:srgbClr val="FF0000"/>
                  </a:solidFill>
                  <a:cs typeface="Times New Roman" pitchFamily="18" charset="0"/>
                </a:rPr>
                <a:t>hương</a:t>
              </a:r>
              <a:endParaRPr lang="en-US" b="1" dirty="0">
                <a:solidFill>
                  <a:srgbClr val="FF0000"/>
                </a:solidFill>
                <a:cs typeface="Times New Roman" pitchFamily="18" charset="0"/>
              </a:endParaRPr>
            </a:p>
            <a:p>
              <a:pPr algn="ctr"/>
              <a:endParaRPr lang="en-US" dirty="0">
                <a:solidFill>
                  <a:srgbClr val="FF0000"/>
                </a:solidFill>
              </a:endParaRPr>
            </a:p>
          </p:txBody>
        </p:sp>
      </p:grpSp>
      <p:pic>
        <p:nvPicPr>
          <p:cNvPr id="26" name="Picture 6"/>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5577" b="57115" l="38444" r="55333"/>
                    </a14:imgEffect>
                  </a14:imgLayer>
                </a14:imgProps>
              </a:ext>
              <a:ext uri="{28A0092B-C50C-407E-A947-70E740481C1C}">
                <a14:useLocalDpi xmlns:a14="http://schemas.microsoft.com/office/drawing/2010/main" val="0"/>
              </a:ext>
            </a:extLst>
          </a:blip>
          <a:srcRect l="36586" r="44132" b="43427"/>
          <a:stretch/>
        </p:blipFill>
        <p:spPr bwMode="auto">
          <a:xfrm>
            <a:off x="7374977" y="2647053"/>
            <a:ext cx="1262191" cy="2139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ounded Rectangle 26"/>
          <p:cNvSpPr/>
          <p:nvPr/>
        </p:nvSpPr>
        <p:spPr>
          <a:xfrm>
            <a:off x="2071172" y="304800"/>
            <a:ext cx="7065644" cy="11430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prstClr val="white"/>
                </a:solidFill>
                <a:latin typeface="Cambria" panose="02040503050406030204" pitchFamily="18" charset="0"/>
                <a:ea typeface="Cambria" panose="02040503050406030204" pitchFamily="18" charset="0"/>
              </a:rPr>
              <a:t>Bài</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Vẽ</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màu</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gồm</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mấy</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khổ</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thơ</a:t>
            </a:r>
            <a:r>
              <a:rPr lang="en-US" sz="3600" b="1" dirty="0">
                <a:solidFill>
                  <a:prstClr val="white"/>
                </a:solidFill>
                <a:latin typeface="Cambria" panose="02040503050406030204" pitchFamily="18" charset="0"/>
                <a:ea typeface="Cambria" panose="02040503050406030204" pitchFamily="18" charset="0"/>
              </a:rPr>
              <a:t>?</a:t>
            </a:r>
          </a:p>
        </p:txBody>
      </p:sp>
      <p:sp>
        <p:nvSpPr>
          <p:cNvPr id="28" name="Rounded Rectangle 27"/>
          <p:cNvSpPr/>
          <p:nvPr/>
        </p:nvSpPr>
        <p:spPr>
          <a:xfrm>
            <a:off x="4480193" y="1546685"/>
            <a:ext cx="2608960" cy="1029534"/>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Cambria" panose="02040503050406030204" pitchFamily="18" charset="0"/>
                <a:ea typeface="Cambria" panose="02040503050406030204" pitchFamily="18" charset="0"/>
              </a:rPr>
              <a:t>5 </a:t>
            </a:r>
            <a:r>
              <a:rPr lang="en-US" sz="3600" b="1" dirty="0" err="1">
                <a:solidFill>
                  <a:prstClr val="white"/>
                </a:solidFill>
                <a:latin typeface="Cambria" panose="02040503050406030204" pitchFamily="18" charset="0"/>
                <a:ea typeface="Cambria" panose="02040503050406030204" pitchFamily="18" charset="0"/>
              </a:rPr>
              <a:t>khổ</a:t>
            </a:r>
            <a:endParaRPr lang="en-US" sz="3600" b="1" dirty="0">
              <a:solidFill>
                <a:prstClr val="white"/>
              </a:solidFill>
              <a:latin typeface="Cambria" panose="02040503050406030204" pitchFamily="18" charset="0"/>
              <a:ea typeface="Cambria" panose="02040503050406030204" pitchFamily="18" charset="0"/>
            </a:endParaRPr>
          </a:p>
        </p:txBody>
      </p:sp>
      <p:pic>
        <p:nvPicPr>
          <p:cNvPr id="29" name="Tiếng còi xe khá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658100" y="-304799"/>
            <a:ext cx="609600" cy="609600"/>
          </a:xfrm>
          <a:prstGeom prst="rect">
            <a:avLst/>
          </a:prstGeom>
        </p:spPr>
      </p:pic>
    </p:spTree>
    <p:extLst>
      <p:ext uri="{BB962C8B-B14F-4D97-AF65-F5344CB8AC3E}">
        <p14:creationId xmlns:p14="http://schemas.microsoft.com/office/powerpoint/2010/main" val="12209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6"/>
                                        </p:tgtEl>
                                        <p:attrNameLst>
                                          <p:attrName>r</p:attrName>
                                        </p:attrNameLst>
                                      </p:cBhvr>
                                    </p:animRot>
                                    <p:animRot by="-240000">
                                      <p:cBhvr>
                                        <p:cTn id="7" dur="600" fill="hold">
                                          <p:stCondLst>
                                            <p:cond delay="600"/>
                                          </p:stCondLst>
                                        </p:cTn>
                                        <p:tgtEl>
                                          <p:spTgt spid="26"/>
                                        </p:tgtEl>
                                        <p:attrNameLst>
                                          <p:attrName>r</p:attrName>
                                        </p:attrNameLst>
                                      </p:cBhvr>
                                    </p:animRot>
                                    <p:animRot by="240000">
                                      <p:cBhvr>
                                        <p:cTn id="8" dur="600" fill="hold">
                                          <p:stCondLst>
                                            <p:cond delay="1200"/>
                                          </p:stCondLst>
                                        </p:cTn>
                                        <p:tgtEl>
                                          <p:spTgt spid="26"/>
                                        </p:tgtEl>
                                        <p:attrNameLst>
                                          <p:attrName>r</p:attrName>
                                        </p:attrNameLst>
                                      </p:cBhvr>
                                    </p:animRot>
                                    <p:animRot by="-240000">
                                      <p:cBhvr>
                                        <p:cTn id="9" dur="600" fill="hold">
                                          <p:stCondLst>
                                            <p:cond delay="1800"/>
                                          </p:stCondLst>
                                        </p:cTn>
                                        <p:tgtEl>
                                          <p:spTgt spid="26"/>
                                        </p:tgtEl>
                                        <p:attrNameLst>
                                          <p:attrName>r</p:attrName>
                                        </p:attrNameLst>
                                      </p:cBhvr>
                                    </p:animRot>
                                    <p:animRot by="120000">
                                      <p:cBhvr>
                                        <p:cTn id="10" dur="600" fill="hold">
                                          <p:stCondLst>
                                            <p:cond delay="2400"/>
                                          </p:stCondLst>
                                        </p:cTn>
                                        <p:tgtEl>
                                          <p:spTgt spid="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1" presetClass="mediacall" presetSubtype="0" fill="hold" nodeType="withEffect">
                                  <p:stCondLst>
                                    <p:cond delay="0"/>
                                  </p:stCondLst>
                                  <p:childTnLst>
                                    <p:cmd type="call" cmd="playFrom(0.0)">
                                      <p:cBhvr>
                                        <p:cTn id="18" dur="12706" fill="hold"/>
                                        <p:tgtEl>
                                          <p:spTgt spid="29"/>
                                        </p:tgtEl>
                                      </p:cBhvr>
                                    </p:cmd>
                                  </p:childTnLst>
                                </p:cTn>
                              </p:par>
                              <p:par>
                                <p:cTn id="19" presetID="63" presetClass="path" presetSubtype="0" accel="50000" decel="50000" fill="hold" nodeType="withEffect">
                                  <p:stCondLst>
                                    <p:cond delay="0"/>
                                  </p:stCondLst>
                                  <p:childTnLst>
                                    <p:animMotion origin="layout" path="M -4.44444E-6 -2.22222E-6 L 0.81806 -0.01597 " pathEditMode="relative" rAng="0" ptsTypes="AA">
                                      <p:cBhvr>
                                        <p:cTn id="20" dur="3750" fill="hold"/>
                                        <p:tgtEl>
                                          <p:spTgt spid="15"/>
                                        </p:tgtEl>
                                        <p:attrNameLst>
                                          <p:attrName>ppt_x</p:attrName>
                                          <p:attrName>ppt_y</p:attrName>
                                        </p:attrNameLst>
                                      </p:cBhvr>
                                      <p:rCtr x="40903" y="-810"/>
                                    </p:animMotion>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80">
                                          <p:stCondLst>
                                            <p:cond delay="0"/>
                                          </p:stCondLst>
                                        </p:cTn>
                                        <p:tgtEl>
                                          <p:spTgt spid="27"/>
                                        </p:tgtEl>
                                      </p:cBhvr>
                                    </p:animEffect>
                                    <p:anim calcmode="lin" valueType="num">
                                      <p:cBhvr>
                                        <p:cTn id="2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1" dur="26">
                                          <p:stCondLst>
                                            <p:cond delay="650"/>
                                          </p:stCondLst>
                                        </p:cTn>
                                        <p:tgtEl>
                                          <p:spTgt spid="27"/>
                                        </p:tgtEl>
                                      </p:cBhvr>
                                      <p:to x="100000" y="60000"/>
                                    </p:animScale>
                                    <p:animScale>
                                      <p:cBhvr>
                                        <p:cTn id="32" dur="166" decel="50000">
                                          <p:stCondLst>
                                            <p:cond delay="676"/>
                                          </p:stCondLst>
                                        </p:cTn>
                                        <p:tgtEl>
                                          <p:spTgt spid="27"/>
                                        </p:tgtEl>
                                      </p:cBhvr>
                                      <p:to x="100000" y="100000"/>
                                    </p:animScale>
                                    <p:animScale>
                                      <p:cBhvr>
                                        <p:cTn id="33" dur="26">
                                          <p:stCondLst>
                                            <p:cond delay="1312"/>
                                          </p:stCondLst>
                                        </p:cTn>
                                        <p:tgtEl>
                                          <p:spTgt spid="27"/>
                                        </p:tgtEl>
                                      </p:cBhvr>
                                      <p:to x="100000" y="80000"/>
                                    </p:animScale>
                                    <p:animScale>
                                      <p:cBhvr>
                                        <p:cTn id="34" dur="166" decel="50000">
                                          <p:stCondLst>
                                            <p:cond delay="1338"/>
                                          </p:stCondLst>
                                        </p:cTn>
                                        <p:tgtEl>
                                          <p:spTgt spid="27"/>
                                        </p:tgtEl>
                                      </p:cBhvr>
                                      <p:to x="100000" y="100000"/>
                                    </p:animScale>
                                    <p:animScale>
                                      <p:cBhvr>
                                        <p:cTn id="35" dur="26">
                                          <p:stCondLst>
                                            <p:cond delay="1642"/>
                                          </p:stCondLst>
                                        </p:cTn>
                                        <p:tgtEl>
                                          <p:spTgt spid="27"/>
                                        </p:tgtEl>
                                      </p:cBhvr>
                                      <p:to x="100000" y="90000"/>
                                    </p:animScale>
                                    <p:animScale>
                                      <p:cBhvr>
                                        <p:cTn id="36" dur="166" decel="50000">
                                          <p:stCondLst>
                                            <p:cond delay="1668"/>
                                          </p:stCondLst>
                                        </p:cTn>
                                        <p:tgtEl>
                                          <p:spTgt spid="27"/>
                                        </p:tgtEl>
                                      </p:cBhvr>
                                      <p:to x="100000" y="100000"/>
                                    </p:animScale>
                                    <p:animScale>
                                      <p:cBhvr>
                                        <p:cTn id="37" dur="26">
                                          <p:stCondLst>
                                            <p:cond delay="1808"/>
                                          </p:stCondLst>
                                        </p:cTn>
                                        <p:tgtEl>
                                          <p:spTgt spid="27"/>
                                        </p:tgtEl>
                                      </p:cBhvr>
                                      <p:to x="100000" y="95000"/>
                                    </p:animScale>
                                    <p:animScale>
                                      <p:cBhvr>
                                        <p:cTn id="38" dur="166" decel="50000">
                                          <p:stCondLst>
                                            <p:cond delay="1834"/>
                                          </p:stCondLst>
                                        </p:cTn>
                                        <p:tgtEl>
                                          <p:spTgt spid="2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6"/>
                                        </p:tgtEl>
                                      </p:cBhvr>
                                    </p:animEffect>
                                    <p:set>
                                      <p:cBhvr>
                                        <p:cTn id="62" dur="1" fill="hold">
                                          <p:stCondLst>
                                            <p:cond delay="499"/>
                                          </p:stCondLst>
                                        </p:cTn>
                                        <p:tgtEl>
                                          <p:spTgt spid="2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childTnLst>
                          </p:cTn>
                        </p:par>
                        <p:par>
                          <p:cTn id="66" fill="hold">
                            <p:stCondLst>
                              <p:cond delay="500"/>
                            </p:stCondLst>
                            <p:childTnLst>
                              <p:par>
                                <p:cTn id="67" presetID="63" presetClass="path" presetSubtype="0" accel="50000" decel="50000" fill="hold" nodeType="afterEffect">
                                  <p:stCondLst>
                                    <p:cond delay="0"/>
                                  </p:stCondLst>
                                  <p:childTnLst>
                                    <p:animMotion origin="layout" path="M 0.81806 -0.01597 L 1.88473 -0.03819 " pathEditMode="relative" rAng="0" ptsTypes="AA">
                                      <p:cBhvr>
                                        <p:cTn id="68" dur="4500" fill="hold"/>
                                        <p:tgtEl>
                                          <p:spTgt spid="15"/>
                                        </p:tgtEl>
                                        <p:attrNameLst>
                                          <p:attrName>ppt_x</p:attrName>
                                          <p:attrName>ppt_y</p:attrName>
                                        </p:attrNameLst>
                                      </p:cBhvr>
                                      <p:rCtr x="53333" y="-111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27" grpId="0" animBg="1"/>
      <p:bldP spid="27" grpId="1" animBg="1"/>
      <p:bldP spid="28" grpId="0" animBg="1"/>
      <p:bldP spid="2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2345"/>
            <a:ext cx="12192000" cy="6860346"/>
            <a:chOff x="-38100" y="-2345"/>
            <a:chExt cx="9334500" cy="6860346"/>
          </a:xfrm>
        </p:grpSpPr>
        <p:pic>
          <p:nvPicPr>
            <p:cNvPr id="2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78069" b="9549"/>
            <a:stretch/>
          </p:blipFill>
          <p:spPr bwMode="auto">
            <a:xfrm>
              <a:off x="-38100" y="4378037"/>
              <a:ext cx="93345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24277"/>
            <a:stretch/>
          </p:blipFill>
          <p:spPr bwMode="auto">
            <a:xfrm>
              <a:off x="-38100" y="-2345"/>
              <a:ext cx="9334500" cy="4380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7415649" y="2499966"/>
            <a:ext cx="6270907" cy="4820773"/>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262462"/>
              </a:xfrm>
              <a:prstGeom prst="rect">
                <a:avLst/>
              </a:prstGeom>
              <a:noFill/>
            </p:spPr>
            <p:txBody>
              <a:bodyPr wrap="square" rtlCol="0">
                <a:spAutoFit/>
              </a:bodyPr>
              <a:lstStyle/>
              <a:p>
                <a:endParaRPr lang="en-US" sz="2000" b="1" dirty="0">
                  <a:solidFill>
                    <a:prstClr val="black"/>
                  </a:solidFill>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cs typeface="Times New Roman" pitchFamily="18" charset="0"/>
              </a:endParaRPr>
            </a:p>
            <a:p>
              <a:pPr algn="ctr"/>
              <a:r>
                <a:rPr lang="en-US" sz="1600" b="1" dirty="0" err="1">
                  <a:solidFill>
                    <a:srgbClr val="FF0000"/>
                  </a:solidFill>
                  <a:cs typeface="Times New Roman" pitchFamily="18" charset="0"/>
                </a:rPr>
                <a:t>Chuyến</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xe</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nghĩa</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tình</a:t>
              </a:r>
              <a:endParaRPr lang="en-US" sz="1600" b="1" dirty="0">
                <a:solidFill>
                  <a:srgbClr val="FF0000"/>
                </a:solidFill>
                <a:cs typeface="Times New Roman" pitchFamily="18" charset="0"/>
              </a:endParaRPr>
            </a:p>
            <a:p>
              <a:pPr algn="ctr"/>
              <a:r>
                <a:rPr lang="en-US" sz="1600" b="1" dirty="0" err="1">
                  <a:solidFill>
                    <a:srgbClr val="FF0000"/>
                  </a:solidFill>
                  <a:cs typeface="Times New Roman" pitchFamily="18" charset="0"/>
                </a:rPr>
                <a:t>Đưa</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đồng</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bào</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về</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quê</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hương</a:t>
              </a:r>
              <a:endParaRPr lang="en-US" sz="1600" b="1" dirty="0">
                <a:solidFill>
                  <a:srgbClr val="FF0000"/>
                </a:solidFill>
                <a:cs typeface="Times New Roman" pitchFamily="18" charset="0"/>
              </a:endParaRPr>
            </a:p>
            <a:p>
              <a:pPr algn="ctr"/>
              <a:endParaRPr lang="en-US" sz="1600" dirty="0">
                <a:solidFill>
                  <a:srgbClr val="FF0000"/>
                </a:solidFill>
              </a:endParaRPr>
            </a:p>
          </p:txBody>
        </p:sp>
      </p:grpSp>
      <p:sp>
        <p:nvSpPr>
          <p:cNvPr id="27" name="Rounded Rectangle 26"/>
          <p:cNvSpPr/>
          <p:nvPr/>
        </p:nvSpPr>
        <p:spPr>
          <a:xfrm>
            <a:off x="2269476" y="304800"/>
            <a:ext cx="6867340" cy="11430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Cambria" panose="02040503050406030204" pitchFamily="18" charset="0"/>
                <a:ea typeface="Cambria" panose="02040503050406030204" pitchFamily="18" charset="0"/>
              </a:rPr>
              <a:t>K</a:t>
            </a:r>
            <a:r>
              <a:rPr lang="vi-VN" sz="3200" b="1" dirty="0">
                <a:solidFill>
                  <a:prstClr val="white"/>
                </a:solidFill>
                <a:latin typeface="Cambria" panose="02040503050406030204" pitchFamily="18" charset="0"/>
                <a:ea typeface="Cambria" panose="02040503050406030204" pitchFamily="18" charset="0"/>
              </a:rPr>
              <a:t>hổ thơ 2</a:t>
            </a:r>
            <a:r>
              <a:rPr lang="en-US" sz="3200" b="1" dirty="0">
                <a:solidFill>
                  <a:prstClr val="white"/>
                </a:solidFill>
                <a:latin typeface="Cambria" panose="02040503050406030204" pitchFamily="18" charset="0"/>
                <a:ea typeface="Cambria" panose="02040503050406030204" pitchFamily="18" charset="0"/>
              </a:rPr>
              <a:t> </a:t>
            </a:r>
            <a:r>
              <a:rPr lang="vi-VN" sz="3200" b="1" dirty="0">
                <a:solidFill>
                  <a:prstClr val="white"/>
                </a:solidFill>
                <a:latin typeface="Cambria" panose="02040503050406030204" pitchFamily="18" charset="0"/>
                <a:ea typeface="Cambria" panose="02040503050406030204" pitchFamily="18" charset="0"/>
              </a:rPr>
              <a:t>nói về màu sắc của cảnh vật ở thời điểm nào?</a:t>
            </a:r>
            <a:endParaRPr lang="en-US" sz="3200" b="1" dirty="0">
              <a:solidFill>
                <a:prstClr val="white"/>
              </a:solidFill>
              <a:latin typeface="Cambria" panose="02040503050406030204" pitchFamily="18" charset="0"/>
              <a:ea typeface="Cambria" panose="02040503050406030204" pitchFamily="18" charset="0"/>
            </a:endParaRPr>
          </a:p>
        </p:txBody>
      </p:sp>
      <p:sp>
        <p:nvSpPr>
          <p:cNvPr id="28" name="Rounded Rectangle 27"/>
          <p:cNvSpPr/>
          <p:nvPr/>
        </p:nvSpPr>
        <p:spPr>
          <a:xfrm>
            <a:off x="4458160" y="1733972"/>
            <a:ext cx="2608960" cy="1029534"/>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rPr>
              <a:t>Buổi</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sáng</a:t>
            </a:r>
            <a:endParaRPr lang="en-US" sz="4000" b="1" dirty="0">
              <a:solidFill>
                <a:prstClr val="white"/>
              </a:solidFill>
              <a:latin typeface="Cambria" panose="02040503050406030204" pitchFamily="18" charset="0"/>
              <a:ea typeface="Cambria" panose="02040503050406030204" pitchFamily="18" charset="0"/>
            </a:endParaRPr>
          </a:p>
        </p:txBody>
      </p:sp>
      <p:pic>
        <p:nvPicPr>
          <p:cNvPr id="29" name="Tiếng còi xe khá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58100" y="-304799"/>
            <a:ext cx="609600" cy="609600"/>
          </a:xfrm>
          <a:prstGeom prst="rect">
            <a:avLst/>
          </a:prstGeom>
        </p:spPr>
      </p:pic>
      <p:grpSp>
        <p:nvGrpSpPr>
          <p:cNvPr id="23" name="Group 22"/>
          <p:cNvGrpSpPr/>
          <p:nvPr/>
        </p:nvGrpSpPr>
        <p:grpSpPr>
          <a:xfrm>
            <a:off x="7307580" y="2246366"/>
            <a:ext cx="2293620" cy="2209800"/>
            <a:chOff x="1524000" y="381000"/>
            <a:chExt cx="6096000" cy="6096000"/>
          </a:xfrm>
        </p:grpSpPr>
        <p:pic>
          <p:nvPicPr>
            <p:cNvPr id="24"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3438" b="96719" l="2188" r="93438">
                          <a14:foregroundMark x1="69375" y1="58125" x2="73281" y2="90156"/>
                          <a14:foregroundMark x1="65469" y1="56250" x2="67969" y2="72656"/>
                          <a14:foregroundMark x1="65156" y1="80938" x2="70469"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657601" y="1597320"/>
              <a:ext cx="1660064" cy="79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0" name="Group 29"/>
          <p:cNvGrpSpPr/>
          <p:nvPr/>
        </p:nvGrpSpPr>
        <p:grpSpPr>
          <a:xfrm>
            <a:off x="8477250" y="1756551"/>
            <a:ext cx="2286000" cy="2903767"/>
            <a:chOff x="2285998" y="2161308"/>
            <a:chExt cx="3505201" cy="4587960"/>
          </a:xfrm>
        </p:grpSpPr>
        <p:pic>
          <p:nvPicPr>
            <p:cNvPr id="31"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600" b="90000" l="1309" r="89791">
                          <a14:foregroundMark x1="34293" y1="14400" x2="39005" y2="21000"/>
                          <a14:foregroundMark x1="41361" y1="54800" x2="39267" y2="652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85998" y="2161308"/>
              <a:ext cx="3505201" cy="458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4"/>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4020540" y="3252353"/>
              <a:ext cx="43253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72189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400" fill="hold">
                                          <p:stCondLst>
                                            <p:cond delay="0"/>
                                          </p:stCondLst>
                                        </p:cTn>
                                        <p:tgtEl>
                                          <p:spTgt spid="23"/>
                                        </p:tgtEl>
                                        <p:attrNameLst>
                                          <p:attrName>r</p:attrName>
                                        </p:attrNameLst>
                                      </p:cBhvr>
                                    </p:animRot>
                                    <p:animRot by="-240000">
                                      <p:cBhvr>
                                        <p:cTn id="7" dur="800" fill="hold">
                                          <p:stCondLst>
                                            <p:cond delay="800"/>
                                          </p:stCondLst>
                                        </p:cTn>
                                        <p:tgtEl>
                                          <p:spTgt spid="23"/>
                                        </p:tgtEl>
                                        <p:attrNameLst>
                                          <p:attrName>r</p:attrName>
                                        </p:attrNameLst>
                                      </p:cBhvr>
                                    </p:animRot>
                                    <p:animRot by="240000">
                                      <p:cBhvr>
                                        <p:cTn id="8" dur="800" fill="hold">
                                          <p:stCondLst>
                                            <p:cond delay="1600"/>
                                          </p:stCondLst>
                                        </p:cTn>
                                        <p:tgtEl>
                                          <p:spTgt spid="23"/>
                                        </p:tgtEl>
                                        <p:attrNameLst>
                                          <p:attrName>r</p:attrName>
                                        </p:attrNameLst>
                                      </p:cBhvr>
                                    </p:animRot>
                                    <p:animRot by="-240000">
                                      <p:cBhvr>
                                        <p:cTn id="9" dur="800" fill="hold">
                                          <p:stCondLst>
                                            <p:cond delay="2400"/>
                                          </p:stCondLst>
                                        </p:cTn>
                                        <p:tgtEl>
                                          <p:spTgt spid="23"/>
                                        </p:tgtEl>
                                        <p:attrNameLst>
                                          <p:attrName>r</p:attrName>
                                        </p:attrNameLst>
                                      </p:cBhvr>
                                    </p:animRot>
                                    <p:animRot by="120000">
                                      <p:cBhvr>
                                        <p:cTn id="10" dur="800" fill="hold">
                                          <p:stCondLst>
                                            <p:cond delay="3200"/>
                                          </p:stCondLst>
                                        </p:cTn>
                                        <p:tgtEl>
                                          <p:spTgt spid="2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400" fill="hold">
                                          <p:stCondLst>
                                            <p:cond delay="0"/>
                                          </p:stCondLst>
                                        </p:cTn>
                                        <p:tgtEl>
                                          <p:spTgt spid="30"/>
                                        </p:tgtEl>
                                        <p:attrNameLst>
                                          <p:attrName>r</p:attrName>
                                        </p:attrNameLst>
                                      </p:cBhvr>
                                    </p:animRot>
                                    <p:animRot by="-240000">
                                      <p:cBhvr>
                                        <p:cTn id="13" dur="800" fill="hold">
                                          <p:stCondLst>
                                            <p:cond delay="800"/>
                                          </p:stCondLst>
                                        </p:cTn>
                                        <p:tgtEl>
                                          <p:spTgt spid="30"/>
                                        </p:tgtEl>
                                        <p:attrNameLst>
                                          <p:attrName>r</p:attrName>
                                        </p:attrNameLst>
                                      </p:cBhvr>
                                    </p:animRot>
                                    <p:animRot by="240000">
                                      <p:cBhvr>
                                        <p:cTn id="14" dur="800" fill="hold">
                                          <p:stCondLst>
                                            <p:cond delay="1600"/>
                                          </p:stCondLst>
                                        </p:cTn>
                                        <p:tgtEl>
                                          <p:spTgt spid="30"/>
                                        </p:tgtEl>
                                        <p:attrNameLst>
                                          <p:attrName>r</p:attrName>
                                        </p:attrNameLst>
                                      </p:cBhvr>
                                    </p:animRot>
                                    <p:animRot by="-240000">
                                      <p:cBhvr>
                                        <p:cTn id="15" dur="800" fill="hold">
                                          <p:stCondLst>
                                            <p:cond delay="2400"/>
                                          </p:stCondLst>
                                        </p:cTn>
                                        <p:tgtEl>
                                          <p:spTgt spid="30"/>
                                        </p:tgtEl>
                                        <p:attrNameLst>
                                          <p:attrName>r</p:attrName>
                                        </p:attrNameLst>
                                      </p:cBhvr>
                                    </p:animRot>
                                    <p:animRot by="120000">
                                      <p:cBhvr>
                                        <p:cTn id="16" dur="800" fill="hold">
                                          <p:stCondLst>
                                            <p:cond delay="3200"/>
                                          </p:stCondLst>
                                        </p:cTn>
                                        <p:tgtEl>
                                          <p:spTgt spid="30"/>
                                        </p:tgtEl>
                                        <p:attrNameLst>
                                          <p:attrName>r</p:attrName>
                                        </p:attrNameLst>
                                      </p:cBhvr>
                                    </p:animRot>
                                  </p:childTnLst>
                                </p:cTn>
                              </p:par>
                              <p:par>
                                <p:cTn id="17" presetID="1" presetClass="mediacall" presetSubtype="0" fill="hold" nodeType="withEffect">
                                  <p:stCondLst>
                                    <p:cond delay="0"/>
                                  </p:stCondLst>
                                  <p:childTnLst>
                                    <p:cmd type="call" cmd="playFrom(0.0)">
                                      <p:cBhvr>
                                        <p:cTn id="18" dur="12706" fill="hold"/>
                                        <p:tgtEl>
                                          <p:spTgt spid="29"/>
                                        </p:tgtEl>
                                      </p:cBhvr>
                                    </p:cmd>
                                  </p:childTnLst>
                                </p:cTn>
                              </p:par>
                              <p:par>
                                <p:cTn id="19" presetID="63" presetClass="path" presetSubtype="0" accel="50000" decel="50000" fill="hold" nodeType="withEffect">
                                  <p:stCondLst>
                                    <p:cond delay="0"/>
                                  </p:stCondLst>
                                  <p:childTnLst>
                                    <p:animMotion origin="layout" path="M -4.44444E-6 -2.22222E-6 L 0.81806 -0.01597 " pathEditMode="relative" rAng="0" ptsTypes="AA">
                                      <p:cBhvr>
                                        <p:cTn id="20" dur="3750" fill="hold"/>
                                        <p:tgtEl>
                                          <p:spTgt spid="15"/>
                                        </p:tgtEl>
                                        <p:attrNameLst>
                                          <p:attrName>ppt_x</p:attrName>
                                          <p:attrName>ppt_y</p:attrName>
                                        </p:attrNameLst>
                                      </p:cBhvr>
                                      <p:rCtr x="40903" y="-810"/>
                                    </p:animMotion>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80">
                                          <p:stCondLst>
                                            <p:cond delay="0"/>
                                          </p:stCondLst>
                                        </p:cTn>
                                        <p:tgtEl>
                                          <p:spTgt spid="27"/>
                                        </p:tgtEl>
                                      </p:cBhvr>
                                    </p:animEffect>
                                    <p:anim calcmode="lin" valueType="num">
                                      <p:cBhvr>
                                        <p:cTn id="2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1" dur="26">
                                          <p:stCondLst>
                                            <p:cond delay="650"/>
                                          </p:stCondLst>
                                        </p:cTn>
                                        <p:tgtEl>
                                          <p:spTgt spid="27"/>
                                        </p:tgtEl>
                                      </p:cBhvr>
                                      <p:to x="100000" y="60000"/>
                                    </p:animScale>
                                    <p:animScale>
                                      <p:cBhvr>
                                        <p:cTn id="32" dur="166" decel="50000">
                                          <p:stCondLst>
                                            <p:cond delay="676"/>
                                          </p:stCondLst>
                                        </p:cTn>
                                        <p:tgtEl>
                                          <p:spTgt spid="27"/>
                                        </p:tgtEl>
                                      </p:cBhvr>
                                      <p:to x="100000" y="100000"/>
                                    </p:animScale>
                                    <p:animScale>
                                      <p:cBhvr>
                                        <p:cTn id="33" dur="26">
                                          <p:stCondLst>
                                            <p:cond delay="1312"/>
                                          </p:stCondLst>
                                        </p:cTn>
                                        <p:tgtEl>
                                          <p:spTgt spid="27"/>
                                        </p:tgtEl>
                                      </p:cBhvr>
                                      <p:to x="100000" y="80000"/>
                                    </p:animScale>
                                    <p:animScale>
                                      <p:cBhvr>
                                        <p:cTn id="34" dur="166" decel="50000">
                                          <p:stCondLst>
                                            <p:cond delay="1338"/>
                                          </p:stCondLst>
                                        </p:cTn>
                                        <p:tgtEl>
                                          <p:spTgt spid="27"/>
                                        </p:tgtEl>
                                      </p:cBhvr>
                                      <p:to x="100000" y="100000"/>
                                    </p:animScale>
                                    <p:animScale>
                                      <p:cBhvr>
                                        <p:cTn id="35" dur="26">
                                          <p:stCondLst>
                                            <p:cond delay="1642"/>
                                          </p:stCondLst>
                                        </p:cTn>
                                        <p:tgtEl>
                                          <p:spTgt spid="27"/>
                                        </p:tgtEl>
                                      </p:cBhvr>
                                      <p:to x="100000" y="90000"/>
                                    </p:animScale>
                                    <p:animScale>
                                      <p:cBhvr>
                                        <p:cTn id="36" dur="166" decel="50000">
                                          <p:stCondLst>
                                            <p:cond delay="1668"/>
                                          </p:stCondLst>
                                        </p:cTn>
                                        <p:tgtEl>
                                          <p:spTgt spid="27"/>
                                        </p:tgtEl>
                                      </p:cBhvr>
                                      <p:to x="100000" y="100000"/>
                                    </p:animScale>
                                    <p:animScale>
                                      <p:cBhvr>
                                        <p:cTn id="37" dur="26">
                                          <p:stCondLst>
                                            <p:cond delay="1808"/>
                                          </p:stCondLst>
                                        </p:cTn>
                                        <p:tgtEl>
                                          <p:spTgt spid="27"/>
                                        </p:tgtEl>
                                      </p:cBhvr>
                                      <p:to x="100000" y="95000"/>
                                    </p:animScale>
                                    <p:animScale>
                                      <p:cBhvr>
                                        <p:cTn id="38" dur="166" decel="50000">
                                          <p:stCondLst>
                                            <p:cond delay="1834"/>
                                          </p:stCondLst>
                                        </p:cTn>
                                        <p:tgtEl>
                                          <p:spTgt spid="2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0"/>
                                        </p:tgtEl>
                                      </p:cBhvr>
                                    </p:animEffect>
                                    <p:set>
                                      <p:cBhvr>
                                        <p:cTn id="65" dur="1" fill="hold">
                                          <p:stCondLst>
                                            <p:cond delay="499"/>
                                          </p:stCondLst>
                                        </p:cTn>
                                        <p:tgtEl>
                                          <p:spTgt spid="30"/>
                                        </p:tgtEl>
                                        <p:attrNameLst>
                                          <p:attrName>style.visibility</p:attrName>
                                        </p:attrNameLst>
                                      </p:cBhvr>
                                      <p:to>
                                        <p:strVal val="hidden"/>
                                      </p:to>
                                    </p:set>
                                  </p:childTnLst>
                                </p:cTn>
                              </p:par>
                            </p:childTnLst>
                          </p:cTn>
                        </p:par>
                        <p:par>
                          <p:cTn id="66" fill="hold">
                            <p:stCondLst>
                              <p:cond delay="500"/>
                            </p:stCondLst>
                            <p:childTnLst>
                              <p:par>
                                <p:cTn id="67" presetID="63" presetClass="path" presetSubtype="0" accel="50000" decel="50000" fill="hold" nodeType="afterEffect">
                                  <p:stCondLst>
                                    <p:cond delay="0"/>
                                  </p:stCondLst>
                                  <p:childTnLst>
                                    <p:animMotion origin="layout" path="M 0.81806 -0.01597 L 1.88473 -0.03819 " pathEditMode="relative" rAng="0" ptsTypes="AA">
                                      <p:cBhvr>
                                        <p:cTn id="68" dur="4500" fill="hold"/>
                                        <p:tgtEl>
                                          <p:spTgt spid="15"/>
                                        </p:tgtEl>
                                        <p:attrNameLst>
                                          <p:attrName>ppt_x</p:attrName>
                                          <p:attrName>ppt_y</p:attrName>
                                        </p:attrNameLst>
                                      </p:cBhvr>
                                      <p:rCtr x="53333" y="-111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27" grpId="0" animBg="1"/>
      <p:bldP spid="27" grpId="1" animBg="1"/>
      <p:bldP spid="28" grpId="0" animBg="1"/>
      <p:bldP spid="2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0" y="1"/>
            <a:ext cx="12526178" cy="6858000"/>
            <a:chOff x="-38100" y="1"/>
            <a:chExt cx="9563100" cy="6858000"/>
          </a:xfrm>
        </p:grpSpPr>
        <p:pic>
          <p:nvPicPr>
            <p:cNvPr id="3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2499" b="26060"/>
            <a:stretch/>
          </p:blipFill>
          <p:spPr bwMode="auto">
            <a:xfrm>
              <a:off x="0" y="1"/>
              <a:ext cx="9525000" cy="4410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78069" b="9549"/>
            <a:stretch/>
          </p:blipFill>
          <p:spPr bwMode="auto">
            <a:xfrm>
              <a:off x="-38100" y="4378037"/>
              <a:ext cx="93345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7415649" y="2499966"/>
            <a:ext cx="6270907" cy="4820773"/>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262462"/>
              </a:xfrm>
              <a:prstGeom prst="rect">
                <a:avLst/>
              </a:prstGeom>
              <a:noFill/>
            </p:spPr>
            <p:txBody>
              <a:bodyPr wrap="square" rtlCol="0">
                <a:spAutoFit/>
              </a:bodyPr>
              <a:lstStyle/>
              <a:p>
                <a:endParaRPr lang="en-US" sz="2000" b="1" dirty="0">
                  <a:solidFill>
                    <a:prstClr val="black"/>
                  </a:solidFill>
                  <a:latin typeface="Times New Roman" pitchFamily="18" charset="0"/>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sp>
        <p:nvSpPr>
          <p:cNvPr id="27" name="Rounded Rectangle 26"/>
          <p:cNvSpPr/>
          <p:nvPr/>
        </p:nvSpPr>
        <p:spPr>
          <a:xfrm>
            <a:off x="2731654" y="304800"/>
            <a:ext cx="6405161" cy="11430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prstClr val="white"/>
                </a:solidFill>
                <a:latin typeface="Cambria" panose="02040503050406030204" pitchFamily="18" charset="0"/>
                <a:ea typeface="Cambria" panose="02040503050406030204" pitchFamily="18" charset="0"/>
              </a:rPr>
              <a:t>K</a:t>
            </a:r>
            <a:r>
              <a:rPr lang="vi-VN" sz="3200" b="1" dirty="0">
                <a:solidFill>
                  <a:prstClr val="white"/>
                </a:solidFill>
                <a:latin typeface="Cambria" panose="02040503050406030204" pitchFamily="18" charset="0"/>
                <a:ea typeface="Cambria" panose="02040503050406030204" pitchFamily="18" charset="0"/>
              </a:rPr>
              <a:t>hổ thơ </a:t>
            </a:r>
            <a:r>
              <a:rPr lang="en-US" sz="3200" b="1" dirty="0">
                <a:solidFill>
                  <a:prstClr val="white"/>
                </a:solidFill>
                <a:latin typeface="Cambria" panose="02040503050406030204" pitchFamily="18" charset="0"/>
                <a:ea typeface="Cambria" panose="02040503050406030204" pitchFamily="18" charset="0"/>
              </a:rPr>
              <a:t>4 </a:t>
            </a:r>
            <a:r>
              <a:rPr lang="vi-VN" sz="3200" b="1" dirty="0">
                <a:solidFill>
                  <a:prstClr val="white"/>
                </a:solidFill>
                <a:latin typeface="Cambria" panose="02040503050406030204" pitchFamily="18" charset="0"/>
                <a:ea typeface="Cambria" panose="02040503050406030204" pitchFamily="18" charset="0"/>
              </a:rPr>
              <a:t>nói về màu sắc của cảnh vật ở thời điểm nào?</a:t>
            </a:r>
            <a:endParaRPr lang="en-US" sz="3200" b="1" dirty="0">
              <a:solidFill>
                <a:prstClr val="white"/>
              </a:solidFill>
              <a:latin typeface="Cambria" panose="02040503050406030204" pitchFamily="18" charset="0"/>
              <a:ea typeface="Cambria" panose="02040503050406030204" pitchFamily="18" charset="0"/>
            </a:endParaRPr>
          </a:p>
        </p:txBody>
      </p:sp>
      <p:sp>
        <p:nvSpPr>
          <p:cNvPr id="28" name="Rounded Rectangle 27"/>
          <p:cNvSpPr/>
          <p:nvPr/>
        </p:nvSpPr>
        <p:spPr>
          <a:xfrm>
            <a:off x="4557311" y="1711938"/>
            <a:ext cx="2608960" cy="1029534"/>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rPr>
              <a:t>Buổi</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đêm</a:t>
            </a:r>
            <a:endParaRPr lang="en-US" sz="3600" b="1" dirty="0">
              <a:solidFill>
                <a:prstClr val="white"/>
              </a:solidFill>
              <a:latin typeface="Cambria" panose="02040503050406030204" pitchFamily="18" charset="0"/>
              <a:ea typeface="Cambria" panose="02040503050406030204" pitchFamily="18" charset="0"/>
            </a:endParaRPr>
          </a:p>
        </p:txBody>
      </p:sp>
      <p:pic>
        <p:nvPicPr>
          <p:cNvPr id="29" name="Tiếng còi xe khá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58100" y="-304799"/>
            <a:ext cx="609600" cy="609600"/>
          </a:xfrm>
          <a:prstGeom prst="rect">
            <a:avLst/>
          </a:prstGeom>
        </p:spPr>
      </p:pic>
      <p:grpSp>
        <p:nvGrpSpPr>
          <p:cNvPr id="35" name="Group 34"/>
          <p:cNvGrpSpPr/>
          <p:nvPr/>
        </p:nvGrpSpPr>
        <p:grpSpPr>
          <a:xfrm>
            <a:off x="8287961" y="1926399"/>
            <a:ext cx="1142999" cy="2582642"/>
            <a:chOff x="2910544" y="0"/>
            <a:chExt cx="3778247" cy="8191500"/>
          </a:xfrm>
        </p:grpSpPr>
        <p:pic>
          <p:nvPicPr>
            <p:cNvPr id="36"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8837" l="8889" r="90000"/>
                      </a14:imgEffect>
                    </a14:imgLayer>
                  </a14:imgProps>
                </a:ext>
                <a:ext uri="{28A0092B-C50C-407E-A947-70E740481C1C}">
                  <a14:useLocalDpi xmlns:a14="http://schemas.microsoft.com/office/drawing/2010/main" val="0"/>
                </a:ext>
              </a:extLst>
            </a:blip>
            <a:srcRect l="30619" r="25307"/>
            <a:stretch/>
          </p:blipFill>
          <p:spPr bwMode="auto">
            <a:xfrm>
              <a:off x="2910544" y="0"/>
              <a:ext cx="3778247" cy="819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4"/>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985048" y="1172438"/>
              <a:ext cx="1425152" cy="8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8" name="Group 37"/>
          <p:cNvGrpSpPr/>
          <p:nvPr/>
        </p:nvGrpSpPr>
        <p:grpSpPr>
          <a:xfrm>
            <a:off x="9089571" y="1833495"/>
            <a:ext cx="1752600" cy="2544543"/>
            <a:chOff x="190500" y="1"/>
            <a:chExt cx="5372100" cy="5973542"/>
          </a:xfrm>
        </p:grpSpPr>
        <p:pic>
          <p:nvPicPr>
            <p:cNvPr id="39" name="Picture 2"/>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3324" b="99902" l="12609" r="90000">
                          <a14:foregroundMark x1="48370" y1="21505" x2="48696" y2="29130"/>
                        </a14:backgroundRemoval>
                      </a14:imgEffect>
                    </a14:imgLayer>
                  </a14:imgProps>
                </a:ext>
                <a:ext uri="{28A0092B-C50C-407E-A947-70E740481C1C}">
                  <a14:useLocalDpi xmlns:a14="http://schemas.microsoft.com/office/drawing/2010/main" val="0"/>
                </a:ext>
              </a:extLst>
            </a:blip>
            <a:srcRect/>
            <a:stretch>
              <a:fillRect/>
            </a:stretch>
          </p:blipFill>
          <p:spPr bwMode="auto">
            <a:xfrm>
              <a:off x="190500" y="1"/>
              <a:ext cx="5372100" cy="5973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4"/>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1943100" y="1618290"/>
              <a:ext cx="1447800" cy="8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66188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35"/>
                                        </p:tgtEl>
                                        <p:attrNameLst>
                                          <p:attrName>r</p:attrName>
                                        </p:attrNameLst>
                                      </p:cBhvr>
                                    </p:animRot>
                                    <p:animRot by="-240000">
                                      <p:cBhvr>
                                        <p:cTn id="7" dur="550" fill="hold">
                                          <p:stCondLst>
                                            <p:cond delay="550"/>
                                          </p:stCondLst>
                                        </p:cTn>
                                        <p:tgtEl>
                                          <p:spTgt spid="35"/>
                                        </p:tgtEl>
                                        <p:attrNameLst>
                                          <p:attrName>r</p:attrName>
                                        </p:attrNameLst>
                                      </p:cBhvr>
                                    </p:animRot>
                                    <p:animRot by="240000">
                                      <p:cBhvr>
                                        <p:cTn id="8" dur="550" fill="hold">
                                          <p:stCondLst>
                                            <p:cond delay="1100"/>
                                          </p:stCondLst>
                                        </p:cTn>
                                        <p:tgtEl>
                                          <p:spTgt spid="35"/>
                                        </p:tgtEl>
                                        <p:attrNameLst>
                                          <p:attrName>r</p:attrName>
                                        </p:attrNameLst>
                                      </p:cBhvr>
                                    </p:animRot>
                                    <p:animRot by="-240000">
                                      <p:cBhvr>
                                        <p:cTn id="9" dur="550" fill="hold">
                                          <p:stCondLst>
                                            <p:cond delay="1650"/>
                                          </p:stCondLst>
                                        </p:cTn>
                                        <p:tgtEl>
                                          <p:spTgt spid="35"/>
                                        </p:tgtEl>
                                        <p:attrNameLst>
                                          <p:attrName>r</p:attrName>
                                        </p:attrNameLst>
                                      </p:cBhvr>
                                    </p:animRot>
                                    <p:animRot by="120000">
                                      <p:cBhvr>
                                        <p:cTn id="10" dur="550" fill="hold">
                                          <p:stCondLst>
                                            <p:cond delay="2200"/>
                                          </p:stCondLst>
                                        </p:cTn>
                                        <p:tgtEl>
                                          <p:spTgt spid="3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38"/>
                                        </p:tgtEl>
                                        <p:attrNameLst>
                                          <p:attrName>r</p:attrName>
                                        </p:attrNameLst>
                                      </p:cBhvr>
                                    </p:animRot>
                                    <p:animRot by="-240000">
                                      <p:cBhvr>
                                        <p:cTn id="13" dur="550" fill="hold">
                                          <p:stCondLst>
                                            <p:cond delay="550"/>
                                          </p:stCondLst>
                                        </p:cTn>
                                        <p:tgtEl>
                                          <p:spTgt spid="38"/>
                                        </p:tgtEl>
                                        <p:attrNameLst>
                                          <p:attrName>r</p:attrName>
                                        </p:attrNameLst>
                                      </p:cBhvr>
                                    </p:animRot>
                                    <p:animRot by="240000">
                                      <p:cBhvr>
                                        <p:cTn id="14" dur="550" fill="hold">
                                          <p:stCondLst>
                                            <p:cond delay="1100"/>
                                          </p:stCondLst>
                                        </p:cTn>
                                        <p:tgtEl>
                                          <p:spTgt spid="38"/>
                                        </p:tgtEl>
                                        <p:attrNameLst>
                                          <p:attrName>r</p:attrName>
                                        </p:attrNameLst>
                                      </p:cBhvr>
                                    </p:animRot>
                                    <p:animRot by="-240000">
                                      <p:cBhvr>
                                        <p:cTn id="15" dur="550" fill="hold">
                                          <p:stCondLst>
                                            <p:cond delay="1650"/>
                                          </p:stCondLst>
                                        </p:cTn>
                                        <p:tgtEl>
                                          <p:spTgt spid="38"/>
                                        </p:tgtEl>
                                        <p:attrNameLst>
                                          <p:attrName>r</p:attrName>
                                        </p:attrNameLst>
                                      </p:cBhvr>
                                    </p:animRot>
                                    <p:animRot by="120000">
                                      <p:cBhvr>
                                        <p:cTn id="16" dur="550" fill="hold">
                                          <p:stCondLst>
                                            <p:cond delay="2200"/>
                                          </p:stCondLst>
                                        </p:cTn>
                                        <p:tgtEl>
                                          <p:spTgt spid="38"/>
                                        </p:tgtEl>
                                        <p:attrNameLst>
                                          <p:attrName>r</p:attrName>
                                        </p:attrNameLst>
                                      </p:cBhvr>
                                    </p:animRot>
                                  </p:childTnLst>
                                </p:cTn>
                              </p:par>
                              <p:par>
                                <p:cTn id="17" presetID="1" presetClass="mediacall" presetSubtype="0" fill="hold" nodeType="withEffect">
                                  <p:stCondLst>
                                    <p:cond delay="0"/>
                                  </p:stCondLst>
                                  <p:childTnLst>
                                    <p:cmd type="call" cmd="playFrom(0.0)">
                                      <p:cBhvr>
                                        <p:cTn id="18" dur="12706" fill="hold"/>
                                        <p:tgtEl>
                                          <p:spTgt spid="29"/>
                                        </p:tgtEl>
                                      </p:cBhvr>
                                    </p:cmd>
                                  </p:childTnLst>
                                </p:cTn>
                              </p:par>
                              <p:par>
                                <p:cTn id="19" presetID="63" presetClass="path" presetSubtype="0" accel="50000" decel="50000" fill="hold" nodeType="withEffect">
                                  <p:stCondLst>
                                    <p:cond delay="0"/>
                                  </p:stCondLst>
                                  <p:childTnLst>
                                    <p:animMotion origin="layout" path="M -4.44444E-6 -2.22222E-6 L 0.81806 -0.01597 " pathEditMode="relative" rAng="0" ptsTypes="AA">
                                      <p:cBhvr>
                                        <p:cTn id="20" dur="3750" fill="hold"/>
                                        <p:tgtEl>
                                          <p:spTgt spid="15"/>
                                        </p:tgtEl>
                                        <p:attrNameLst>
                                          <p:attrName>ppt_x</p:attrName>
                                          <p:attrName>ppt_y</p:attrName>
                                        </p:attrNameLst>
                                      </p:cBhvr>
                                      <p:rCtr x="40903" y="-810"/>
                                    </p:animMotion>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80">
                                          <p:stCondLst>
                                            <p:cond delay="0"/>
                                          </p:stCondLst>
                                        </p:cTn>
                                        <p:tgtEl>
                                          <p:spTgt spid="27"/>
                                        </p:tgtEl>
                                      </p:cBhvr>
                                    </p:animEffect>
                                    <p:anim calcmode="lin" valueType="num">
                                      <p:cBhvr>
                                        <p:cTn id="2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1" dur="26">
                                          <p:stCondLst>
                                            <p:cond delay="650"/>
                                          </p:stCondLst>
                                        </p:cTn>
                                        <p:tgtEl>
                                          <p:spTgt spid="27"/>
                                        </p:tgtEl>
                                      </p:cBhvr>
                                      <p:to x="100000" y="60000"/>
                                    </p:animScale>
                                    <p:animScale>
                                      <p:cBhvr>
                                        <p:cTn id="32" dur="166" decel="50000">
                                          <p:stCondLst>
                                            <p:cond delay="676"/>
                                          </p:stCondLst>
                                        </p:cTn>
                                        <p:tgtEl>
                                          <p:spTgt spid="27"/>
                                        </p:tgtEl>
                                      </p:cBhvr>
                                      <p:to x="100000" y="100000"/>
                                    </p:animScale>
                                    <p:animScale>
                                      <p:cBhvr>
                                        <p:cTn id="33" dur="26">
                                          <p:stCondLst>
                                            <p:cond delay="1312"/>
                                          </p:stCondLst>
                                        </p:cTn>
                                        <p:tgtEl>
                                          <p:spTgt spid="27"/>
                                        </p:tgtEl>
                                      </p:cBhvr>
                                      <p:to x="100000" y="80000"/>
                                    </p:animScale>
                                    <p:animScale>
                                      <p:cBhvr>
                                        <p:cTn id="34" dur="166" decel="50000">
                                          <p:stCondLst>
                                            <p:cond delay="1338"/>
                                          </p:stCondLst>
                                        </p:cTn>
                                        <p:tgtEl>
                                          <p:spTgt spid="27"/>
                                        </p:tgtEl>
                                      </p:cBhvr>
                                      <p:to x="100000" y="100000"/>
                                    </p:animScale>
                                    <p:animScale>
                                      <p:cBhvr>
                                        <p:cTn id="35" dur="26">
                                          <p:stCondLst>
                                            <p:cond delay="1642"/>
                                          </p:stCondLst>
                                        </p:cTn>
                                        <p:tgtEl>
                                          <p:spTgt spid="27"/>
                                        </p:tgtEl>
                                      </p:cBhvr>
                                      <p:to x="100000" y="90000"/>
                                    </p:animScale>
                                    <p:animScale>
                                      <p:cBhvr>
                                        <p:cTn id="36" dur="166" decel="50000">
                                          <p:stCondLst>
                                            <p:cond delay="1668"/>
                                          </p:stCondLst>
                                        </p:cTn>
                                        <p:tgtEl>
                                          <p:spTgt spid="27"/>
                                        </p:tgtEl>
                                      </p:cBhvr>
                                      <p:to x="100000" y="100000"/>
                                    </p:animScale>
                                    <p:animScale>
                                      <p:cBhvr>
                                        <p:cTn id="37" dur="26">
                                          <p:stCondLst>
                                            <p:cond delay="1808"/>
                                          </p:stCondLst>
                                        </p:cTn>
                                        <p:tgtEl>
                                          <p:spTgt spid="27"/>
                                        </p:tgtEl>
                                      </p:cBhvr>
                                      <p:to x="100000" y="95000"/>
                                    </p:animScale>
                                    <p:animScale>
                                      <p:cBhvr>
                                        <p:cTn id="38" dur="166" decel="50000">
                                          <p:stCondLst>
                                            <p:cond delay="1834"/>
                                          </p:stCondLst>
                                        </p:cTn>
                                        <p:tgtEl>
                                          <p:spTgt spid="2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35"/>
                                        </p:tgtEl>
                                      </p:cBhvr>
                                    </p:animEffect>
                                    <p:set>
                                      <p:cBhvr>
                                        <p:cTn id="62" dur="1" fill="hold">
                                          <p:stCondLst>
                                            <p:cond delay="499"/>
                                          </p:stCondLst>
                                        </p:cTn>
                                        <p:tgtEl>
                                          <p:spTgt spid="35"/>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8"/>
                                        </p:tgtEl>
                                      </p:cBhvr>
                                    </p:animEffect>
                                    <p:set>
                                      <p:cBhvr>
                                        <p:cTn id="65" dur="1" fill="hold">
                                          <p:stCondLst>
                                            <p:cond delay="499"/>
                                          </p:stCondLst>
                                        </p:cTn>
                                        <p:tgtEl>
                                          <p:spTgt spid="38"/>
                                        </p:tgtEl>
                                        <p:attrNameLst>
                                          <p:attrName>style.visibility</p:attrName>
                                        </p:attrNameLst>
                                      </p:cBhvr>
                                      <p:to>
                                        <p:strVal val="hidden"/>
                                      </p:to>
                                    </p:set>
                                  </p:childTnLst>
                                </p:cTn>
                              </p:par>
                            </p:childTnLst>
                          </p:cTn>
                        </p:par>
                        <p:par>
                          <p:cTn id="66" fill="hold">
                            <p:stCondLst>
                              <p:cond delay="500"/>
                            </p:stCondLst>
                            <p:childTnLst>
                              <p:par>
                                <p:cTn id="67" presetID="63" presetClass="path" presetSubtype="0" accel="50000" decel="50000" fill="hold" nodeType="afterEffect">
                                  <p:stCondLst>
                                    <p:cond delay="0"/>
                                  </p:stCondLst>
                                  <p:childTnLst>
                                    <p:animMotion origin="layout" path="M 0.81806 -0.01597 L 1.88473 -0.03819 " pathEditMode="relative" rAng="0" ptsTypes="AA">
                                      <p:cBhvr>
                                        <p:cTn id="68" dur="4500" fill="hold"/>
                                        <p:tgtEl>
                                          <p:spTgt spid="15"/>
                                        </p:tgtEl>
                                        <p:attrNameLst>
                                          <p:attrName>ppt_x</p:attrName>
                                          <p:attrName>ppt_y</p:attrName>
                                        </p:attrNameLst>
                                      </p:cBhvr>
                                      <p:rCtr x="53333" y="-111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27" grpId="0" animBg="1"/>
      <p:bldP spid="27" grpId="1" animBg="1"/>
      <p:bldP spid="28" grpId="0" animBg="1"/>
      <p:bldP spid="2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5791200" y="4134496"/>
            <a:ext cx="1295400" cy="2539460"/>
            <a:chOff x="2910544" y="0"/>
            <a:chExt cx="3778247" cy="8191500"/>
          </a:xfrm>
        </p:grpSpPr>
        <p:pic>
          <p:nvPicPr>
            <p:cNvPr id="6" name="Picture 8"/>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98837" l="8889" r="90000"/>
                      </a14:imgEffect>
                    </a14:imgLayer>
                  </a14:imgProps>
                </a:ext>
                <a:ext uri="{28A0092B-C50C-407E-A947-70E740481C1C}">
                  <a14:useLocalDpi xmlns:a14="http://schemas.microsoft.com/office/drawing/2010/main" val="0"/>
                </a:ext>
              </a:extLst>
            </a:blip>
            <a:srcRect l="30619" r="25307"/>
            <a:stretch/>
          </p:blipFill>
          <p:spPr bwMode="auto">
            <a:xfrm>
              <a:off x="2910544" y="0"/>
              <a:ext cx="3778247" cy="819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985048" y="1172438"/>
              <a:ext cx="1425152" cy="8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3200400" y="4322002"/>
            <a:ext cx="2293620" cy="2209800"/>
            <a:chOff x="1524000" y="381000"/>
            <a:chExt cx="6096000" cy="6096000"/>
          </a:xfrm>
        </p:grpSpPr>
        <p:pic>
          <p:nvPicPr>
            <p:cNvPr id="9"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438" b="96719" l="2188" r="93438">
                          <a14:foregroundMark x1="69375" y1="58125" x2="73281" y2="90156"/>
                          <a14:foregroundMark x1="65469" y1="56250" x2="67969" y2="72656"/>
                          <a14:foregroundMark x1="65156" y1="80938" x2="70469"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657601" y="1597320"/>
              <a:ext cx="1660064" cy="79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Rounded Rectangle 13"/>
          <p:cNvSpPr/>
          <p:nvPr/>
        </p:nvSpPr>
        <p:spPr>
          <a:xfrm>
            <a:off x="4505622" y="1600200"/>
            <a:ext cx="5705178" cy="22098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prstClr val="white"/>
                </a:solidFill>
                <a:latin typeface="Cambria" panose="02040503050406030204" pitchFamily="18" charset="0"/>
                <a:ea typeface="Cambria" panose="02040503050406030204" pitchFamily="18" charset="0"/>
              </a:rPr>
              <a:t>Chúng</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tôi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đã</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trở</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về</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quê</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hương</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một</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cách</a:t>
            </a:r>
            <a:r>
              <a:rPr lang="en-US" sz="2800" b="1" dirty="0">
                <a:solidFill>
                  <a:prstClr val="white"/>
                </a:solidFill>
                <a:latin typeface="Cambria" panose="02040503050406030204" pitchFamily="18" charset="0"/>
                <a:ea typeface="Cambria" panose="02040503050406030204" pitchFamily="18" charset="0"/>
              </a:rPr>
              <a:t> an </a:t>
            </a:r>
            <a:r>
              <a:rPr lang="en-US" sz="2800" b="1" dirty="0" err="1">
                <a:solidFill>
                  <a:prstClr val="white"/>
                </a:solidFill>
                <a:latin typeface="Cambria" panose="02040503050406030204" pitchFamily="18" charset="0"/>
                <a:ea typeface="Cambria" panose="02040503050406030204" pitchFamily="18" charset="0"/>
              </a:rPr>
              <a:t>toàn</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Cảm</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ơn</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tất</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cả</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mọi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người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Chúc</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cho</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đất</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nước</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Việt</a:t>
            </a:r>
            <a:r>
              <a:rPr lang="en-US" sz="2800" b="1" dirty="0">
                <a:solidFill>
                  <a:prstClr val="white"/>
                </a:solidFill>
                <a:latin typeface="Cambria" panose="02040503050406030204" pitchFamily="18" charset="0"/>
                <a:ea typeface="Cambria" panose="02040503050406030204" pitchFamily="18" charset="0"/>
              </a:rPr>
              <a:t> Nam </a:t>
            </a:r>
            <a:r>
              <a:rPr lang="en-US" sz="2800" b="1" dirty="0" err="1">
                <a:solidFill>
                  <a:prstClr val="white"/>
                </a:solidFill>
                <a:latin typeface="Cambria" panose="02040503050406030204" pitchFamily="18" charset="0"/>
                <a:ea typeface="Cambria" panose="02040503050406030204" pitchFamily="18" charset="0"/>
              </a:rPr>
              <a:t>sớm</a:t>
            </a:r>
            <a:r>
              <a:rPr lang="en-US" sz="2800" b="1" dirty="0">
                <a:solidFill>
                  <a:prstClr val="white"/>
                </a:solidFill>
                <a:latin typeface="Cambria" panose="02040503050406030204" pitchFamily="18" charset="0"/>
                <a:ea typeface="Cambria" panose="02040503050406030204" pitchFamily="18" charset="0"/>
              </a:rPr>
              <a:t> qua </a:t>
            </a:r>
            <a:r>
              <a:rPr lang="en-US" sz="2800" b="1" dirty="0" err="1">
                <a:solidFill>
                  <a:prstClr val="white"/>
                </a:solidFill>
                <a:latin typeface="Cambria" panose="02040503050406030204" pitchFamily="18" charset="0"/>
                <a:ea typeface="Cambria" panose="02040503050406030204" pitchFamily="18" charset="0"/>
              </a:rPr>
              <a:t>khỏi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đại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dịch</a:t>
            </a:r>
            <a:r>
              <a:rPr lang="en-US" sz="2800" b="1" dirty="0">
                <a:solidFill>
                  <a:prstClr val="white"/>
                </a:solidFill>
                <a:latin typeface="Cambria" panose="02040503050406030204" pitchFamily="18" charset="0"/>
                <a:ea typeface="Cambria" panose="02040503050406030204" pitchFamily="18" charset="0"/>
              </a:rPr>
              <a:t>.</a:t>
            </a:r>
          </a:p>
        </p:txBody>
      </p:sp>
      <p:grpSp>
        <p:nvGrpSpPr>
          <p:cNvPr id="21" name="Group 20"/>
          <p:cNvGrpSpPr/>
          <p:nvPr/>
        </p:nvGrpSpPr>
        <p:grpSpPr>
          <a:xfrm>
            <a:off x="6934200" y="3787324"/>
            <a:ext cx="2286000" cy="3233805"/>
            <a:chOff x="2285998" y="2161308"/>
            <a:chExt cx="3505201" cy="4587960"/>
          </a:xfrm>
        </p:grpSpPr>
        <p:pic>
          <p:nvPicPr>
            <p:cNvPr id="22" name="Picture 3"/>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600" b="90000" l="1309" r="89791">
                          <a14:foregroundMark x1="34293" y1="14400" x2="39005" y2="21000"/>
                          <a14:foregroundMark x1="41361" y1="54800" x2="39267" y2="652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85998" y="2161308"/>
              <a:ext cx="3505201" cy="458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4020540" y="3252353"/>
              <a:ext cx="43253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4" name="banmai.0.7b88b69b0a7cbc289b827b788aa59fb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77678" y="249715"/>
            <a:ext cx="609600" cy="609600"/>
          </a:xfrm>
          <a:prstGeom prst="rect">
            <a:avLst/>
          </a:prstGeom>
        </p:spPr>
      </p:pic>
    </p:spTree>
    <p:extLst>
      <p:ext uri="{BB962C8B-B14F-4D97-AF65-F5344CB8AC3E}">
        <p14:creationId xmlns:p14="http://schemas.microsoft.com/office/powerpoint/2010/main" val="392317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25" fill="hold">
                                          <p:stCondLst>
                                            <p:cond delay="0"/>
                                          </p:stCondLst>
                                        </p:cTn>
                                        <p:tgtEl>
                                          <p:spTgt spid="21"/>
                                        </p:tgtEl>
                                        <p:attrNameLst>
                                          <p:attrName>r</p:attrName>
                                        </p:attrNameLst>
                                      </p:cBhvr>
                                    </p:animRot>
                                    <p:animRot by="-240000">
                                      <p:cBhvr>
                                        <p:cTn id="7" dur="650" fill="hold">
                                          <p:stCondLst>
                                            <p:cond delay="650"/>
                                          </p:stCondLst>
                                        </p:cTn>
                                        <p:tgtEl>
                                          <p:spTgt spid="21"/>
                                        </p:tgtEl>
                                        <p:attrNameLst>
                                          <p:attrName>r</p:attrName>
                                        </p:attrNameLst>
                                      </p:cBhvr>
                                    </p:animRot>
                                    <p:animRot by="240000">
                                      <p:cBhvr>
                                        <p:cTn id="8" dur="650" fill="hold">
                                          <p:stCondLst>
                                            <p:cond delay="1300"/>
                                          </p:stCondLst>
                                        </p:cTn>
                                        <p:tgtEl>
                                          <p:spTgt spid="21"/>
                                        </p:tgtEl>
                                        <p:attrNameLst>
                                          <p:attrName>r</p:attrName>
                                        </p:attrNameLst>
                                      </p:cBhvr>
                                    </p:animRot>
                                    <p:animRot by="-240000">
                                      <p:cBhvr>
                                        <p:cTn id="9" dur="650" fill="hold">
                                          <p:stCondLst>
                                            <p:cond delay="1950"/>
                                          </p:stCondLst>
                                        </p:cTn>
                                        <p:tgtEl>
                                          <p:spTgt spid="21"/>
                                        </p:tgtEl>
                                        <p:attrNameLst>
                                          <p:attrName>r</p:attrName>
                                        </p:attrNameLst>
                                      </p:cBhvr>
                                    </p:animRot>
                                    <p:animRot by="120000">
                                      <p:cBhvr>
                                        <p:cTn id="10" dur="650" fill="hold">
                                          <p:stCondLst>
                                            <p:cond delay="2600"/>
                                          </p:stCondLst>
                                        </p:cTn>
                                        <p:tgtEl>
                                          <p:spTgt spid="2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684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4"/>
                </p:tgtEl>
              </p:cMediaNode>
            </p:audio>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5D8FE5E-04A4-785C-0F43-B055538090A8}"/>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id="{E4A96654-6D78-6054-D670-40E74D792724}"/>
                </a:ext>
              </a:extLst>
            </p:cNvPr>
            <p:cNvSpPr txBox="1"/>
            <p:nvPr/>
          </p:nvSpPr>
          <p:spPr>
            <a:xfrm>
              <a:off x="9588687" y="2418781"/>
              <a:ext cx="1172375" cy="9233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Background pattern&#10;&#10;Description automatically generated with low confidence">
              <a:extLst>
                <a:ext uri="{FF2B5EF4-FFF2-40B4-BE49-F238E27FC236}">
                  <a16:creationId xmlns:a16="http://schemas.microsoft.com/office/drawing/2014/main" id="{5402EEF7-CA9A-B636-F298-962DE1C33CE0}"/>
                </a:ext>
              </a:extLst>
            </p:cNvPr>
            <p:cNvPicPr>
              <a:picLocks noChangeAspect="1"/>
            </p:cNvPicPr>
            <p:nvPr/>
          </p:nvPicPr>
          <p:blipFill rotWithShape="1">
            <a:blip r:embed="rId3">
              <a:extLst>
                <a:ext uri="{28A0092B-C50C-407E-A947-70E740481C1C}">
                  <a14:useLocalDpi xmlns:a14="http://schemas.microsoft.com/office/drawing/2010/main" val="0"/>
                </a:ext>
              </a:extLst>
            </a:blip>
            <a:srcRect t="7455"/>
            <a:stretch/>
          </p:blipFill>
          <p:spPr>
            <a:xfrm>
              <a:off x="0" y="0"/>
              <a:ext cx="12192000" cy="6858000"/>
            </a:xfrm>
            <a:prstGeom prst="rect">
              <a:avLst/>
            </a:prstGeom>
          </p:spPr>
        </p:pic>
      </p:grpSp>
      <p:pic>
        <p:nvPicPr>
          <p:cNvPr id="10" name="Picture 9">
            <a:extLst>
              <a:ext uri="{FF2B5EF4-FFF2-40B4-BE49-F238E27FC236}">
                <a16:creationId xmlns:a16="http://schemas.microsoft.com/office/drawing/2014/main" id="{F55BB6DB-1BE9-46B8-872C-265B586599DE}"/>
              </a:ext>
            </a:extLst>
          </p:cNvPr>
          <p:cNvPicPr>
            <a:picLocks noChangeAspect="1"/>
          </p:cNvPicPr>
          <p:nvPr/>
        </p:nvPicPr>
        <p:blipFill>
          <a:blip r:embed="rId4"/>
          <a:stretch>
            <a:fillRect/>
          </a:stretch>
        </p:blipFill>
        <p:spPr>
          <a:xfrm>
            <a:off x="4988300" y="0"/>
            <a:ext cx="3072650" cy="1182727"/>
          </a:xfrm>
          <a:prstGeom prst="rect">
            <a:avLst/>
          </a:prstGeom>
        </p:spPr>
      </p:pic>
      <p:pic>
        <p:nvPicPr>
          <p:cNvPr id="11" name="Picture 10">
            <a:extLst>
              <a:ext uri="{FF2B5EF4-FFF2-40B4-BE49-F238E27FC236}">
                <a16:creationId xmlns:a16="http://schemas.microsoft.com/office/drawing/2014/main" id="{DA732628-EB62-F4C6-C065-58E65E21AED5}"/>
              </a:ext>
            </a:extLst>
          </p:cNvPr>
          <p:cNvPicPr>
            <a:picLocks noChangeAspect="1"/>
          </p:cNvPicPr>
          <p:nvPr/>
        </p:nvPicPr>
        <p:blipFill>
          <a:blip r:embed="rId5"/>
          <a:stretch>
            <a:fillRect/>
          </a:stretch>
        </p:blipFill>
        <p:spPr>
          <a:xfrm>
            <a:off x="1450045" y="2751151"/>
            <a:ext cx="9730059" cy="1146147"/>
          </a:xfrm>
          <a:prstGeom prst="rect">
            <a:avLst/>
          </a:prstGeom>
        </p:spPr>
      </p:pic>
      <p:pic>
        <p:nvPicPr>
          <p:cNvPr id="19" name="Picture 18">
            <a:extLst>
              <a:ext uri="{FF2B5EF4-FFF2-40B4-BE49-F238E27FC236}">
                <a16:creationId xmlns:a16="http://schemas.microsoft.com/office/drawing/2014/main" id="{089D85D7-86BB-23E5-CCA8-9989DFA0DAF1}"/>
              </a:ext>
            </a:extLst>
          </p:cNvPr>
          <p:cNvPicPr>
            <a:picLocks noChangeAspect="1"/>
          </p:cNvPicPr>
          <p:nvPr/>
        </p:nvPicPr>
        <p:blipFill>
          <a:blip r:embed="rId6"/>
          <a:stretch>
            <a:fillRect/>
          </a:stretch>
        </p:blipFill>
        <p:spPr>
          <a:xfrm>
            <a:off x="1505251" y="353086"/>
            <a:ext cx="1847248" cy="2322777"/>
          </a:xfrm>
          <a:prstGeom prst="rect">
            <a:avLst/>
          </a:prstGeom>
        </p:spPr>
      </p:pic>
      <p:pic>
        <p:nvPicPr>
          <p:cNvPr id="21" name="Picture 20">
            <a:extLst>
              <a:ext uri="{FF2B5EF4-FFF2-40B4-BE49-F238E27FC236}">
                <a16:creationId xmlns:a16="http://schemas.microsoft.com/office/drawing/2014/main" id="{A33EF507-848A-9DC6-A01A-047942F5956E}"/>
              </a:ext>
            </a:extLst>
          </p:cNvPr>
          <p:cNvPicPr>
            <a:picLocks noChangeAspect="1"/>
          </p:cNvPicPr>
          <p:nvPr/>
        </p:nvPicPr>
        <p:blipFill>
          <a:blip r:embed="rId7"/>
          <a:stretch>
            <a:fillRect/>
          </a:stretch>
        </p:blipFill>
        <p:spPr>
          <a:xfrm>
            <a:off x="5085818" y="2090124"/>
            <a:ext cx="3487214" cy="963251"/>
          </a:xfrm>
          <a:prstGeom prst="rect">
            <a:avLst/>
          </a:prstGeom>
        </p:spPr>
      </p:pic>
    </p:spTree>
    <p:extLst>
      <p:ext uri="{BB962C8B-B14F-4D97-AF65-F5344CB8AC3E}">
        <p14:creationId xmlns:p14="http://schemas.microsoft.com/office/powerpoint/2010/main" val="231018385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Background pattern&#10;&#10;Description automatically generated with low confidence">
            <a:extLst>
              <a:ext uri="{FF2B5EF4-FFF2-40B4-BE49-F238E27FC236}">
                <a16:creationId xmlns:a16="http://schemas.microsoft.com/office/drawing/2014/main" id="{4087ADB2-2F59-796C-5818-4C998A51F1D6}"/>
              </a:ext>
            </a:extLst>
          </p:cNvPr>
          <p:cNvPicPr>
            <a:picLocks noChangeAspect="1"/>
          </p:cNvPicPr>
          <p:nvPr/>
        </p:nvPicPr>
        <p:blipFill rotWithShape="1">
          <a:blip r:embed="rId2">
            <a:extLst>
              <a:ext uri="{28A0092B-C50C-407E-A947-70E740481C1C}">
                <a14:useLocalDpi xmlns:a14="http://schemas.microsoft.com/office/drawing/2010/main" val="0"/>
              </a:ext>
            </a:extLst>
          </a:blip>
          <a:srcRect b="9507"/>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6D5BA23D-571D-6805-2647-4CF3BDF29183}"/>
              </a:ext>
            </a:extLst>
          </p:cNvPr>
          <p:cNvGrpSpPr/>
          <p:nvPr/>
        </p:nvGrpSpPr>
        <p:grpSpPr>
          <a:xfrm>
            <a:off x="5978825" y="181520"/>
            <a:ext cx="2350510" cy="2968102"/>
            <a:chOff x="967156" y="1004576"/>
            <a:chExt cx="2350510" cy="2125018"/>
          </a:xfrm>
        </p:grpSpPr>
        <p:grpSp>
          <p:nvGrpSpPr>
            <p:cNvPr id="46" name="Group 45">
              <a:extLst>
                <a:ext uri="{FF2B5EF4-FFF2-40B4-BE49-F238E27FC236}">
                  <a16:creationId xmlns:a16="http://schemas.microsoft.com/office/drawing/2014/main" id="{C55BFDE8-7F0C-66F5-9B7B-F64245D748D3}"/>
                </a:ext>
              </a:extLst>
            </p:cNvPr>
            <p:cNvGrpSpPr/>
            <p:nvPr/>
          </p:nvGrpSpPr>
          <p:grpSpPr>
            <a:xfrm>
              <a:off x="967156" y="1890789"/>
              <a:ext cx="2350510" cy="1238805"/>
              <a:chOff x="1202620" y="2202612"/>
              <a:chExt cx="2561070" cy="1866617"/>
            </a:xfrm>
            <a:scene3d>
              <a:camera prst="perspectiveRight"/>
              <a:lightRig rig="threePt" dir="t"/>
            </a:scene3d>
          </p:grpSpPr>
          <p:sp>
            <p:nvSpPr>
              <p:cNvPr id="47" name="Rectangle: Folded Corner 46">
                <a:extLst>
                  <a:ext uri="{FF2B5EF4-FFF2-40B4-BE49-F238E27FC236}">
                    <a16:creationId xmlns:a16="http://schemas.microsoft.com/office/drawing/2014/main" id="{9FA24461-B790-9632-AAF4-9853C9D6537B}"/>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1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458869" y="59505"/>
                      <a:pt x="1563849" y="-114822"/>
                      <a:pt x="2545890" y="0"/>
                    </a:cubicBezTo>
                    <a:cubicBezTo>
                      <a:pt x="2573767" y="420477"/>
                      <a:pt x="2459674" y="915251"/>
                      <a:pt x="2545890" y="1233031"/>
                    </a:cubicBezTo>
                    <a:cubicBezTo>
                      <a:pt x="2531238" y="1356492"/>
                      <a:pt x="2216581" y="1541275"/>
                      <a:pt x="1912304" y="1866617"/>
                    </a:cubicBezTo>
                    <a:cubicBezTo>
                      <a:pt x="1287808" y="1976581"/>
                      <a:pt x="796353" y="2021746"/>
                      <a:pt x="0" y="1866617"/>
                    </a:cubicBezTo>
                    <a:cubicBezTo>
                      <a:pt x="-81386" y="1041648"/>
                      <a:pt x="1303" y="616603"/>
                      <a:pt x="0" y="0"/>
                    </a:cubicBezTo>
                    <a:close/>
                  </a:path>
                  <a:path w="2545890" h="1866617" fill="darkenLess" stroke="0" extrusionOk="0">
                    <a:moveTo>
                      <a:pt x="1912304" y="1866617"/>
                    </a:moveTo>
                    <a:cubicBezTo>
                      <a:pt x="1924684" y="1660474"/>
                      <a:pt x="2022940" y="1551366"/>
                      <a:pt x="2039021" y="1359748"/>
                    </a:cubicBezTo>
                    <a:cubicBezTo>
                      <a:pt x="2177544" y="1309515"/>
                      <a:pt x="2370381" y="1295291"/>
                      <a:pt x="2545890" y="1233031"/>
                    </a:cubicBezTo>
                    <a:cubicBezTo>
                      <a:pt x="2468670" y="1339481"/>
                      <a:pt x="2124188" y="1764304"/>
                      <a:pt x="1912304" y="1866617"/>
                    </a:cubicBezTo>
                    <a:close/>
                  </a:path>
                  <a:path w="2545890" h="1866617" fill="none" extrusionOk="0">
                    <a:moveTo>
                      <a:pt x="1912304" y="1866617"/>
                    </a:moveTo>
                    <a:cubicBezTo>
                      <a:pt x="1958023" y="1774593"/>
                      <a:pt x="2003288" y="1435032"/>
                      <a:pt x="2039021" y="1359748"/>
                    </a:cubicBezTo>
                    <a:cubicBezTo>
                      <a:pt x="2119978" y="1342266"/>
                      <a:pt x="2308206" y="1309022"/>
                      <a:pt x="2545890" y="1233031"/>
                    </a:cubicBezTo>
                    <a:cubicBezTo>
                      <a:pt x="2352777" y="1361735"/>
                      <a:pt x="2093733" y="1757613"/>
                      <a:pt x="1912304" y="1866617"/>
                    </a:cubicBezTo>
                    <a:cubicBezTo>
                      <a:pt x="1076715" y="1705064"/>
                      <a:pt x="403245" y="1865301"/>
                      <a:pt x="0" y="1866617"/>
                    </a:cubicBezTo>
                    <a:cubicBezTo>
                      <a:pt x="10543" y="937278"/>
                      <a:pt x="-118926" y="670616"/>
                      <a:pt x="0" y="0"/>
                    </a:cubicBezTo>
                    <a:cubicBezTo>
                      <a:pt x="926818" y="-129353"/>
                      <a:pt x="1538208" y="147737"/>
                      <a:pt x="2545890" y="0"/>
                    </a:cubicBezTo>
                    <a:cubicBezTo>
                      <a:pt x="2606155" y="150986"/>
                      <a:pt x="2654404" y="1027354"/>
                      <a:pt x="2545890" y="1233031"/>
                    </a:cubicBezTo>
                  </a:path>
                  <a:path w="2545890" h="1866617" fill="none" stroke="0" extrusionOk="0">
                    <a:moveTo>
                      <a:pt x="1912304" y="1866617"/>
                    </a:moveTo>
                    <a:cubicBezTo>
                      <a:pt x="1929210" y="1632446"/>
                      <a:pt x="2010981" y="1458881"/>
                      <a:pt x="2039021" y="1359748"/>
                    </a:cubicBezTo>
                    <a:cubicBezTo>
                      <a:pt x="2265203" y="1281700"/>
                      <a:pt x="2493224" y="1271806"/>
                      <a:pt x="2545890" y="1233031"/>
                    </a:cubicBezTo>
                    <a:cubicBezTo>
                      <a:pt x="2461991" y="1408643"/>
                      <a:pt x="2147942" y="1638348"/>
                      <a:pt x="1912304" y="1866617"/>
                    </a:cubicBezTo>
                    <a:cubicBezTo>
                      <a:pt x="1586057" y="1884476"/>
                      <a:pt x="741932" y="1990314"/>
                      <a:pt x="0" y="1866617"/>
                    </a:cubicBezTo>
                    <a:cubicBezTo>
                      <a:pt x="27639" y="934105"/>
                      <a:pt x="-84739" y="383731"/>
                      <a:pt x="0" y="0"/>
                    </a:cubicBezTo>
                    <a:cubicBezTo>
                      <a:pt x="538216" y="-96482"/>
                      <a:pt x="1964852" y="-122580"/>
                      <a:pt x="2545890" y="0"/>
                    </a:cubicBezTo>
                    <a:cubicBezTo>
                      <a:pt x="2448809" y="450143"/>
                      <a:pt x="2436284" y="702330"/>
                      <a:pt x="2545890" y="1233031"/>
                    </a:cubicBezTo>
                  </a:path>
                </a:pathLst>
              </a:custGeom>
              <a:solidFill>
                <a:srgbClr val="FFC000"/>
              </a:solidFill>
              <a:ln w="28575">
                <a:extLst>
                  <a:ext uri="{C807C97D-BFC1-408E-A445-0C87EB9F89A2}">
                    <ask:lineSketchStyleProps xmlns:ask="http://schemas.microsoft.com/office/drawing/2018/sketchyshapes" sd="431590306">
                      <a:prstGeom prst="foldedCorner">
                        <a:avLst>
                          <a:gd name="adj" fmla="val 33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8" name="TextBox 47">
                <a:extLst>
                  <a:ext uri="{FF2B5EF4-FFF2-40B4-BE49-F238E27FC236}">
                    <a16:creationId xmlns:a16="http://schemas.microsoft.com/office/drawing/2014/main" id="{A75E6C23-4DD9-5998-20BD-F05917DDA179}"/>
                  </a:ext>
                </a:extLst>
              </p:cNvPr>
              <p:cNvSpPr txBox="1"/>
              <p:nvPr/>
            </p:nvSpPr>
            <p:spPr>
              <a:xfrm>
                <a:off x="1202620" y="2781978"/>
                <a:ext cx="1664161" cy="763659"/>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Vẽ</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grpSp>
        <p:pic>
          <p:nvPicPr>
            <p:cNvPr id="58" name="Picture 57">
              <a:extLst>
                <a:ext uri="{FF2B5EF4-FFF2-40B4-BE49-F238E27FC236}">
                  <a16:creationId xmlns:a16="http://schemas.microsoft.com/office/drawing/2014/main" id="{AC000460-2C45-52BF-9C30-2E71FCB4B4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493157" y="1004576"/>
              <a:ext cx="1089071" cy="1347163"/>
            </a:xfrm>
            <a:prstGeom prst="rect">
              <a:avLst/>
            </a:prstGeom>
            <a:scene3d>
              <a:camera prst="perspectiveRight"/>
              <a:lightRig rig="threePt" dir="t"/>
            </a:scene3d>
          </p:spPr>
        </p:pic>
      </p:grpSp>
      <p:grpSp>
        <p:nvGrpSpPr>
          <p:cNvPr id="65" name="Group 64">
            <a:extLst>
              <a:ext uri="{FF2B5EF4-FFF2-40B4-BE49-F238E27FC236}">
                <a16:creationId xmlns:a16="http://schemas.microsoft.com/office/drawing/2014/main" id="{D61FAD59-0067-5E97-C9F8-96440DCE5066}"/>
              </a:ext>
            </a:extLst>
          </p:cNvPr>
          <p:cNvGrpSpPr/>
          <p:nvPr/>
        </p:nvGrpSpPr>
        <p:grpSpPr>
          <a:xfrm>
            <a:off x="6972752" y="3175011"/>
            <a:ext cx="3422783" cy="2777920"/>
            <a:chOff x="8423563" y="1604997"/>
            <a:chExt cx="3422783" cy="2094252"/>
          </a:xfrm>
        </p:grpSpPr>
        <p:grpSp>
          <p:nvGrpSpPr>
            <p:cNvPr id="41" name="Group 40">
              <a:extLst>
                <a:ext uri="{FF2B5EF4-FFF2-40B4-BE49-F238E27FC236}">
                  <a16:creationId xmlns:a16="http://schemas.microsoft.com/office/drawing/2014/main" id="{7D848508-70F3-FCF9-4AAA-06A49E771262}"/>
                </a:ext>
              </a:extLst>
            </p:cNvPr>
            <p:cNvGrpSpPr/>
            <p:nvPr/>
          </p:nvGrpSpPr>
          <p:grpSpPr>
            <a:xfrm>
              <a:off x="8423563" y="2410691"/>
              <a:ext cx="3422783" cy="1288558"/>
              <a:chOff x="8256598" y="1939637"/>
              <a:chExt cx="3422783" cy="1288558"/>
            </a:xfrm>
          </p:grpSpPr>
          <p:sp>
            <p:nvSpPr>
              <p:cNvPr id="37" name="Rectangle: Folded Corner 36">
                <a:extLst>
                  <a:ext uri="{FF2B5EF4-FFF2-40B4-BE49-F238E27FC236}">
                    <a16:creationId xmlns:a16="http://schemas.microsoft.com/office/drawing/2014/main" id="{E252EDAE-B8CA-C343-CEDA-EB56FBFD00CD}"/>
                  </a:ext>
                </a:extLst>
              </p:cNvPr>
              <p:cNvSpPr/>
              <p:nvPr/>
            </p:nvSpPr>
            <p:spPr>
              <a:xfrm>
                <a:off x="8256598" y="1939637"/>
                <a:ext cx="3422783" cy="1288558"/>
              </a:xfrm>
              <a:custGeom>
                <a:avLst/>
                <a:gdLst>
                  <a:gd name="connsiteX0" fmla="*/ 0 w 3422783"/>
                  <a:gd name="connsiteY0" fmla="*/ 0 h 1288558"/>
                  <a:gd name="connsiteX1" fmla="*/ 3422783 w 3422783"/>
                  <a:gd name="connsiteY1" fmla="*/ 0 h 1288558"/>
                  <a:gd name="connsiteX2" fmla="*/ 3422783 w 3422783"/>
                  <a:gd name="connsiteY2" fmla="*/ 834071 h 1288558"/>
                  <a:gd name="connsiteX3" fmla="*/ 2968296 w 3422783"/>
                  <a:gd name="connsiteY3" fmla="*/ 1288558 h 1288558"/>
                  <a:gd name="connsiteX4" fmla="*/ 0 w 3422783"/>
                  <a:gd name="connsiteY4" fmla="*/ 1288558 h 1288558"/>
                  <a:gd name="connsiteX5" fmla="*/ 0 w 3422783"/>
                  <a:gd name="connsiteY5" fmla="*/ 0 h 1288558"/>
                  <a:gd name="connsiteX0" fmla="*/ 2968296 w 3422783"/>
                  <a:gd name="connsiteY0" fmla="*/ 1288558 h 1288558"/>
                  <a:gd name="connsiteX1" fmla="*/ 3059193 w 3422783"/>
                  <a:gd name="connsiteY1" fmla="*/ 924968 h 1288558"/>
                  <a:gd name="connsiteX2" fmla="*/ 3422783 w 3422783"/>
                  <a:gd name="connsiteY2" fmla="*/ 834071 h 1288558"/>
                  <a:gd name="connsiteX3" fmla="*/ 2968296 w 3422783"/>
                  <a:gd name="connsiteY3" fmla="*/ 1288558 h 1288558"/>
                  <a:gd name="connsiteX0" fmla="*/ 2968296 w 3422783"/>
                  <a:gd name="connsiteY0" fmla="*/ 1288558 h 1288558"/>
                  <a:gd name="connsiteX1" fmla="*/ 3059193 w 3422783"/>
                  <a:gd name="connsiteY1" fmla="*/ 924968 h 1288558"/>
                  <a:gd name="connsiteX2" fmla="*/ 3422783 w 3422783"/>
                  <a:gd name="connsiteY2" fmla="*/ 834071 h 1288558"/>
                  <a:gd name="connsiteX3" fmla="*/ 2968296 w 3422783"/>
                  <a:gd name="connsiteY3" fmla="*/ 1288558 h 1288558"/>
                  <a:gd name="connsiteX4" fmla="*/ 0 w 3422783"/>
                  <a:gd name="connsiteY4" fmla="*/ 1288558 h 1288558"/>
                  <a:gd name="connsiteX5" fmla="*/ 0 w 3422783"/>
                  <a:gd name="connsiteY5" fmla="*/ 0 h 1288558"/>
                  <a:gd name="connsiteX6" fmla="*/ 3422783 w 3422783"/>
                  <a:gd name="connsiteY6" fmla="*/ 0 h 1288558"/>
                  <a:gd name="connsiteX7" fmla="*/ 3422783 w 3422783"/>
                  <a:gd name="connsiteY7" fmla="*/ 834071 h 128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2783" h="1288558" stroke="0" extrusionOk="0">
                    <a:moveTo>
                      <a:pt x="0" y="0"/>
                    </a:moveTo>
                    <a:cubicBezTo>
                      <a:pt x="694747" y="59505"/>
                      <a:pt x="2953742" y="-114822"/>
                      <a:pt x="3422783" y="0"/>
                    </a:cubicBezTo>
                    <a:cubicBezTo>
                      <a:pt x="3491571" y="262194"/>
                      <a:pt x="3393220" y="516142"/>
                      <a:pt x="3422783" y="834071"/>
                    </a:cubicBezTo>
                    <a:cubicBezTo>
                      <a:pt x="3246911" y="1029772"/>
                      <a:pt x="3088182" y="1173493"/>
                      <a:pt x="2968296" y="1288558"/>
                    </a:cubicBezTo>
                    <a:cubicBezTo>
                      <a:pt x="1863221" y="1398522"/>
                      <a:pt x="783316" y="1443687"/>
                      <a:pt x="0" y="1288558"/>
                    </a:cubicBezTo>
                    <a:cubicBezTo>
                      <a:pt x="-78197" y="994294"/>
                      <a:pt x="-102731" y="280283"/>
                      <a:pt x="0" y="0"/>
                    </a:cubicBezTo>
                    <a:close/>
                  </a:path>
                  <a:path w="3422783" h="1288558" fill="darkenLess" stroke="0" extrusionOk="0">
                    <a:moveTo>
                      <a:pt x="2968296" y="1288558"/>
                    </a:moveTo>
                    <a:cubicBezTo>
                      <a:pt x="2956773" y="1205724"/>
                      <a:pt x="3017477" y="1039301"/>
                      <a:pt x="3059193" y="924968"/>
                    </a:cubicBezTo>
                    <a:cubicBezTo>
                      <a:pt x="3151613" y="921453"/>
                      <a:pt x="3378773" y="824694"/>
                      <a:pt x="3422783" y="834071"/>
                    </a:cubicBezTo>
                    <a:cubicBezTo>
                      <a:pt x="3363926" y="913433"/>
                      <a:pt x="3234901" y="1103035"/>
                      <a:pt x="2968296" y="1288558"/>
                    </a:cubicBezTo>
                    <a:close/>
                  </a:path>
                  <a:path w="3422783" h="1288558" fill="none" extrusionOk="0">
                    <a:moveTo>
                      <a:pt x="2968296" y="1288558"/>
                    </a:moveTo>
                    <a:cubicBezTo>
                      <a:pt x="3011543" y="1215097"/>
                      <a:pt x="3069227" y="988525"/>
                      <a:pt x="3059193" y="924968"/>
                    </a:cubicBezTo>
                    <a:cubicBezTo>
                      <a:pt x="3223833" y="861921"/>
                      <a:pt x="3344062" y="882227"/>
                      <a:pt x="3422783" y="834071"/>
                    </a:cubicBezTo>
                    <a:cubicBezTo>
                      <a:pt x="3203632" y="1028454"/>
                      <a:pt x="3133681" y="1121859"/>
                      <a:pt x="2968296" y="1288558"/>
                    </a:cubicBezTo>
                    <a:cubicBezTo>
                      <a:pt x="2252548" y="1127005"/>
                      <a:pt x="428322" y="1287242"/>
                      <a:pt x="0" y="1288558"/>
                    </a:cubicBezTo>
                    <a:cubicBezTo>
                      <a:pt x="-84328" y="1141026"/>
                      <a:pt x="29824" y="380510"/>
                      <a:pt x="0" y="0"/>
                    </a:cubicBezTo>
                    <a:cubicBezTo>
                      <a:pt x="1214655" y="-129353"/>
                      <a:pt x="1993780" y="147737"/>
                      <a:pt x="3422783" y="0"/>
                    </a:cubicBezTo>
                    <a:cubicBezTo>
                      <a:pt x="3479866" y="145233"/>
                      <a:pt x="3486103" y="491175"/>
                      <a:pt x="3422783" y="834071"/>
                    </a:cubicBezTo>
                  </a:path>
                  <a:path w="3422783" h="1288558" fill="none" stroke="0" extrusionOk="0">
                    <a:moveTo>
                      <a:pt x="2968296" y="1288558"/>
                    </a:moveTo>
                    <a:cubicBezTo>
                      <a:pt x="3026105" y="1164717"/>
                      <a:pt x="3033959" y="1087635"/>
                      <a:pt x="3059193" y="924968"/>
                    </a:cubicBezTo>
                    <a:cubicBezTo>
                      <a:pt x="3157973" y="916909"/>
                      <a:pt x="3292736" y="842231"/>
                      <a:pt x="3422783" y="834071"/>
                    </a:cubicBezTo>
                    <a:cubicBezTo>
                      <a:pt x="3383329" y="908766"/>
                      <a:pt x="3039618" y="1195603"/>
                      <a:pt x="2968296" y="1288558"/>
                    </a:cubicBezTo>
                    <a:cubicBezTo>
                      <a:pt x="2022894" y="1306417"/>
                      <a:pt x="770327" y="1412255"/>
                      <a:pt x="0" y="1288558"/>
                    </a:cubicBezTo>
                    <a:cubicBezTo>
                      <a:pt x="-70664" y="1013710"/>
                      <a:pt x="-24344" y="358152"/>
                      <a:pt x="0" y="0"/>
                    </a:cubicBezTo>
                    <a:cubicBezTo>
                      <a:pt x="403207" y="-96482"/>
                      <a:pt x="2200483" y="-122580"/>
                      <a:pt x="3422783" y="0"/>
                    </a:cubicBezTo>
                    <a:cubicBezTo>
                      <a:pt x="3495642" y="274837"/>
                      <a:pt x="3367187" y="559592"/>
                      <a:pt x="3422783" y="834071"/>
                    </a:cubicBezTo>
                  </a:path>
                </a:pathLst>
              </a:custGeom>
              <a:solidFill>
                <a:srgbClr val="E60AE6"/>
              </a:solidFill>
              <a:ln w="28575">
                <a:extLst>
                  <a:ext uri="{C807C97D-BFC1-408E-A445-0C87EB9F89A2}">
                    <ask:lineSketchStyleProps xmlns:ask="http://schemas.microsoft.com/office/drawing/2018/sketchyshapes" sd="431590306">
                      <a:prstGeom prst="foldedCorner">
                        <a:avLst>
                          <a:gd name="adj" fmla="val 35271"/>
                        </a:avLst>
                      </a:prstGeom>
                      <ask:type>
                        <ask:lineSketchCurved/>
                      </ask:type>
                    </ask:lineSketchStyleProps>
                  </a:ext>
                </a:extLst>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4" name="TextBox 33">
                <a:extLst>
                  <a:ext uri="{FF2B5EF4-FFF2-40B4-BE49-F238E27FC236}">
                    <a16:creationId xmlns:a16="http://schemas.microsoft.com/office/drawing/2014/main" id="{46DB73C1-EA1B-B0A5-A504-3EE56AADA0F8}"/>
                  </a:ext>
                </a:extLst>
              </p:cNvPr>
              <p:cNvSpPr txBox="1"/>
              <p:nvPr/>
            </p:nvSpPr>
            <p:spPr>
              <a:xfrm>
                <a:off x="8566809" y="2229973"/>
                <a:ext cx="2811988" cy="53367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alibri" panose="020F0502020204030204" pitchFamily="34" charset="0"/>
                    <a:cs typeface="Calibri" panose="020F0502020204030204" pitchFamily="34" charset="0"/>
                  </a:rPr>
                  <a:t>L</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àm</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đồ</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chơi</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61" name="Picture 60">
              <a:extLst>
                <a:ext uri="{FF2B5EF4-FFF2-40B4-BE49-F238E27FC236}">
                  <a16:creationId xmlns:a16="http://schemas.microsoft.com/office/drawing/2014/main" id="{8DF1D5EF-04ED-3A07-685B-D751E948D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flipH="1">
              <a:off x="9275573" y="1604997"/>
              <a:ext cx="1095088" cy="1288558"/>
            </a:xfrm>
            <a:prstGeom prst="rect">
              <a:avLst/>
            </a:prstGeom>
          </p:spPr>
        </p:pic>
      </p:grpSp>
      <p:grpSp>
        <p:nvGrpSpPr>
          <p:cNvPr id="64" name="Group 63">
            <a:extLst>
              <a:ext uri="{FF2B5EF4-FFF2-40B4-BE49-F238E27FC236}">
                <a16:creationId xmlns:a16="http://schemas.microsoft.com/office/drawing/2014/main" id="{63DA108A-0F1A-62E0-39F7-F498F9CD2362}"/>
              </a:ext>
            </a:extLst>
          </p:cNvPr>
          <p:cNvGrpSpPr/>
          <p:nvPr/>
        </p:nvGrpSpPr>
        <p:grpSpPr>
          <a:xfrm>
            <a:off x="8827201" y="697124"/>
            <a:ext cx="3048981" cy="2432516"/>
            <a:chOff x="4636249" y="1037081"/>
            <a:chExt cx="3108753" cy="3032392"/>
          </a:xfrm>
        </p:grpSpPr>
        <p:grpSp>
          <p:nvGrpSpPr>
            <p:cNvPr id="40" name="Group 39">
              <a:extLst>
                <a:ext uri="{FF2B5EF4-FFF2-40B4-BE49-F238E27FC236}">
                  <a16:creationId xmlns:a16="http://schemas.microsoft.com/office/drawing/2014/main" id="{56617E2C-6B94-1BDD-7A8E-B65941D8DFE6}"/>
                </a:ext>
              </a:extLst>
            </p:cNvPr>
            <p:cNvGrpSpPr/>
            <p:nvPr/>
          </p:nvGrpSpPr>
          <p:grpSpPr>
            <a:xfrm>
              <a:off x="4636249" y="2087868"/>
              <a:ext cx="3108753" cy="1981605"/>
              <a:chOff x="4992772" y="3783110"/>
              <a:chExt cx="3108753" cy="1981605"/>
            </a:xfrm>
          </p:grpSpPr>
          <p:sp>
            <p:nvSpPr>
              <p:cNvPr id="36" name="Rectangle: Folded Corner 35">
                <a:extLst>
                  <a:ext uri="{FF2B5EF4-FFF2-40B4-BE49-F238E27FC236}">
                    <a16:creationId xmlns:a16="http://schemas.microsoft.com/office/drawing/2014/main" id="{29548965-BDE7-7795-93A7-256AA2F6BF55}"/>
                  </a:ext>
                </a:extLst>
              </p:cNvPr>
              <p:cNvSpPr/>
              <p:nvPr/>
            </p:nvSpPr>
            <p:spPr>
              <a:xfrm>
                <a:off x="4992772" y="3783110"/>
                <a:ext cx="3108753" cy="1981605"/>
              </a:xfrm>
              <a:custGeom>
                <a:avLst/>
                <a:gdLst>
                  <a:gd name="connsiteX0" fmla="*/ 0 w 3108753"/>
                  <a:gd name="connsiteY0" fmla="*/ 0 h 1981605"/>
                  <a:gd name="connsiteX1" fmla="*/ 3108753 w 3108753"/>
                  <a:gd name="connsiteY1" fmla="*/ 0 h 1981605"/>
                  <a:gd name="connsiteX2" fmla="*/ 3108753 w 3108753"/>
                  <a:gd name="connsiteY2" fmla="*/ 1436386 h 1981605"/>
                  <a:gd name="connsiteX3" fmla="*/ 2563534 w 3108753"/>
                  <a:gd name="connsiteY3" fmla="*/ 1981605 h 1981605"/>
                  <a:gd name="connsiteX4" fmla="*/ 0 w 3108753"/>
                  <a:gd name="connsiteY4" fmla="*/ 1981605 h 1981605"/>
                  <a:gd name="connsiteX5" fmla="*/ 0 w 3108753"/>
                  <a:gd name="connsiteY5" fmla="*/ 0 h 1981605"/>
                  <a:gd name="connsiteX0" fmla="*/ 2563534 w 3108753"/>
                  <a:gd name="connsiteY0" fmla="*/ 1981605 h 1981605"/>
                  <a:gd name="connsiteX1" fmla="*/ 2672578 w 3108753"/>
                  <a:gd name="connsiteY1" fmla="*/ 1545430 h 1981605"/>
                  <a:gd name="connsiteX2" fmla="*/ 3108753 w 3108753"/>
                  <a:gd name="connsiteY2" fmla="*/ 1436386 h 1981605"/>
                  <a:gd name="connsiteX3" fmla="*/ 2563534 w 3108753"/>
                  <a:gd name="connsiteY3" fmla="*/ 1981605 h 1981605"/>
                  <a:gd name="connsiteX0" fmla="*/ 2563534 w 3108753"/>
                  <a:gd name="connsiteY0" fmla="*/ 1981605 h 1981605"/>
                  <a:gd name="connsiteX1" fmla="*/ 2672578 w 3108753"/>
                  <a:gd name="connsiteY1" fmla="*/ 1545430 h 1981605"/>
                  <a:gd name="connsiteX2" fmla="*/ 3108753 w 3108753"/>
                  <a:gd name="connsiteY2" fmla="*/ 1436386 h 1981605"/>
                  <a:gd name="connsiteX3" fmla="*/ 2563534 w 3108753"/>
                  <a:gd name="connsiteY3" fmla="*/ 1981605 h 1981605"/>
                  <a:gd name="connsiteX4" fmla="*/ 0 w 3108753"/>
                  <a:gd name="connsiteY4" fmla="*/ 1981605 h 1981605"/>
                  <a:gd name="connsiteX5" fmla="*/ 0 w 3108753"/>
                  <a:gd name="connsiteY5" fmla="*/ 0 h 1981605"/>
                  <a:gd name="connsiteX6" fmla="*/ 3108753 w 3108753"/>
                  <a:gd name="connsiteY6" fmla="*/ 0 h 1981605"/>
                  <a:gd name="connsiteX7" fmla="*/ 3108753 w 3108753"/>
                  <a:gd name="connsiteY7" fmla="*/ 1436386 h 198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753" h="1981605" stroke="0" extrusionOk="0">
                    <a:moveTo>
                      <a:pt x="0" y="0"/>
                    </a:moveTo>
                    <a:cubicBezTo>
                      <a:pt x="425304" y="59505"/>
                      <a:pt x="2420457" y="-114822"/>
                      <a:pt x="3108753" y="0"/>
                    </a:cubicBezTo>
                    <a:cubicBezTo>
                      <a:pt x="3033910" y="664634"/>
                      <a:pt x="3024670" y="1041095"/>
                      <a:pt x="3108753" y="1436386"/>
                    </a:cubicBezTo>
                    <a:cubicBezTo>
                      <a:pt x="2915285" y="1618570"/>
                      <a:pt x="2649172" y="1913078"/>
                      <a:pt x="2563534" y="1981605"/>
                    </a:cubicBezTo>
                    <a:cubicBezTo>
                      <a:pt x="1825270" y="2091569"/>
                      <a:pt x="585564" y="2136734"/>
                      <a:pt x="0" y="1981605"/>
                    </a:cubicBezTo>
                    <a:cubicBezTo>
                      <a:pt x="-12414" y="1372867"/>
                      <a:pt x="44654" y="336812"/>
                      <a:pt x="0" y="0"/>
                    </a:cubicBezTo>
                    <a:close/>
                  </a:path>
                  <a:path w="3108753" h="1981605" fill="darkenLess" stroke="0" extrusionOk="0">
                    <a:moveTo>
                      <a:pt x="2563534" y="1981605"/>
                    </a:moveTo>
                    <a:cubicBezTo>
                      <a:pt x="2629636" y="1832743"/>
                      <a:pt x="2629174" y="1759770"/>
                      <a:pt x="2672578" y="1545430"/>
                    </a:cubicBezTo>
                    <a:cubicBezTo>
                      <a:pt x="2749643" y="1513385"/>
                      <a:pt x="3018104" y="1419454"/>
                      <a:pt x="3108753" y="1436386"/>
                    </a:cubicBezTo>
                    <a:cubicBezTo>
                      <a:pt x="2911611" y="1666408"/>
                      <a:pt x="2824466" y="1753640"/>
                      <a:pt x="2563534" y="1981605"/>
                    </a:cubicBezTo>
                    <a:close/>
                  </a:path>
                  <a:path w="3108753" h="1981605" fill="none" extrusionOk="0">
                    <a:moveTo>
                      <a:pt x="2563534" y="1981605"/>
                    </a:moveTo>
                    <a:cubicBezTo>
                      <a:pt x="2603587" y="1833575"/>
                      <a:pt x="2649905" y="1687218"/>
                      <a:pt x="2672578" y="1545430"/>
                    </a:cubicBezTo>
                    <a:cubicBezTo>
                      <a:pt x="2757779" y="1551848"/>
                      <a:pt x="3045583" y="1448462"/>
                      <a:pt x="3108753" y="1436386"/>
                    </a:cubicBezTo>
                    <a:cubicBezTo>
                      <a:pt x="2926770" y="1635406"/>
                      <a:pt x="2765328" y="1833543"/>
                      <a:pt x="2563534" y="1981605"/>
                    </a:cubicBezTo>
                    <a:cubicBezTo>
                      <a:pt x="1460952" y="1820052"/>
                      <a:pt x="935804" y="1980289"/>
                      <a:pt x="0" y="1981605"/>
                    </a:cubicBezTo>
                    <a:cubicBezTo>
                      <a:pt x="9113" y="1435559"/>
                      <a:pt x="-30352" y="885070"/>
                      <a:pt x="0" y="0"/>
                    </a:cubicBezTo>
                    <a:cubicBezTo>
                      <a:pt x="1275538" y="-129353"/>
                      <a:pt x="2430367" y="147737"/>
                      <a:pt x="3108753" y="0"/>
                    </a:cubicBezTo>
                    <a:cubicBezTo>
                      <a:pt x="3213495" y="553506"/>
                      <a:pt x="3181022" y="883008"/>
                      <a:pt x="3108753" y="1436386"/>
                    </a:cubicBezTo>
                  </a:path>
                  <a:path w="3108753" h="1981605" fill="none" stroke="0" extrusionOk="0">
                    <a:moveTo>
                      <a:pt x="2563534" y="1981605"/>
                    </a:moveTo>
                    <a:cubicBezTo>
                      <a:pt x="2615289" y="1830577"/>
                      <a:pt x="2672417" y="1622807"/>
                      <a:pt x="2672578" y="1545430"/>
                    </a:cubicBezTo>
                    <a:cubicBezTo>
                      <a:pt x="2716478" y="1514532"/>
                      <a:pt x="3028538" y="1424643"/>
                      <a:pt x="3108753" y="1436386"/>
                    </a:cubicBezTo>
                    <a:cubicBezTo>
                      <a:pt x="3033883" y="1538060"/>
                      <a:pt x="2674126" y="1880545"/>
                      <a:pt x="2563534" y="1981605"/>
                    </a:cubicBezTo>
                    <a:cubicBezTo>
                      <a:pt x="1557474" y="1999464"/>
                      <a:pt x="681020" y="2105302"/>
                      <a:pt x="0" y="1981605"/>
                    </a:cubicBezTo>
                    <a:cubicBezTo>
                      <a:pt x="150798" y="1331105"/>
                      <a:pt x="-125971" y="910176"/>
                      <a:pt x="0" y="0"/>
                    </a:cubicBezTo>
                    <a:cubicBezTo>
                      <a:pt x="1096113" y="-96482"/>
                      <a:pt x="2458557" y="-122580"/>
                      <a:pt x="3108753" y="0"/>
                    </a:cubicBezTo>
                    <a:cubicBezTo>
                      <a:pt x="3175919" y="712948"/>
                      <a:pt x="3198348" y="1291901"/>
                      <a:pt x="3108753" y="1436386"/>
                    </a:cubicBezTo>
                  </a:path>
                </a:pathLst>
              </a:custGeom>
              <a:solidFill>
                <a:srgbClr val="FFFF99"/>
              </a:solidFill>
              <a:ln w="28575">
                <a:extLst>
                  <a:ext uri="{C807C97D-BFC1-408E-A445-0C87EB9F89A2}">
                    <ask:lineSketchStyleProps xmlns:ask="http://schemas.microsoft.com/office/drawing/2018/sketchyshapes" sd="431590306">
                      <a:prstGeom prst="foldedCorner">
                        <a:avLst>
                          <a:gd name="adj" fmla="val 27514"/>
                        </a:avLst>
                      </a:prstGeom>
                      <ask:type>
                        <ask:lineSketchCurved/>
                      </ask:type>
                    </ask:lineSketchStyleProps>
                  </a:ext>
                </a:extLst>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2" name="TextBox 31">
                <a:extLst>
                  <a:ext uri="{FF2B5EF4-FFF2-40B4-BE49-F238E27FC236}">
                    <a16:creationId xmlns:a16="http://schemas.microsoft.com/office/drawing/2014/main" id="{1DE505F1-CE42-E213-E8F9-1BC071CD2EF5}"/>
                  </a:ext>
                </a:extLst>
              </p:cNvPr>
              <p:cNvSpPr txBox="1"/>
              <p:nvPr/>
            </p:nvSpPr>
            <p:spPr>
              <a:xfrm>
                <a:off x="5171449" y="4074421"/>
                <a:ext cx="2906143" cy="88245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Sáng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tác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thơ</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63" name="Picture 62">
              <a:extLst>
                <a:ext uri="{FF2B5EF4-FFF2-40B4-BE49-F238E27FC236}">
                  <a16:creationId xmlns:a16="http://schemas.microsoft.com/office/drawing/2014/main" id="{C7CCE322-91F0-7B15-5D2B-547D9CAE11F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85" b="89831" l="7260" r="96721">
                          <a14:foregroundMark x1="46136" y1="31356" x2="73770" y2="27119"/>
                          <a14:foregroundMark x1="61124" y1="23517" x2="39813" y2="27542"/>
                          <a14:foregroundMark x1="39813" y1="27542" x2="51522" y2="37924"/>
                          <a14:foregroundMark x1="51522" y1="37924" x2="66511" y2="29873"/>
                          <a14:foregroundMark x1="66511" y1="29873" x2="62763" y2="24788"/>
                          <a14:foregroundMark x1="44965" y1="22458" x2="69087" y2="21822"/>
                          <a14:foregroundMark x1="69087" y1="21822" x2="47073" y2="28178"/>
                          <a14:foregroundMark x1="47073" y1="28178" x2="44965" y2="23517"/>
                          <a14:foregroundMark x1="33489" y1="5085" x2="33724" y2="11653"/>
                          <a14:foregroundMark x1="88759" y1="30085" x2="89930" y2="27754"/>
                          <a14:foregroundMark x1="88759" y1="43644" x2="93443" y2="39831"/>
                          <a14:foregroundMark x1="32553" y1="87924" x2="30913" y2="90254"/>
                          <a14:foregroundMark x1="69555" y1="86864" x2="72131" y2="88771"/>
                          <a14:foregroundMark x1="9602" y1="32415" x2="9133" y2="30932"/>
                          <a14:foregroundMark x1="9602" y1="42161" x2="7494" y2="39407"/>
                          <a14:foregroundMark x1="93911" y1="46398" x2="94614" y2="45975"/>
                          <a14:foregroundMark x1="93911" y1="38559" x2="96721" y2="34746"/>
                          <a14:backgroundMark x1="37939" y1="69068" x2="40047" y2="70127"/>
                          <a14:backgroundMark x1="65105" y1="66102" x2="59719" y2="69068"/>
                        </a14:backgroundRemoval>
                      </a14:imgEffect>
                    </a14:imgLayer>
                  </a14:imgProps>
                </a:ext>
              </a:extLst>
            </a:blip>
            <a:srcRect b="30709"/>
            <a:stretch/>
          </p:blipFill>
          <p:spPr>
            <a:xfrm flipH="1">
              <a:off x="5265085" y="1037081"/>
              <a:ext cx="875286" cy="1342098"/>
            </a:xfrm>
            <a:prstGeom prst="rect">
              <a:avLst/>
            </a:prstGeom>
          </p:spPr>
        </p:pic>
      </p:grpSp>
      <p:grpSp>
        <p:nvGrpSpPr>
          <p:cNvPr id="2" name="Group 1">
            <a:extLst>
              <a:ext uri="{FF2B5EF4-FFF2-40B4-BE49-F238E27FC236}">
                <a16:creationId xmlns:a16="http://schemas.microsoft.com/office/drawing/2014/main" id="{2858D0E6-46A5-C589-A66C-418BB712E678}"/>
              </a:ext>
            </a:extLst>
          </p:cNvPr>
          <p:cNvGrpSpPr/>
          <p:nvPr/>
        </p:nvGrpSpPr>
        <p:grpSpPr>
          <a:xfrm>
            <a:off x="693599" y="-1377107"/>
            <a:ext cx="4377582" cy="5849956"/>
            <a:chOff x="693599" y="-488331"/>
            <a:chExt cx="4377582" cy="4173077"/>
          </a:xfrm>
        </p:grpSpPr>
        <p:grpSp>
          <p:nvGrpSpPr>
            <p:cNvPr id="42" name="Group 41">
              <a:extLst>
                <a:ext uri="{FF2B5EF4-FFF2-40B4-BE49-F238E27FC236}">
                  <a16:creationId xmlns:a16="http://schemas.microsoft.com/office/drawing/2014/main" id="{2D8726C1-6537-DB4F-BFD6-E8A6149DAF14}"/>
                </a:ext>
              </a:extLst>
            </p:cNvPr>
            <p:cNvGrpSpPr/>
            <p:nvPr/>
          </p:nvGrpSpPr>
          <p:grpSpPr>
            <a:xfrm>
              <a:off x="693599" y="1232639"/>
              <a:ext cx="4377582" cy="2452107"/>
              <a:chOff x="755713" y="-600220"/>
              <a:chExt cx="3965642" cy="3113290"/>
            </a:xfrm>
          </p:grpSpPr>
          <p:grpSp>
            <p:nvGrpSpPr>
              <p:cNvPr id="43" name="Group 42">
                <a:extLst>
                  <a:ext uri="{FF2B5EF4-FFF2-40B4-BE49-F238E27FC236}">
                    <a16:creationId xmlns:a16="http://schemas.microsoft.com/office/drawing/2014/main" id="{27731297-5528-4C5B-7787-7ABEE3DE1770}"/>
                  </a:ext>
                </a:extLst>
              </p:cNvPr>
              <p:cNvGrpSpPr/>
              <p:nvPr/>
            </p:nvGrpSpPr>
            <p:grpSpPr>
              <a:xfrm>
                <a:off x="755713" y="-600220"/>
                <a:ext cx="3840026" cy="3113290"/>
                <a:chOff x="2299109" y="-402452"/>
                <a:chExt cx="7613779" cy="3113290"/>
              </a:xfrm>
            </p:grpSpPr>
            <p:sp>
              <p:nvSpPr>
                <p:cNvPr id="45" name="Rectangle: Rounded Corners 44">
                  <a:extLst>
                    <a:ext uri="{FF2B5EF4-FFF2-40B4-BE49-F238E27FC236}">
                      <a16:creationId xmlns:a16="http://schemas.microsoft.com/office/drawing/2014/main" id="{AD3EF9E5-0C79-A29B-6838-7FB101EDEF21}"/>
                    </a:ext>
                  </a:extLst>
                </p:cNvPr>
                <p:cNvSpPr/>
                <p:nvPr/>
              </p:nvSpPr>
              <p:spPr>
                <a:xfrm>
                  <a:off x="5013028" y="-402452"/>
                  <a:ext cx="253763" cy="1783340"/>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Rounded Corners 48">
                  <a:extLst>
                    <a:ext uri="{FF2B5EF4-FFF2-40B4-BE49-F238E27FC236}">
                      <a16:creationId xmlns:a16="http://schemas.microsoft.com/office/drawing/2014/main" id="{9B5EC4EB-B70B-687C-001C-07FBDA5BC44E}"/>
                    </a:ext>
                  </a:extLst>
                </p:cNvPr>
                <p:cNvSpPr/>
                <p:nvPr/>
              </p:nvSpPr>
              <p:spPr>
                <a:xfrm>
                  <a:off x="7385479" y="-252619"/>
                  <a:ext cx="297207" cy="1990849"/>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id="{4AEB7222-AA32-06F4-AA2E-9F6A6E0723A0}"/>
                    </a:ext>
                  </a:extLst>
                </p:cNvPr>
                <p:cNvSpPr/>
                <p:nvPr/>
              </p:nvSpPr>
              <p:spPr>
                <a:xfrm>
                  <a:off x="2299109" y="206367"/>
                  <a:ext cx="7613779" cy="2504471"/>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4" name="TextBox 43">
                <a:extLst>
                  <a:ext uri="{FF2B5EF4-FFF2-40B4-BE49-F238E27FC236}">
                    <a16:creationId xmlns:a16="http://schemas.microsoft.com/office/drawing/2014/main" id="{07760A1D-9BD5-7D59-5FBF-7BFD6B633EF1}"/>
                  </a:ext>
                </a:extLst>
              </p:cNvPr>
              <p:cNvSpPr txBox="1"/>
              <p:nvPr/>
            </p:nvSpPr>
            <p:spPr>
              <a:xfrm>
                <a:off x="881329" y="1038846"/>
                <a:ext cx="3840026"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UTM Cookies" panose="02040603050506020204" pitchFamily="18" charset="0"/>
                  <a:ea typeface="+mn-ea"/>
                  <a:cs typeface="Calibri" panose="020F0502020204030204" pitchFamily="34" charset="0"/>
                </a:endParaRPr>
              </a:p>
            </p:txBody>
          </p:sp>
        </p:grpSp>
        <p:grpSp>
          <p:nvGrpSpPr>
            <p:cNvPr id="29" name="Group 28">
              <a:extLst>
                <a:ext uri="{FF2B5EF4-FFF2-40B4-BE49-F238E27FC236}">
                  <a16:creationId xmlns:a16="http://schemas.microsoft.com/office/drawing/2014/main" id="{D24F3D04-90C0-915F-EE9C-D87C9112F2FA}"/>
                </a:ext>
              </a:extLst>
            </p:cNvPr>
            <p:cNvGrpSpPr/>
            <p:nvPr/>
          </p:nvGrpSpPr>
          <p:grpSpPr>
            <a:xfrm>
              <a:off x="1583149" y="-488331"/>
              <a:ext cx="2683484" cy="1870418"/>
              <a:chOff x="755713" y="-630826"/>
              <a:chExt cx="3965642" cy="2477925"/>
            </a:xfrm>
          </p:grpSpPr>
          <p:grpSp>
            <p:nvGrpSpPr>
              <p:cNvPr id="30" name="Group 29">
                <a:extLst>
                  <a:ext uri="{FF2B5EF4-FFF2-40B4-BE49-F238E27FC236}">
                    <a16:creationId xmlns:a16="http://schemas.microsoft.com/office/drawing/2014/main" id="{C2CE5135-027F-D299-5DB4-8B3540FB6B6A}"/>
                  </a:ext>
                </a:extLst>
              </p:cNvPr>
              <p:cNvGrpSpPr/>
              <p:nvPr/>
            </p:nvGrpSpPr>
            <p:grpSpPr>
              <a:xfrm>
                <a:off x="755713" y="-630826"/>
                <a:ext cx="3840026" cy="2477925"/>
                <a:chOff x="2299109" y="-433058"/>
                <a:chExt cx="7613779" cy="2477925"/>
              </a:xfrm>
            </p:grpSpPr>
            <p:sp>
              <p:nvSpPr>
                <p:cNvPr id="33" name="Rectangle: Rounded Corners 32">
                  <a:extLst>
                    <a:ext uri="{FF2B5EF4-FFF2-40B4-BE49-F238E27FC236}">
                      <a16:creationId xmlns:a16="http://schemas.microsoft.com/office/drawing/2014/main" id="{D5CAD3AB-F084-DE6A-5021-8BDADD80F5F2}"/>
                    </a:ext>
                  </a:extLst>
                </p:cNvPr>
                <p:cNvSpPr/>
                <p:nvPr/>
              </p:nvSpPr>
              <p:spPr>
                <a:xfrm>
                  <a:off x="4055231" y="-433058"/>
                  <a:ext cx="253762" cy="1783340"/>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id="{D4465D72-2527-23C4-DDDE-79F4CA3A059A}"/>
                    </a:ext>
                  </a:extLst>
                </p:cNvPr>
                <p:cNvSpPr/>
                <p:nvPr/>
              </p:nvSpPr>
              <p:spPr>
                <a:xfrm>
                  <a:off x="8627231" y="-433058"/>
                  <a:ext cx="253762" cy="1783340"/>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BD6B1E0C-1CFA-AF40-5EC7-5C44349B3253}"/>
                    </a:ext>
                  </a:extLst>
                </p:cNvPr>
                <p:cNvSpPr/>
                <p:nvPr/>
              </p:nvSpPr>
              <p:spPr>
                <a:xfrm>
                  <a:off x="2299109" y="927499"/>
                  <a:ext cx="7613779" cy="1117368"/>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5E18ACE5-0A00-3A9F-CC36-DDECE09DC486}"/>
                  </a:ext>
                </a:extLst>
              </p:cNvPr>
              <p:cNvSpPr txBox="1"/>
              <p:nvPr/>
            </p:nvSpPr>
            <p:spPr>
              <a:xfrm>
                <a:off x="881329" y="1038846"/>
                <a:ext cx="3840026"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UTM Cookies" panose="02040603050506020204" pitchFamily="18" charset="0"/>
                  <a:ea typeface="+mn-ea"/>
                  <a:cs typeface="Calibri" panose="020F0502020204030204" pitchFamily="34" charset="0"/>
                </a:endParaRPr>
              </a:p>
            </p:txBody>
          </p:sp>
        </p:grpSp>
        <p:sp>
          <p:nvSpPr>
            <p:cNvPr id="23" name="TextBox 22">
              <a:extLst>
                <a:ext uri="{FF2B5EF4-FFF2-40B4-BE49-F238E27FC236}">
                  <a16:creationId xmlns:a16="http://schemas.microsoft.com/office/drawing/2014/main" id="{480F70D5-DC8C-8834-5D06-C17A40777DE4}"/>
                </a:ext>
              </a:extLst>
            </p:cNvPr>
            <p:cNvSpPr txBox="1"/>
            <p:nvPr/>
          </p:nvSpPr>
          <p:spPr>
            <a:xfrm>
              <a:off x="694063" y="1747578"/>
              <a:ext cx="4230477" cy="1646647"/>
            </a:xfrm>
            <a:prstGeom prst="rect">
              <a:avLst/>
            </a:prstGeom>
            <a:noFill/>
            <a:effectLst>
              <a:glow rad="63500">
                <a:schemeClr val="accent4">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Nếu</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có</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thời</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gian</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rảnh</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rỗi</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em</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sẽ</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làm</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gì</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Vì</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sao</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em</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thích</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làm</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việc</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đó</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a:t>
              </a:r>
              <a:endParaRPr kumimoji="0" lang="vi-VN"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Arial" panose="020B0604020202020204" pitchFamily="34" charset="0"/>
                <a:ea typeface="微软雅黑"/>
                <a:cs typeface="Calibri" panose="020F0502020204030204" pitchFamily="34" charset="0"/>
              </a:endParaRPr>
            </a:p>
          </p:txBody>
        </p:sp>
        <p:sp>
          <p:nvSpPr>
            <p:cNvPr id="7" name="TextBox 6">
              <a:extLst>
                <a:ext uri="{FF2B5EF4-FFF2-40B4-BE49-F238E27FC236}">
                  <a16:creationId xmlns:a16="http://schemas.microsoft.com/office/drawing/2014/main" id="{EE109119-C44D-49F1-699B-41D09FE6C06A}"/>
                </a:ext>
              </a:extLst>
            </p:cNvPr>
            <p:cNvSpPr txBox="1"/>
            <p:nvPr/>
          </p:nvSpPr>
          <p:spPr>
            <a:xfrm>
              <a:off x="1809678" y="771107"/>
              <a:ext cx="245932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Nhóm</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đôi</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id="{AD353CBD-4317-065A-468E-628F87287FC4}"/>
              </a:ext>
            </a:extLst>
          </p:cNvPr>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3513" b="98595" l="9968" r="91640">
                        <a14:foregroundMark x1="11736" y1="88290" x2="38585" y2="90164"/>
                        <a14:foregroundMark x1="38585" y1="90164" x2="42444" y2="88993"/>
                        <a14:foregroundMark x1="29260" y1="85948" x2="13666" y2="97424"/>
                        <a14:foregroundMark x1="13666" y1="97424" x2="12701" y2="99063"/>
                        <a14:foregroundMark x1="23794" y1="12178" x2="37621" y2="8431"/>
                        <a14:foregroundMark x1="37621" y1="8431" x2="39871" y2="8431"/>
                        <a14:foregroundMark x1="36334" y1="7494" x2="27974" y2="10070"/>
                        <a14:foregroundMark x1="70579" y1="7026" x2="85209" y2="7026"/>
                        <a14:foregroundMark x1="89871" y1="11007" x2="91640" y2="14286"/>
                        <a14:foregroundMark x1="80225" y1="7026" x2="80386" y2="5386"/>
                        <a14:foregroundMark x1="73955" y1="5621" x2="76527" y2="9836"/>
                        <a14:foregroundMark x1="76688" y1="4918" x2="77974" y2="3513"/>
                        <a14:foregroundMark x1="30868" y1="6792" x2="27814" y2="8665"/>
                        <a14:backgroundMark x1="9807" y1="60187" x2="20900" y2="59485"/>
                        <a14:backgroundMark x1="20900" y1="59485" x2="21383" y2="59719"/>
                        <a14:backgroundMark x1="21543" y1="60422" x2="10129" y2="60422"/>
                        <a14:backgroundMark x1="10129" y1="60422" x2="9968" y2="60656"/>
                        <a14:backgroundMark x1="45498" y1="61593" x2="51929" y2="60890"/>
                        <a14:backgroundMark x1="53698" y1="60422" x2="45016" y2="59719"/>
                        <a14:backgroundMark x1="43730" y1="60187" x2="48714" y2="60890"/>
                        <a14:backgroundMark x1="88746" y1="59016" x2="88907" y2="62763"/>
                        <a14:backgroundMark x1="85370" y1="54333" x2="87942" y2="62998"/>
                      </a14:backgroundRemoval>
                    </a14:imgEffect>
                  </a14:imgLayer>
                </a14:imgProps>
              </a:ext>
            </a:extLst>
          </a:blip>
          <a:stretch>
            <a:fillRect/>
          </a:stretch>
        </p:blipFill>
        <p:spPr>
          <a:xfrm>
            <a:off x="192465" y="3696776"/>
            <a:ext cx="4740051" cy="3254022"/>
          </a:xfrm>
          <a:prstGeom prst="rect">
            <a:avLst/>
          </a:prstGeom>
        </p:spPr>
      </p:pic>
    </p:spTree>
    <p:extLst>
      <p:ext uri="{BB962C8B-B14F-4D97-AF65-F5344CB8AC3E}">
        <p14:creationId xmlns:p14="http://schemas.microsoft.com/office/powerpoint/2010/main" val="220520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500" fill="hold"/>
                                        <p:tgtEl>
                                          <p:spTgt spid="64"/>
                                        </p:tgtEl>
                                        <p:attrNameLst>
                                          <p:attrName>ppt_x</p:attrName>
                                        </p:attrNameLst>
                                      </p:cBhvr>
                                      <p:tavLst>
                                        <p:tav tm="0">
                                          <p:val>
                                            <p:strVal val="#ppt_x"/>
                                          </p:val>
                                        </p:tav>
                                        <p:tav tm="100000">
                                          <p:val>
                                            <p:strVal val="#ppt_x"/>
                                          </p:val>
                                        </p:tav>
                                      </p:tavLst>
                                    </p:anim>
                                    <p:anim calcmode="lin" valueType="num">
                                      <p:cBhvr additive="base">
                                        <p:cTn id="18" dur="500" fill="hold"/>
                                        <p:tgtEl>
                                          <p:spTgt spid="64"/>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0-#ppt_h/2"/>
                                          </p:val>
                                        </p:tav>
                                        <p:tav tm="100000">
                                          <p:val>
                                            <p:strVal val="#ppt_y"/>
                                          </p:val>
                                        </p:tav>
                                      </p:tavLst>
                                    </p:anim>
                                  </p:childTnLst>
                                </p:cTn>
                              </p:par>
                              <p:par>
                                <p:cTn id="23" presetID="2" presetClass="entr" presetSubtype="6"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additive="base">
                                        <p:cTn id="25" dur="500" fill="hold"/>
                                        <p:tgtEl>
                                          <p:spTgt spid="65"/>
                                        </p:tgtEl>
                                        <p:attrNameLst>
                                          <p:attrName>ppt_x</p:attrName>
                                        </p:attrNameLst>
                                      </p:cBhvr>
                                      <p:tavLst>
                                        <p:tav tm="0">
                                          <p:val>
                                            <p:strVal val="1+#ppt_w/2"/>
                                          </p:val>
                                        </p:tav>
                                        <p:tav tm="100000">
                                          <p:val>
                                            <p:strVal val="#ppt_x"/>
                                          </p:val>
                                        </p:tav>
                                      </p:tavLst>
                                    </p:anim>
                                    <p:anim calcmode="lin" valueType="num">
                                      <p:cBhvr additive="base">
                                        <p:cTn id="2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1270</Words>
  <Application>Microsoft Office PowerPoint</Application>
  <PresentationFormat>Widescreen</PresentationFormat>
  <Paragraphs>108</Paragraphs>
  <Slides>32</Slides>
  <Notes>3</Notes>
  <HiddenSlides>0</HiddenSlides>
  <MMClips>6</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32</vt:i4>
      </vt:variant>
    </vt:vector>
  </HeadingPairs>
  <TitlesOfParts>
    <vt:vector size="48" baseType="lpstr">
      <vt:lpstr>等线</vt:lpstr>
      <vt:lpstr>Arial</vt:lpstr>
      <vt:lpstr>Arial-Rounded</vt:lpstr>
      <vt:lpstr>Calibri</vt:lpstr>
      <vt:lpstr>Cambria</vt:lpstr>
      <vt:lpstr>PT Sans</vt:lpstr>
      <vt:lpstr>Times New Roman</vt:lpstr>
      <vt:lpstr>TsangerYuMo W04</vt:lpstr>
      <vt:lpstr>UTM Cookies</vt:lpstr>
      <vt:lpstr>UVN Bach Dang Nang</vt:lpstr>
      <vt:lpstr>Wingdings</vt:lpstr>
      <vt:lpstr>思源黑体 CN Bold</vt:lpstr>
      <vt:lpstr>思源黑体 CN Light</vt:lpstr>
      <vt:lpstr>1_Office Theme</vt:lpstr>
      <vt:lpstr>Office Theme</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83</cp:revision>
  <dcterms:created xsi:type="dcterms:W3CDTF">2023-08-17T11:22:51Z</dcterms:created>
  <dcterms:modified xsi:type="dcterms:W3CDTF">2025-11-07T14:05:30Z</dcterms:modified>
</cp:coreProperties>
</file>