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12"/>
  </p:notesMasterIdLst>
  <p:handoutMasterIdLst>
    <p:handoutMasterId r:id="rId13"/>
  </p:handoutMasterIdLst>
  <p:sldIdLst>
    <p:sldId id="11698" r:id="rId3"/>
    <p:sldId id="257" r:id="rId4"/>
    <p:sldId id="11700" r:id="rId5"/>
    <p:sldId id="314" r:id="rId6"/>
    <p:sldId id="11691" r:id="rId7"/>
    <p:sldId id="11692" r:id="rId8"/>
    <p:sldId id="11693" r:id="rId9"/>
    <p:sldId id="11694" r:id="rId10"/>
    <p:sldId id="1170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95D1B1-DE74-C76F-1324-D64D4EB316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410B4-817C-3E82-5815-FC408E6FA8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B036E-FEC3-45E4-A439-BBEA4EB2B61D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2C32F-2BC4-A622-6402-E30C3CD5C4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E8BE5-65B8-D569-12FD-CBBF779993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D7D38-487B-463B-BEC2-E747164F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5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48F21-A729-4AEF-9B09-BA25062DFC8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41C6C-ED77-4877-927B-0AE0C388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8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98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91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>
          <a:extLst>
            <a:ext uri="{FF2B5EF4-FFF2-40B4-BE49-F238E27FC236}">
              <a16:creationId xmlns:a16="http://schemas.microsoft.com/office/drawing/2014/main" id="{A1EBBD53-68BE-6FC2-A02C-154E6F29E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>
            <a:extLst>
              <a:ext uri="{FF2B5EF4-FFF2-40B4-BE49-F238E27FC236}">
                <a16:creationId xmlns:a16="http://schemas.microsoft.com/office/drawing/2014/main" id="{E4AC694D-7D05-1FE2-0F1C-375A2C0F32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>
            <a:extLst>
              <a:ext uri="{FF2B5EF4-FFF2-40B4-BE49-F238E27FC236}">
                <a16:creationId xmlns:a16="http://schemas.microsoft.com/office/drawing/2014/main" id="{9A27944D-7E87-F726-718B-FE6BEAB295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80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9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8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35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548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740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>
          <a:extLst>
            <a:ext uri="{FF2B5EF4-FFF2-40B4-BE49-F238E27FC236}">
              <a16:creationId xmlns:a16="http://schemas.microsoft.com/office/drawing/2014/main" id="{A3EAB607-A7AA-EFEE-8DFB-87897110C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>
            <a:extLst>
              <a:ext uri="{FF2B5EF4-FFF2-40B4-BE49-F238E27FC236}">
                <a16:creationId xmlns:a16="http://schemas.microsoft.com/office/drawing/2014/main" id="{7C9B02C7-9D66-B59A-577C-5F27D0E631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>
            <a:extLst>
              <a:ext uri="{FF2B5EF4-FFF2-40B4-BE49-F238E27FC236}">
                <a16:creationId xmlns:a16="http://schemas.microsoft.com/office/drawing/2014/main" id="{F2220B31-DDF0-0328-CA36-E434C85388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03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7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0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6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900400" y="3786400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7355200" y="3786467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9004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3"/>
          </p:nvPr>
        </p:nvSpPr>
        <p:spPr>
          <a:xfrm>
            <a:off x="73552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-1" y="304900"/>
            <a:ext cx="12192005" cy="6553101"/>
            <a:chOff x="-1" y="228675"/>
            <a:chExt cx="9144004" cy="4914826"/>
          </a:xfrm>
        </p:grpSpPr>
        <p:pic>
          <p:nvPicPr>
            <p:cNvPr id="115" name="Google Shape;115;p5"/>
            <p:cNvPicPr preferRelativeResize="0"/>
            <p:nvPr/>
          </p:nvPicPr>
          <p:blipFill rotWithShape="1">
            <a:blip r:embed="rId2">
              <a:alphaModFix/>
            </a:blip>
            <a:srcRect b="39972"/>
            <a:stretch/>
          </p:blipFill>
          <p:spPr>
            <a:xfrm>
              <a:off x="377725" y="3559250"/>
              <a:ext cx="1427501" cy="158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3">
              <a:alphaModFix/>
            </a:blip>
            <a:srcRect l="42508" b="27896"/>
            <a:stretch/>
          </p:blipFill>
          <p:spPr>
            <a:xfrm>
              <a:off x="0" y="3381900"/>
              <a:ext cx="13694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4">
              <a:alphaModFix/>
            </a:blip>
            <a:srcRect r="34258" b="8206"/>
            <a:stretch/>
          </p:blipFill>
          <p:spPr>
            <a:xfrm>
              <a:off x="6637825" y="3474500"/>
              <a:ext cx="2506175" cy="166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5">
              <a:alphaModFix/>
            </a:blip>
            <a:srcRect l="34383" r="10159"/>
            <a:stretch/>
          </p:blipFill>
          <p:spPr>
            <a:xfrm>
              <a:off x="0" y="1174500"/>
              <a:ext cx="1061600" cy="11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44183"/>
            <a:stretch/>
          </p:blipFill>
          <p:spPr>
            <a:xfrm>
              <a:off x="2226000" y="4433651"/>
              <a:ext cx="4692001" cy="70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l="20760" b="13058"/>
            <a:stretch/>
          </p:blipFill>
          <p:spPr>
            <a:xfrm>
              <a:off x="-1" y="4037800"/>
              <a:ext cx="1369475" cy="1105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l="46198" b="27896"/>
            <a:stretch/>
          </p:blipFill>
          <p:spPr>
            <a:xfrm flipH="1">
              <a:off x="7862425" y="3381900"/>
              <a:ext cx="12815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7">
              <a:alphaModFix/>
            </a:blip>
            <a:srcRect r="44760"/>
            <a:stretch/>
          </p:blipFill>
          <p:spPr>
            <a:xfrm>
              <a:off x="8189353" y="1014550"/>
              <a:ext cx="954650" cy="12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/>
            <p:nvPr/>
          </p:nvSpPr>
          <p:spPr>
            <a:xfrm>
              <a:off x="8978000" y="3138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80325" y="25875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044425" y="2286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7525" y="1065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77075" y="277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129100" y="47383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850225" y="29048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850225" y="702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722150" y="3112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48250" y="463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948563" y="473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50975" y="23726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8">
              <a:alphaModFix/>
            </a:blip>
            <a:srcRect b="31982"/>
            <a:stretch/>
          </p:blipFill>
          <p:spPr>
            <a:xfrm>
              <a:off x="7008625" y="4144475"/>
              <a:ext cx="1127475" cy="9990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123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2757667" y="3325800"/>
            <a:ext cx="66764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8" name="Google Shape;218;p9"/>
          <p:cNvGrpSpPr/>
          <p:nvPr/>
        </p:nvGrpSpPr>
        <p:grpSpPr>
          <a:xfrm>
            <a:off x="2849768" y="220000"/>
            <a:ext cx="8715233" cy="6037200"/>
            <a:chOff x="2137325" y="165000"/>
            <a:chExt cx="6536425" cy="4527900"/>
          </a:xfrm>
        </p:grpSpPr>
        <p:sp>
          <p:nvSpPr>
            <p:cNvPr id="219" name="Google Shape;219;p9"/>
            <p:cNvSpPr/>
            <p:nvPr/>
          </p:nvSpPr>
          <p:spPr>
            <a:xfrm>
              <a:off x="3347759" y="433335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278920" y="22619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24001" y="1100036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137325" y="165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952675" y="4422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227225" y="495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174525" y="27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89637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270100" y="2262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78550" y="31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8636550" y="88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059825" y="46035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468350" y="736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142225" y="41740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227225" y="4333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5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1"/>
          <p:cNvGrpSpPr/>
          <p:nvPr/>
        </p:nvGrpSpPr>
        <p:grpSpPr>
          <a:xfrm>
            <a:off x="793502" y="211733"/>
            <a:ext cx="11043041" cy="6348603"/>
            <a:chOff x="595126" y="158800"/>
            <a:chExt cx="8282281" cy="4761452"/>
          </a:xfrm>
        </p:grpSpPr>
        <p:sp>
          <p:nvSpPr>
            <p:cNvPr id="250" name="Google Shape;250;p11"/>
            <p:cNvSpPr/>
            <p:nvPr/>
          </p:nvSpPr>
          <p:spPr>
            <a:xfrm>
              <a:off x="3233730" y="4661997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8618534" y="172770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595126" y="330361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5858225" y="46248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3717500" y="3034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3857550" y="2140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927100" y="1588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596052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8618525" y="1303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8813275" y="1069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3754700" y="4662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8776075" y="225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0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1_Big number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1"/>
          <p:cNvGrpSpPr/>
          <p:nvPr/>
        </p:nvGrpSpPr>
        <p:grpSpPr>
          <a:xfrm>
            <a:off x="793502" y="211733"/>
            <a:ext cx="11043041" cy="6348603"/>
            <a:chOff x="595126" y="158800"/>
            <a:chExt cx="8282281" cy="4761452"/>
          </a:xfrm>
        </p:grpSpPr>
        <p:sp>
          <p:nvSpPr>
            <p:cNvPr id="250" name="Google Shape;250;p11"/>
            <p:cNvSpPr/>
            <p:nvPr/>
          </p:nvSpPr>
          <p:spPr>
            <a:xfrm>
              <a:off x="3233730" y="4661997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8618534" y="172770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595126" y="330361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5858225" y="46248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3717500" y="3034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3857550" y="2140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927100" y="1588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596052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8618525" y="1303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8813275" y="1069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3754700" y="4662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8776075" y="225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42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4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3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Title and text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9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1_Title and text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15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355" name="Google Shape;355;p15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356" name="Google Shape;356;p15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5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5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5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66" name="Google Shape;366;p15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67" name="Google Shape;367;p15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368" name="Google Shape;368;p15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0" name="Google Shape;370;p15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5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306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1_Title and text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54" name="Google Shape;354;p15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355" name="Google Shape;355;p15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356" name="Google Shape;356;p15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5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5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5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66" name="Google Shape;366;p15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67" name="Google Shape;367;p15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368" name="Google Shape;368;p15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0" name="Google Shape;370;p15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6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1_Thank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2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7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23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584" name="Google Shape;584;p23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3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3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3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3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23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590" name="Google Shape;590;p23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591" name="Google Shape;591;p2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2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2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01" name="Google Shape;601;p23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02" name="Google Shape;602;p23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603" name="Google Shape;603;p2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97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733CC-50DC-4B28-BA51-B918D3CF1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DC8710-42DA-4F01-81F3-807F65C27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3076201" y="260034"/>
            <a:ext cx="8757833" cy="6322567"/>
            <a:chOff x="2307150" y="195025"/>
            <a:chExt cx="6568375" cy="4741925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2734126" y="491305"/>
              <a:ext cx="170184" cy="199027"/>
              <a:chOff x="3938129" y="1563480"/>
              <a:chExt cx="400999" cy="46896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7907059" y="356422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1450" y="953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07150" y="3216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88900" y="46940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31450" y="8527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25550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45375" y="195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90725" y="521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12900" y="3970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83850" y="10051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13675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38325" y="4113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66750" y="4720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58475" y="232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38325" y="3681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84575" y="4899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9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2">
            <a:off x="4955749" y="4649831"/>
            <a:ext cx="6082000" cy="56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61551" y="1639367"/>
            <a:ext cx="6470400" cy="2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" y="1"/>
            <a:ext cx="10179541" cy="6858001"/>
            <a:chOff x="-5" y="0"/>
            <a:chExt cx="7634656" cy="5143501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025" y="2682962"/>
              <a:ext cx="2617875" cy="124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19028" t="4480" b="10831"/>
            <a:stretch/>
          </p:blipFill>
          <p:spPr>
            <a:xfrm>
              <a:off x="0" y="0"/>
              <a:ext cx="39293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16506" b="55904"/>
            <a:stretch/>
          </p:blipFill>
          <p:spPr>
            <a:xfrm>
              <a:off x="0" y="3436775"/>
              <a:ext cx="7634650" cy="170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5">
              <a:alphaModFix/>
            </a:blip>
            <a:srcRect t="36326"/>
            <a:stretch/>
          </p:blipFill>
          <p:spPr>
            <a:xfrm>
              <a:off x="2966025" y="0"/>
              <a:ext cx="2617875" cy="1077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6">
              <a:alphaModFix/>
            </a:blip>
            <a:srcRect l="42015"/>
            <a:stretch/>
          </p:blipFill>
          <p:spPr>
            <a:xfrm>
              <a:off x="-5" y="146750"/>
              <a:ext cx="1517976" cy="1607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2"/>
          <p:cNvGrpSpPr/>
          <p:nvPr/>
        </p:nvGrpSpPr>
        <p:grpSpPr>
          <a:xfrm>
            <a:off x="3076201" y="260034"/>
            <a:ext cx="8757833" cy="6322567"/>
            <a:chOff x="2307150" y="195025"/>
            <a:chExt cx="6568375" cy="4741925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2734126" y="491305"/>
              <a:ext cx="170184" cy="199027"/>
              <a:chOff x="3938129" y="1563480"/>
              <a:chExt cx="400999" cy="46896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7907059" y="356422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1450" y="953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07150" y="3216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88900" y="46940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31450" y="8527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25550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45375" y="195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90725" y="521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12900" y="3970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83850" y="10051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13675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38325" y="4113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66750" y="4720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58475" y="232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38325" y="3681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84575" y="4899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2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7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62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18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475A23F-DB05-856C-4F0C-29BFE420BC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91" y="8976828"/>
            <a:ext cx="1268730" cy="1268730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880732D-4A27-DE10-8267-2038E0458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4476F7-DEEF-6782-D5B7-EDBEAF595AB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4265"/>
            <a:ext cx="12192000" cy="6789470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F28F724-E204-DD5C-3756-98F40E6E30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303" y="143481"/>
            <a:ext cx="1555042" cy="15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0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flowers in a field&#10;&#10;AI-generated content may be incorrect.">
            <a:extLst>
              <a:ext uri="{FF2B5EF4-FFF2-40B4-BE49-F238E27FC236}">
                <a16:creationId xmlns:a16="http://schemas.microsoft.com/office/drawing/2014/main" id="{1AB59962-1998-2E2C-9F36-EFB366E7B81C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1" y="0"/>
            <a:ext cx="12181018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7D03E39-0752-9D5A-1673-EAD16C10233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901" y="273347"/>
            <a:ext cx="1771353" cy="17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592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6" r:id="rId18"/>
    <p:sldLayoutId id="2147483727" r:id="rId19"/>
    <p:sldLayoutId id="2147483728" r:id="rId2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757" y="349789"/>
            <a:ext cx="8016935" cy="5017443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E27C554-06F8-6ED6-C46B-00616646F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901" y="273347"/>
            <a:ext cx="1771353" cy="17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flowers in a field&#10;&#10;AI-generated content may be incorrect.">
            <a:extLst>
              <a:ext uri="{FF2B5EF4-FFF2-40B4-BE49-F238E27FC236}">
                <a16:creationId xmlns:a16="http://schemas.microsoft.com/office/drawing/2014/main" id="{82718CD4-58B0-687C-7793-B3D16708C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1" y="0"/>
            <a:ext cx="12181018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5B3099-0FAE-C00C-B671-1433F5B4DB0F}"/>
              </a:ext>
            </a:extLst>
          </p:cNvPr>
          <p:cNvSpPr/>
          <p:nvPr/>
        </p:nvSpPr>
        <p:spPr>
          <a:xfrm>
            <a:off x="1212565" y="925431"/>
            <a:ext cx="8191068" cy="355712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Google Shape;664;p30">
            <a:extLst>
              <a:ext uri="{FF2B5EF4-FFF2-40B4-BE49-F238E27FC236}">
                <a16:creationId xmlns:a16="http://schemas.microsoft.com/office/drawing/2014/main" id="{CA08C67F-0609-6F32-6DA4-BFCF10C27F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89" y="321564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4;p30">
            <a:extLst>
              <a:ext uri="{FF2B5EF4-FFF2-40B4-BE49-F238E27FC236}">
                <a16:creationId xmlns:a16="http://schemas.microsoft.com/office/drawing/2014/main" id="{458C42E5-24E0-B720-9787-2B98E4F94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2568" y="-86257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6;p9">
            <a:extLst>
              <a:ext uri="{FF2B5EF4-FFF2-40B4-BE49-F238E27FC236}">
                <a16:creationId xmlns:a16="http://schemas.microsoft.com/office/drawing/2014/main" id="{ABFA3A8A-CFB2-4577-C878-09F11CB760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48717"/>
          <a:stretch/>
        </p:blipFill>
        <p:spPr>
          <a:xfrm>
            <a:off x="5465672" y="5462292"/>
            <a:ext cx="3731499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64;p30">
            <a:extLst>
              <a:ext uri="{FF2B5EF4-FFF2-40B4-BE49-F238E27FC236}">
                <a16:creationId xmlns:a16="http://schemas.microsoft.com/office/drawing/2014/main" id="{F90D6C97-F58D-C411-410C-EED29E1FE1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337" y="5187610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406"/>
            <a:ext cx="2316681" cy="2316681"/>
          </a:xfrm>
          <a:prstGeom prst="rect">
            <a:avLst/>
          </a:prstGeom>
        </p:spPr>
      </p:pic>
      <p:pic>
        <p:nvPicPr>
          <p:cNvPr id="15" name="Picture 14" descr="A cartoon of a child carrying a book&#10;&#10;AI-generated content may be incorrect.">
            <a:extLst>
              <a:ext uri="{FF2B5EF4-FFF2-40B4-BE49-F238E27FC236}">
                <a16:creationId xmlns:a16="http://schemas.microsoft.com/office/drawing/2014/main" id="{96E40B40-1AE5-101A-885D-0CBFAD51EC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70" y="230143"/>
            <a:ext cx="6858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20C594-D039-2DEF-52A6-87CBACFC2E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4830" y="1116954"/>
            <a:ext cx="6779340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>
          <a:extLst>
            <a:ext uri="{FF2B5EF4-FFF2-40B4-BE49-F238E27FC236}">
              <a16:creationId xmlns:a16="http://schemas.microsoft.com/office/drawing/2014/main" id="{61A5B513-9EEB-32CC-0AFD-8473710C5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66C64BB4-55BA-3F2F-3C8A-5CC6A489F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73" y="751090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428592" y="670301"/>
            <a:ext cx="98871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Xác định công dụng của dấu gạch ngang  được sử dụng trong mỗi đoạn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88FF8-96BA-AF8E-0D62-DA9C27F0C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61" y="1951903"/>
            <a:ext cx="5455084" cy="3647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CED2A0-244D-4B9D-AE9D-02DC3B5D0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051" y="1912937"/>
            <a:ext cx="1623451" cy="1208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0010FA-6D00-ED45-E94C-68095D091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651" y="3253363"/>
            <a:ext cx="1741079" cy="11893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211D97-D554-B39F-415A-510EF80CD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020" y="4564639"/>
            <a:ext cx="1752684" cy="1180379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FB8EE6C-F796-139D-E4F9-0AC60BA15C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401" y="95547"/>
            <a:ext cx="1771353" cy="17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19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C97ABD-9065-2D58-DCEB-9A63FCB4E9FB}"/>
              </a:ext>
            </a:extLst>
          </p:cNvPr>
          <p:cNvGrpSpPr/>
          <p:nvPr/>
        </p:nvGrpSpPr>
        <p:grpSpPr>
          <a:xfrm>
            <a:off x="924479" y="1789884"/>
            <a:ext cx="4000285" cy="2784952"/>
            <a:chOff x="4669971" y="1083367"/>
            <a:chExt cx="5774633" cy="5774633"/>
          </a:xfrm>
        </p:grpSpPr>
        <p:pic>
          <p:nvPicPr>
            <p:cNvPr id="11" name="图片 5">
              <a:extLst>
                <a:ext uri="{FF2B5EF4-FFF2-40B4-BE49-F238E27FC236}">
                  <a16:creationId xmlns:a16="http://schemas.microsoft.com/office/drawing/2014/main" id="{AA3E5D3E-B380-694F-597E-216E530F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925F85-EDE2-DDAE-64A9-0D95281F1E5A}"/>
                </a:ext>
              </a:extLst>
            </p:cNvPr>
            <p:cNvSpPr txBox="1"/>
            <p:nvPr/>
          </p:nvSpPr>
          <p:spPr>
            <a:xfrm>
              <a:off x="5344765" y="2618353"/>
              <a:ext cx="4229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 err="1">
                  <a:latin typeface="Cambria" panose="02040503050406030204" pitchFamily="18" charset="0"/>
                </a:rPr>
                <a:t>Dấu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gạch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ngang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16" name="Google Shape;828;p6">
            <a:extLst>
              <a:ext uri="{FF2B5EF4-FFF2-40B4-BE49-F238E27FC236}">
                <a16:creationId xmlns:a16="http://schemas.microsoft.com/office/drawing/2014/main" id="{A08DEAB5-B77E-67E9-D12A-AF5F37592D76}"/>
              </a:ext>
            </a:extLst>
          </p:cNvPr>
          <p:cNvCxnSpPr/>
          <p:nvPr/>
        </p:nvCxnSpPr>
        <p:spPr>
          <a:xfrm rot="10800000" flipH="1">
            <a:off x="4736923" y="1610939"/>
            <a:ext cx="1117600" cy="1339855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" name="Google Shape;829;p6">
            <a:extLst>
              <a:ext uri="{FF2B5EF4-FFF2-40B4-BE49-F238E27FC236}">
                <a16:creationId xmlns:a16="http://schemas.microsoft.com/office/drawing/2014/main" id="{B4616B12-9B1C-520F-377A-76489EB94DF8}"/>
              </a:ext>
            </a:extLst>
          </p:cNvPr>
          <p:cNvCxnSpPr/>
          <p:nvPr/>
        </p:nvCxnSpPr>
        <p:spPr>
          <a:xfrm rot="10800000" flipH="1">
            <a:off x="4736923" y="3174715"/>
            <a:ext cx="1117600" cy="1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18" name="Google Shape;831;p6">
            <a:extLst>
              <a:ext uri="{FF2B5EF4-FFF2-40B4-BE49-F238E27FC236}">
                <a16:creationId xmlns:a16="http://schemas.microsoft.com/office/drawing/2014/main" id="{EE493333-A8A4-F051-4C4E-3A2F7DF51F54}"/>
              </a:ext>
            </a:extLst>
          </p:cNvPr>
          <p:cNvGrpSpPr/>
          <p:nvPr/>
        </p:nvGrpSpPr>
        <p:grpSpPr>
          <a:xfrm>
            <a:off x="5854523" y="619524"/>
            <a:ext cx="5098902" cy="1311514"/>
            <a:chOff x="6019800" y="2256123"/>
            <a:chExt cx="2819400" cy="1066800"/>
          </a:xfrm>
        </p:grpSpPr>
        <p:sp>
          <p:nvSpPr>
            <p:cNvPr id="19" name="Google Shape;832;p6">
              <a:extLst>
                <a:ext uri="{FF2B5EF4-FFF2-40B4-BE49-F238E27FC236}">
                  <a16:creationId xmlns:a16="http://schemas.microsoft.com/office/drawing/2014/main" id="{4EDCA516-447D-5496-4296-D7D5E17E9993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" name="Google Shape;833;p6">
              <a:extLst>
                <a:ext uri="{FF2B5EF4-FFF2-40B4-BE49-F238E27FC236}">
                  <a16:creationId xmlns:a16="http://schemas.microsoft.com/office/drawing/2014/main" id="{3CDC6EEE-5369-D5AE-2739-F5279CCAFCD6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2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ùng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liệt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kê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grpSp>
        <p:nvGrpSpPr>
          <p:cNvPr id="26" name="Google Shape;831;p6">
            <a:extLst>
              <a:ext uri="{FF2B5EF4-FFF2-40B4-BE49-F238E27FC236}">
                <a16:creationId xmlns:a16="http://schemas.microsoft.com/office/drawing/2014/main" id="{60704EDA-A6EC-4E1F-A79D-0DB095FC6276}"/>
              </a:ext>
            </a:extLst>
          </p:cNvPr>
          <p:cNvGrpSpPr/>
          <p:nvPr/>
        </p:nvGrpSpPr>
        <p:grpSpPr>
          <a:xfrm>
            <a:off x="5966283" y="2631204"/>
            <a:ext cx="5098902" cy="1311514"/>
            <a:chOff x="6019800" y="2256123"/>
            <a:chExt cx="2819400" cy="1066800"/>
          </a:xfrm>
        </p:grpSpPr>
        <p:sp>
          <p:nvSpPr>
            <p:cNvPr id="27" name="Google Shape;832;p6">
              <a:extLst>
                <a:ext uri="{FF2B5EF4-FFF2-40B4-BE49-F238E27FC236}">
                  <a16:creationId xmlns:a16="http://schemas.microsoft.com/office/drawing/2014/main" id="{6C1E97A9-B3D5-1EB1-567F-D8ED41A52031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8" name="Google Shape;833;p6">
              <a:extLst>
                <a:ext uri="{FF2B5EF4-FFF2-40B4-BE49-F238E27FC236}">
                  <a16:creationId xmlns:a16="http://schemas.microsoft.com/office/drawing/2014/main" id="{7B081736-534C-DCAE-BFE7-F317D1C819D9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ối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liên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danh</a:t>
              </a:r>
              <a:endParaRPr sz="6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cxnSp>
        <p:nvCxnSpPr>
          <p:cNvPr id="31" name="Google Shape;829;p6">
            <a:extLst>
              <a:ext uri="{FF2B5EF4-FFF2-40B4-BE49-F238E27FC236}">
                <a16:creationId xmlns:a16="http://schemas.microsoft.com/office/drawing/2014/main" id="{971F3653-887E-5FAF-1979-4B14F25A2448}"/>
              </a:ext>
            </a:extLst>
          </p:cNvPr>
          <p:cNvCxnSpPr>
            <a:cxnSpLocks/>
          </p:cNvCxnSpPr>
          <p:nvPr/>
        </p:nvCxnSpPr>
        <p:spPr>
          <a:xfrm>
            <a:off x="4673600" y="3677920"/>
            <a:ext cx="1292683" cy="1183356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32" name="Google Shape;831;p6">
            <a:extLst>
              <a:ext uri="{FF2B5EF4-FFF2-40B4-BE49-F238E27FC236}">
                <a16:creationId xmlns:a16="http://schemas.microsoft.com/office/drawing/2014/main" id="{C1CA34CE-3640-BDF7-7D79-A3926E828796}"/>
              </a:ext>
            </a:extLst>
          </p:cNvPr>
          <p:cNvGrpSpPr/>
          <p:nvPr/>
        </p:nvGrpSpPr>
        <p:grpSpPr>
          <a:xfrm>
            <a:off x="6078043" y="4317764"/>
            <a:ext cx="5098902" cy="1311514"/>
            <a:chOff x="6019800" y="2256123"/>
            <a:chExt cx="2819400" cy="1066800"/>
          </a:xfrm>
        </p:grpSpPr>
        <p:sp>
          <p:nvSpPr>
            <p:cNvPr id="33" name="Google Shape;832;p6">
              <a:extLst>
                <a:ext uri="{FF2B5EF4-FFF2-40B4-BE49-F238E27FC236}">
                  <a16:creationId xmlns:a16="http://schemas.microsoft.com/office/drawing/2014/main" id="{9967333A-C2DA-723A-2BA6-C1707687F917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" name="Google Shape;833;p6">
              <a:extLst>
                <a:ext uri="{FF2B5EF4-FFF2-40B4-BE49-F238E27FC236}">
                  <a16:creationId xmlns:a16="http://schemas.microsoft.com/office/drawing/2014/main" id="{4EF6114A-DC84-2F27-9C2C-EBC80467645C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Đánh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dấu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lời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nói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trực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tiếp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của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nhân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vật</a:t>
              </a:r>
              <a:endParaRPr sz="6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558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 câu nào có thể thay cho các bông hoa dưới đây? Nêu công dụng của dấu câu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3AE22-F431-017E-CFE3-842A89C8F147}"/>
              </a:ext>
            </a:extLst>
          </p:cNvPr>
          <p:cNvSpPr txBox="1"/>
          <p:nvPr/>
        </p:nvSpPr>
        <p:spPr>
          <a:xfrm>
            <a:off x="612703" y="1818705"/>
            <a:ext cx="10833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</a:rPr>
              <a:t>a. Nhạc sĩ Hoàng Vân đã phổ nhạc cho bài thơ Hà Nội </a:t>
            </a:r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Huế </a:t>
            </a:r>
            <a:r>
              <a:rPr lang="en-US" sz="4000" dirty="0">
                <a:latin typeface="Cambria" panose="02040503050406030204" pitchFamily="18" charset="0"/>
              </a:rPr>
              <a:t>     </a:t>
            </a:r>
            <a:r>
              <a:rPr lang="vi-VN" sz="4000" dirty="0">
                <a:latin typeface="Cambria" panose="02040503050406030204" pitchFamily="18" charset="0"/>
              </a:rPr>
              <a:t>Sài Gòn của nhà thơ Lê Nguyên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E7DD64-3304-CD88-89B6-A05C7F179E11}"/>
              </a:ext>
            </a:extLst>
          </p:cNvPr>
          <p:cNvGrpSpPr/>
          <p:nvPr/>
        </p:nvGrpSpPr>
        <p:grpSpPr>
          <a:xfrm>
            <a:off x="1451486" y="2525436"/>
            <a:ext cx="592090" cy="561482"/>
            <a:chOff x="-528109" y="4223226"/>
            <a:chExt cx="592090" cy="56148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B35E01-D17F-A437-EF7B-8DC3AE504861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1B9904-FF27-1867-6912-1F43A0073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2523D2-D9BB-A2D7-7D3C-F748E2035AE5}"/>
              </a:ext>
            </a:extLst>
          </p:cNvPr>
          <p:cNvGrpSpPr/>
          <p:nvPr/>
        </p:nvGrpSpPr>
        <p:grpSpPr>
          <a:xfrm>
            <a:off x="2975486" y="2525436"/>
            <a:ext cx="592090" cy="561482"/>
            <a:chOff x="-528109" y="4223226"/>
            <a:chExt cx="592090" cy="56148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8BDB624-2557-7B1C-E06A-48658ABBA34E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0BD2C36-5D56-B6B0-4056-6CFB4257C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2C92461-19A2-7E05-48C4-8EB2ACCE94B4}"/>
              </a:ext>
            </a:extLst>
          </p:cNvPr>
          <p:cNvSpPr txBox="1"/>
          <p:nvPr/>
        </p:nvSpPr>
        <p:spPr>
          <a:xfrm>
            <a:off x="602543" y="3251265"/>
            <a:ext cx="108336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</a:rPr>
              <a:t>b. Để làm một con diều giấy chúng ta phải thực hiện ba bước:</a:t>
            </a:r>
          </a:p>
          <a:p>
            <a:pPr algn="just"/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Làm khung diều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</a:endParaRPr>
          </a:p>
          <a:p>
            <a:pPr algn="just"/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Đo và cắt áo diều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</a:endParaRPr>
          </a:p>
          <a:p>
            <a:pPr algn="just"/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Ráp các bộ phận của diều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F26C9C-DD89-913B-3993-B4D5CBB6FF6C}"/>
              </a:ext>
            </a:extLst>
          </p:cNvPr>
          <p:cNvGrpSpPr/>
          <p:nvPr/>
        </p:nvGrpSpPr>
        <p:grpSpPr>
          <a:xfrm>
            <a:off x="577726" y="4567596"/>
            <a:ext cx="592090" cy="561482"/>
            <a:chOff x="-528109" y="4223226"/>
            <a:chExt cx="592090" cy="56148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AFF00FE-4658-00D3-520E-2516AA2BCBD2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0D61218-8B8E-0664-62C9-8643465A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762BA1-D213-82BD-8395-E9994B4088E2}"/>
              </a:ext>
            </a:extLst>
          </p:cNvPr>
          <p:cNvGrpSpPr/>
          <p:nvPr/>
        </p:nvGrpSpPr>
        <p:grpSpPr>
          <a:xfrm>
            <a:off x="567566" y="5248316"/>
            <a:ext cx="592090" cy="561482"/>
            <a:chOff x="-528109" y="4223226"/>
            <a:chExt cx="592090" cy="56148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C81F1E-4137-5C45-7F59-B56B29A79DFD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E660CB3-1D12-0AB7-DBAC-A11D146C6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4DB7711-7570-6A6F-14D2-C8CCF60D69D4}"/>
              </a:ext>
            </a:extLst>
          </p:cNvPr>
          <p:cNvGrpSpPr/>
          <p:nvPr/>
        </p:nvGrpSpPr>
        <p:grpSpPr>
          <a:xfrm>
            <a:off x="587886" y="5796956"/>
            <a:ext cx="592090" cy="561482"/>
            <a:chOff x="-528109" y="4223226"/>
            <a:chExt cx="592090" cy="56148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4E84C96-996E-913B-3471-104060DE7CA0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E2B3D83-EB2E-1D58-ECD1-D3C365306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9275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 câu nào có thể thay cho các bông hoa dưới đây? Nêu công dụng của dấu câu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3AE22-F431-017E-CFE3-842A89C8F147}"/>
              </a:ext>
            </a:extLst>
          </p:cNvPr>
          <p:cNvSpPr txBox="1"/>
          <p:nvPr/>
        </p:nvSpPr>
        <p:spPr>
          <a:xfrm>
            <a:off x="612703" y="1818705"/>
            <a:ext cx="10833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a. Nhạc sĩ Hoàng Vân đã phổ nhạc cho bài thơ Hà Nội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Huế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Sài Gòn của nhà thơ Lê Nguyên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E7DD64-3304-CD88-89B6-A05C7F179E11}"/>
              </a:ext>
            </a:extLst>
          </p:cNvPr>
          <p:cNvGrpSpPr/>
          <p:nvPr/>
        </p:nvGrpSpPr>
        <p:grpSpPr>
          <a:xfrm>
            <a:off x="1473200" y="2576236"/>
            <a:ext cx="600856" cy="563204"/>
            <a:chOff x="-528109" y="4223226"/>
            <a:chExt cx="592090" cy="56148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B35E01-D17F-A437-EF7B-8DC3AE504861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1B9904-FF27-1867-6912-1F43A0073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B6CCFA-2A52-0C75-B0D7-8E4B6BE62BB2}"/>
              </a:ext>
            </a:extLst>
          </p:cNvPr>
          <p:cNvGrpSpPr/>
          <p:nvPr/>
        </p:nvGrpSpPr>
        <p:grpSpPr>
          <a:xfrm>
            <a:off x="2926080" y="2515276"/>
            <a:ext cx="600856" cy="563204"/>
            <a:chOff x="-528109" y="4223226"/>
            <a:chExt cx="592090" cy="56148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49BC880-7680-A8CB-187D-E1DF1D89AB36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A93384-8689-4BDB-30AF-7D37BB61E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7" name="组合 26">
            <a:extLst>
              <a:ext uri="{FF2B5EF4-FFF2-40B4-BE49-F238E27FC236}">
                <a16:creationId xmlns:a16="http://schemas.microsoft.com/office/drawing/2014/main" id="{67C5EB6F-0F9E-123E-2E63-A956C8FF8F9F}"/>
              </a:ext>
            </a:extLst>
          </p:cNvPr>
          <p:cNvGrpSpPr/>
          <p:nvPr/>
        </p:nvGrpSpPr>
        <p:grpSpPr>
          <a:xfrm>
            <a:off x="475673" y="3373614"/>
            <a:ext cx="11443854" cy="2286429"/>
            <a:chOff x="613391" y="3437823"/>
            <a:chExt cx="5869296" cy="1902470"/>
          </a:xfrm>
        </p:grpSpPr>
        <p:pic>
          <p:nvPicPr>
            <p:cNvPr id="32" name="图片 11">
              <a:extLst>
                <a:ext uri="{FF2B5EF4-FFF2-40B4-BE49-F238E27FC236}">
                  <a16:creationId xmlns:a16="http://schemas.microsoft.com/office/drawing/2014/main" id="{C7955DBB-E1C8-FE41-4D1A-B6B61FB20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33" name="文本框 13">
              <a:extLst>
                <a:ext uri="{FF2B5EF4-FFF2-40B4-BE49-F238E27FC236}">
                  <a16:creationId xmlns:a16="http://schemas.microsoft.com/office/drawing/2014/main" id="{56446AE9-2DF1-F516-3186-CFA40E978029}"/>
                </a:ext>
              </a:extLst>
            </p:cNvPr>
            <p:cNvSpPr txBox="1"/>
            <p:nvPr/>
          </p:nvSpPr>
          <p:spPr>
            <a:xfrm>
              <a:off x="1371600" y="3847961"/>
              <a:ext cx="4070259" cy="94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ấu gạch ngang dùng để nối các từ ngữ trong một liên danh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442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 câu nào có thể thay cho các bông hoa dưới đây? Nêu công dụng của dấu câu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3AE22-F431-017E-CFE3-842A89C8F147}"/>
              </a:ext>
            </a:extLst>
          </p:cNvPr>
          <p:cNvSpPr txBox="1"/>
          <p:nvPr/>
        </p:nvSpPr>
        <p:spPr>
          <a:xfrm>
            <a:off x="612703" y="1818705"/>
            <a:ext cx="108336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b. Để làm một con diều giấy chúng ta phải thực hiện ba bước: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Làm khung diều.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Đo và cắt áo diều.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Ráp các bộ phận của diều.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B6CCFA-2A52-0C75-B0D7-8E4B6BE62BB2}"/>
              </a:ext>
            </a:extLst>
          </p:cNvPr>
          <p:cNvGrpSpPr/>
          <p:nvPr/>
        </p:nvGrpSpPr>
        <p:grpSpPr>
          <a:xfrm>
            <a:off x="599440" y="3195996"/>
            <a:ext cx="600856" cy="563204"/>
            <a:chOff x="-528109" y="4223226"/>
            <a:chExt cx="592090" cy="56148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49BC880-7680-A8CB-187D-E1DF1D89AB36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A93384-8689-4BDB-30AF-7D37BB61E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5BA2ACE-AAB2-5E78-A1B6-5ED6BA507109}"/>
              </a:ext>
            </a:extLst>
          </p:cNvPr>
          <p:cNvGrpSpPr/>
          <p:nvPr/>
        </p:nvGrpSpPr>
        <p:grpSpPr>
          <a:xfrm>
            <a:off x="579120" y="3805596"/>
            <a:ext cx="600856" cy="563204"/>
            <a:chOff x="-528109" y="4223226"/>
            <a:chExt cx="592090" cy="56148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44FA35-EAD7-5776-E060-98BEE38A48F4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A52953-D067-163F-5C7B-5D00C237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CD50AB-1379-4413-0FEC-3003DE250C43}"/>
              </a:ext>
            </a:extLst>
          </p:cNvPr>
          <p:cNvGrpSpPr/>
          <p:nvPr/>
        </p:nvGrpSpPr>
        <p:grpSpPr>
          <a:xfrm>
            <a:off x="609600" y="4425356"/>
            <a:ext cx="600856" cy="563204"/>
            <a:chOff x="-528109" y="4223226"/>
            <a:chExt cx="592090" cy="56148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09B724E-CFE1-F51A-A42F-1DD910CC33B1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ED93DB-40ED-6206-476A-FBC6368FA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1" name="组合 26">
            <a:extLst>
              <a:ext uri="{FF2B5EF4-FFF2-40B4-BE49-F238E27FC236}">
                <a16:creationId xmlns:a16="http://schemas.microsoft.com/office/drawing/2014/main" id="{A26E796B-B400-4A44-DA1B-8021922A0E73}"/>
              </a:ext>
            </a:extLst>
          </p:cNvPr>
          <p:cNvGrpSpPr/>
          <p:nvPr/>
        </p:nvGrpSpPr>
        <p:grpSpPr>
          <a:xfrm>
            <a:off x="821113" y="4785854"/>
            <a:ext cx="11443854" cy="2286429"/>
            <a:chOff x="613391" y="3437823"/>
            <a:chExt cx="5869296" cy="1902470"/>
          </a:xfrm>
        </p:grpSpPr>
        <p:pic>
          <p:nvPicPr>
            <p:cNvPr id="22" name="图片 11">
              <a:extLst>
                <a:ext uri="{FF2B5EF4-FFF2-40B4-BE49-F238E27FC236}">
                  <a16:creationId xmlns:a16="http://schemas.microsoft.com/office/drawing/2014/main" id="{275A8A4F-9110-03B4-101A-B07180813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24" name="文本框 13">
              <a:extLst>
                <a:ext uri="{FF2B5EF4-FFF2-40B4-BE49-F238E27FC236}">
                  <a16:creationId xmlns:a16="http://schemas.microsoft.com/office/drawing/2014/main" id="{50BCCB11-D76C-DC27-115E-D6BBB800FF5A}"/>
                </a:ext>
              </a:extLst>
            </p:cNvPr>
            <p:cNvSpPr txBox="1"/>
            <p:nvPr/>
          </p:nvSpPr>
          <p:spPr>
            <a:xfrm>
              <a:off x="1371600" y="3847961"/>
              <a:ext cx="4070259" cy="94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 gạch ngang dùng để đánh dấu các ý trong một đoạn liệt kê.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068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>
          <a:extLst>
            <a:ext uri="{FF2B5EF4-FFF2-40B4-BE49-F238E27FC236}">
              <a16:creationId xmlns:a16="http://schemas.microsoft.com/office/drawing/2014/main" id="{6C3114A4-8433-6E58-F2BB-BC29B8471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8C58E9EA-D91F-262F-69E9-1C57B9B24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48" y="533149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 Dudes Minitheme by Slidesgo">
  <a:themeElements>
    <a:clrScheme name="Simple Light">
      <a:dk1>
        <a:srgbClr val="FFFFFF"/>
      </a:dk1>
      <a:lt1>
        <a:srgbClr val="BBBFFF"/>
      </a:lt1>
      <a:dk2>
        <a:srgbClr val="8DD3FF"/>
      </a:dk2>
      <a:lt2>
        <a:srgbClr val="80A9FF"/>
      </a:lt2>
      <a:accent1>
        <a:srgbClr val="A1A6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275</Words>
  <Application>Microsoft Office PowerPoint</Application>
  <PresentationFormat>Widescreen</PresentationFormat>
  <Paragraphs>25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方正卡通简体</vt:lpstr>
      <vt:lpstr>office</vt:lpstr>
      <vt:lpstr>Drop Dudes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48</cp:revision>
  <dcterms:created xsi:type="dcterms:W3CDTF">2023-10-09T22:58:28Z</dcterms:created>
  <dcterms:modified xsi:type="dcterms:W3CDTF">2025-12-19T12:29:35Z</dcterms:modified>
</cp:coreProperties>
</file>