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90" r:id="rId3"/>
    <p:sldId id="264" r:id="rId4"/>
    <p:sldId id="291" r:id="rId5"/>
    <p:sldId id="307" r:id="rId6"/>
    <p:sldId id="271" r:id="rId7"/>
    <p:sldId id="259" r:id="rId8"/>
    <p:sldId id="274" r:id="rId9"/>
    <p:sldId id="305" r:id="rId10"/>
    <p:sldId id="261" r:id="rId11"/>
    <p:sldId id="306" r:id="rId12"/>
    <p:sldId id="276" r:id="rId13"/>
    <p:sldId id="279" r:id="rId14"/>
    <p:sldId id="297" r:id="rId15"/>
    <p:sldId id="273" r:id="rId16"/>
    <p:sldId id="30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8145-DFC1-4D8C-877D-64E5924FE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D3619-085F-4FA8-A7C6-B7C514839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D8DD2-5C45-4C70-984C-FEEA4136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11A0E-AEF3-4167-849A-FDDE66439023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7FFEE-DA8E-4060-A73B-E2A9758C0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9B2F4-37E2-40C9-AB69-13A18A36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8A3B19-B98D-431F-BF00-AECCA9EF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C3CBAC-BF7B-4372-89B4-0487F69F93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11A0E-AEF3-4167-849A-FDDE66439023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1016C8-CDB6-41CA-A6DB-8C943246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1072A-827E-4567-9FE6-93A7B2ED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8A3B19-B98D-431F-BF00-AECCA9EF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0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DB8C4A3-06FA-A534-DECE-4D1F9ECA8C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1905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2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.svg"/><Relationship Id="rId7" Type="http://schemas.openxmlformats.org/officeDocument/2006/relationships/hyperlink" Target="http://images.google.com.vn/imgres?imgurl=http://goodsmart.vn/images/e032d04e1929bb0d54a77f534f687013.goodsmart.vn.jpg&amp;imgrefurl=http://goodsmart.vn/article_info.php?currency%3Dusd%26cArticlePath%3D14%26articles_id%3D5336?osCsid%3Dca868f10c2d3b423da2a3abb490938e4&amp;usg=__SXpvRqEnhSEM246Hj-1hqRfjUGs=&amp;h=343&amp;w=500&amp;sz=50&amp;hl=vi&amp;start=10&amp;um=1&amp;itbs=1&amp;tbnid=UmgxiByUkXPvBM:&amp;tbnh=89&amp;tbnw=130&amp;prev=/images?q%3D%E1%BA%A5m%2Bnh%C3%B4m%26um%3D1%26hl%3Dvi%26sa%3DG%26tbs%3Disch: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12.svg"/><Relationship Id="rId5" Type="http://schemas.openxmlformats.org/officeDocument/2006/relationships/hyperlink" Target="http://images.google.com.vn/imgres?imgurl=http://www.btlsqsvn.org.vn/home/Picture.aspx?Id%3D796&amp;imgrefurl=http://motgocpho.com/forums/showthread.php?8537-C%C6%A1m-Chy-N%E1%BB%93i-%C4%90%E1%BB%93ng&amp;usg=__b6oKHOaFcmTqAHZ2oVIphbXnZEU=&amp;h=291&amp;w=400&amp;sz=13&amp;hl=vi&amp;start=6&amp;um=1&amp;itbs=1&amp;tbnid=FzxldAF8JylVHM:&amp;tbnh=90&amp;tbnw=124&amp;prev=/images?q%3Dn%E1%BB%93i%2B%C4%91%E1%BB%93ng%26um%3D1%26hl%3Dvi%26sa%3DG%26tbs%3Disch:1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svg"/><Relationship Id="rId7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12.svg"/><Relationship Id="rId5" Type="http://schemas.openxmlformats.org/officeDocument/2006/relationships/image" Target="../media/image38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4.jp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3" Type="http://schemas.openxmlformats.org/officeDocument/2006/relationships/image" Target="../media/image3.sv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49.svg"/><Relationship Id="rId5" Type="http://schemas.openxmlformats.org/officeDocument/2006/relationships/image" Target="../media/image12.svg"/><Relationship Id="rId10" Type="http://schemas.openxmlformats.org/officeDocument/2006/relationships/image" Target="../media/image48.png"/><Relationship Id="rId4" Type="http://schemas.openxmlformats.org/officeDocument/2006/relationships/image" Target="../media/image11.png"/><Relationship Id="rId9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audio" Target="../media/audio1.wav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3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22.png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4.jp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sv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25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457200" y="304800"/>
            <a:ext cx="11430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9F675953-32A8-44ED-8794-5A53837D83B5}"/>
              </a:ext>
            </a:extLst>
          </p:cNvPr>
          <p:cNvSpPr/>
          <p:nvPr/>
        </p:nvSpPr>
        <p:spPr>
          <a:xfrm>
            <a:off x="1314972" y="1904132"/>
            <a:ext cx="9113339" cy="4601443"/>
          </a:xfrm>
          <a:prstGeom prst="snip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441" b="41224"/>
          <a:stretch/>
        </p:blipFill>
        <p:spPr>
          <a:xfrm>
            <a:off x="463675" y="278847"/>
            <a:ext cx="2944837" cy="25872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1E28BA-6719-9E48-D32A-A08451D18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4418" y="287906"/>
            <a:ext cx="7175614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72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CD28BF3-C75A-46E8-B355-42CB04058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73" y="2199567"/>
            <a:ext cx="4762500" cy="4762500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9749C76A-BAAC-4249-9AEE-B27B6B33FE5B}"/>
              </a:ext>
            </a:extLst>
          </p:cNvPr>
          <p:cNvSpPr/>
          <p:nvPr/>
        </p:nvSpPr>
        <p:spPr>
          <a:xfrm>
            <a:off x="7749185" y="1253337"/>
            <a:ext cx="2992582" cy="2614181"/>
          </a:xfrm>
          <a:prstGeom prst="wedgeEllipseCallout">
            <a:avLst>
              <a:gd name="adj1" fmla="val -55555"/>
              <a:gd name="adj2" fmla="val 51900"/>
            </a:avLst>
          </a:prstGeom>
          <a:solidFill>
            <a:srgbClr val="80F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0FE8DC3-C256-4CC9-AEAF-B8C98ADB09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sp>
        <p:nvSpPr>
          <p:cNvPr id="39" name="Speech Bubble: Oval 38">
            <a:extLst>
              <a:ext uri="{FF2B5EF4-FFF2-40B4-BE49-F238E27FC236}">
                <a16:creationId xmlns:a16="http://schemas.microsoft.com/office/drawing/2014/main" id="{54CC5204-C8B9-4572-88AA-D094C8BFAB38}"/>
              </a:ext>
            </a:extLst>
          </p:cNvPr>
          <p:cNvSpPr/>
          <p:nvPr/>
        </p:nvSpPr>
        <p:spPr>
          <a:xfrm>
            <a:off x="1308375" y="1055998"/>
            <a:ext cx="3560000" cy="3252931"/>
          </a:xfrm>
          <a:prstGeom prst="wedgeEllipseCallout">
            <a:avLst>
              <a:gd name="adj1" fmla="val 73612"/>
              <a:gd name="adj2" fmla="val 27521"/>
            </a:avLst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53F07A-47DC-4884-9173-E8D769F1D24C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1C4954-EFAD-4597-B407-E361CDF1A2B7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F8670B-B0DF-4C3D-A633-7063CCB572A1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FE1C54-F3E3-41B6-B9C4-75B8942E3499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519B8A-9D86-4380-BD52-2BFFDB22A745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7B3F13-72BB-4CD0-A889-59CAA2D12BE4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73A7ED-212E-462A-9FC2-CA4521A20E3E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D56FFE-88B0-4179-9D01-82ED15D00AEC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7921073" y="1761640"/>
            <a:ext cx="2704140" cy="195345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005" tIns="60503" rIns="121005" bIns="6050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Thìa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nhựa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nên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thìa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nóng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lên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605438" y="1450309"/>
            <a:ext cx="3009725" cy="2685122"/>
          </a:xfrm>
          <a:prstGeom prst="rect">
            <a:avLst/>
          </a:prstGeom>
          <a:noFill/>
          <a:ln>
            <a:noFill/>
          </a:ln>
        </p:spPr>
        <p:txBody>
          <a:bodyPr wrap="square" lIns="120170" tIns="60085" rIns="120170" bIns="60085">
            <a:spAutoFit/>
          </a:bodyPr>
          <a:lstStyle>
            <a:lvl1pPr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Thìa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sắt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nóng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vì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sắt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thìa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nóng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lên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nhanh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D9799D3-18A0-48A2-AF00-D03559F1863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7094599-92B7-40B4-95EC-D9DD23A4179C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1393296-F975-4A2E-88C8-477808B04812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D0EAEA3-85EB-4D47-BD25-5985E2DBFD97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5B4DE9B-F952-4151-9303-F8B2B5A71A8E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FF79641-A27D-4142-874E-9D392E30E017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6F26D7C-1C7D-49C1-AA1C-FB816A9DBF85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0" name="Graphic 59" descr="Line arrow Straight">
            <a:extLst>
              <a:ext uri="{FF2B5EF4-FFF2-40B4-BE49-F238E27FC236}">
                <a16:creationId xmlns:a16="http://schemas.microsoft.com/office/drawing/2014/main" id="{DDA061B1-52DE-45FE-801E-24520AF0BFE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61" name="Graphic 60" descr="Line arrow Straight">
            <a:extLst>
              <a:ext uri="{FF2B5EF4-FFF2-40B4-BE49-F238E27FC236}">
                <a16:creationId xmlns:a16="http://schemas.microsoft.com/office/drawing/2014/main" id="{556D1FB5-436A-45E6-A6BF-231CCE11A48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2DAAF2EC-390F-46DC-9FEF-99CB2631D9C4}"/>
              </a:ext>
            </a:extLst>
          </p:cNvPr>
          <p:cNvSpPr txBox="1"/>
          <p:nvPr/>
        </p:nvSpPr>
        <p:spPr>
          <a:xfrm>
            <a:off x="393975" y="20762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056EA7B-0F5B-4462-A148-5307D891427E}"/>
              </a:ext>
            </a:extLst>
          </p:cNvPr>
          <p:cNvSpPr txBox="1"/>
          <p:nvPr/>
        </p:nvSpPr>
        <p:spPr>
          <a:xfrm>
            <a:off x="393975" y="33008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C2D9D2D-943D-4961-80CF-CF91F80BBC25}"/>
              </a:ext>
            </a:extLst>
          </p:cNvPr>
          <p:cNvSpPr txBox="1"/>
          <p:nvPr/>
        </p:nvSpPr>
        <p:spPr>
          <a:xfrm>
            <a:off x="378748" y="26719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8E8F43A-2D81-4884-9A68-1CA4B1F8E31D}"/>
              </a:ext>
            </a:extLst>
          </p:cNvPr>
          <p:cNvSpPr txBox="1"/>
          <p:nvPr/>
        </p:nvSpPr>
        <p:spPr>
          <a:xfrm>
            <a:off x="393975" y="38279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5985CA7-FB63-4C64-B819-27013EF8DDD3}"/>
              </a:ext>
            </a:extLst>
          </p:cNvPr>
          <p:cNvSpPr txBox="1"/>
          <p:nvPr/>
        </p:nvSpPr>
        <p:spPr>
          <a:xfrm>
            <a:off x="378748" y="44237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FAC7B7-FE9E-E720-B68A-54A4322CB5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9296" y="307815"/>
            <a:ext cx="200575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42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9" grpId="0" animBg="1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7C2C8893-E152-48C0-B9E6-5C2DEF3D76CD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322F50B-7E6B-4BF0-92D1-0FC726A69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C1BC574-0D8D-4605-8D67-8A7BAF463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E7B490A-3A2A-4CB2-8005-0AB3273AA0C1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6B49A8F-DEB2-4124-B930-29D6874B61BA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00320A2-A015-4162-B5C5-7752966FE02B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71507FE-E212-4BD3-8411-F88C557C8DD5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DBAB74D-8094-41A1-9C15-1C78722820B4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664FA82-3612-4272-8A5D-F944F387336B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0833B94-D319-4ED8-8A9C-484FD6FC7528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F5CAB9-3ABA-4E9C-8969-5774B69F5BAF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nip Diagonal Corner Rectangle 6"/>
          <p:cNvSpPr/>
          <p:nvPr/>
        </p:nvSpPr>
        <p:spPr>
          <a:xfrm>
            <a:off x="1514476" y="1460217"/>
            <a:ext cx="6727696" cy="2031325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80FFDB"/>
          </a:solidFill>
          <a:ln w="38100">
            <a:solidFill>
              <a:srgbClr val="51B69A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luận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tìm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en-US" alt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1EFF56-5306-4C11-9763-72DD28A7071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A1C7D3B-CFA0-42AD-989C-DFC3A5E3FAC9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9E3D200-2199-4AEA-B561-B169BDC2A9F0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ECCF240-F1D1-4875-872C-813441E9E956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B16E97-B66D-458A-8C21-989019D04511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8156C8-B7EA-42AA-9F6D-EA015D70C6FE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6649CF-36F1-4D56-8C9E-9FC58603B2D9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phic 47" descr="Line arrow Straight">
            <a:extLst>
              <a:ext uri="{FF2B5EF4-FFF2-40B4-BE49-F238E27FC236}">
                <a16:creationId xmlns:a16="http://schemas.microsoft.com/office/drawing/2014/main" id="{099234C5-4BE4-4912-85C3-EBA97BE4100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49" name="Graphic 48" descr="Line arrow Straight">
            <a:extLst>
              <a:ext uri="{FF2B5EF4-FFF2-40B4-BE49-F238E27FC236}">
                <a16:creationId xmlns:a16="http://schemas.microsoft.com/office/drawing/2014/main" id="{B7F71E30-CE4E-478D-9453-AD5EE85ADD1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CABB2F7-178E-4586-B26D-D6D23FB9A81F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80471D-654C-4CDE-835F-696E91AB8D25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DFC87D-E2A2-4CD9-929D-385FF1E794D8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FDC1083-65C0-40BD-8CD9-7F1DA1D019E4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693BFD3-482D-4361-BC11-2884D3C93D79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784EBFF-5E0A-4CF3-BCE3-D8FA177CFA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841" y="1786167"/>
            <a:ext cx="2703843" cy="4452912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77F7916-47F5-4F94-AAA2-E8AF0BED62BB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" name="Graphic 56" descr="Close">
            <a:extLst>
              <a:ext uri="{FF2B5EF4-FFF2-40B4-BE49-F238E27FC236}">
                <a16:creationId xmlns:a16="http://schemas.microsoft.com/office/drawing/2014/main" id="{DEE7844F-A845-4914-8B33-96E3E59C58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40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Lok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F0FE8DC3-C256-4CC9-AEAF-B8C98ADB0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53F07A-47DC-4884-9173-E8D769F1D24C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1C4954-EFAD-4597-B407-E361CDF1A2B7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F8670B-B0DF-4C3D-A633-7063CCB572A1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FE1C54-F3E3-41B6-B9C4-75B8942E3499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519B8A-9D86-4380-BD52-2BFFDB22A745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7B3F13-72BB-4CD0-A889-59CAA2D12BE4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73A7ED-212E-462A-9FC2-CA4521A20E3E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D56FFE-88B0-4179-9D01-82ED15D00AEC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2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9624" y="3522113"/>
            <a:ext cx="2488021" cy="2011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2763" y="3367100"/>
            <a:ext cx="2417362" cy="2482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39" descr="IMG_237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36" y="3642592"/>
            <a:ext cx="3829539" cy="1882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37"/>
          <p:cNvSpPr>
            <a:spLocks noChangeArrowheads="1"/>
          </p:cNvSpPr>
          <p:nvPr/>
        </p:nvSpPr>
        <p:spPr bwMode="auto">
          <a:xfrm>
            <a:off x="2282647" y="1537407"/>
            <a:ext cx="9028587" cy="10296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 anchor="ctr"/>
          <a:lstStyle>
            <a:lvl1pPr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nhôm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sắt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,...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EB06036-37FD-4EB6-9E44-033CD74FFCB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824DB11-EEA8-480D-8851-2F0EDD9487FB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867D220-AD7A-4270-9E1A-C1FD416B2BCC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44ECD65-F3B9-495B-921A-5D4EBFEA0E81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9E12BF8-BE73-4456-9A37-97B39173BEE1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7B8B070-B01F-4DA6-86B1-CBDB8B1BA985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E6CB643-B6F5-4DB9-B7B2-18B310D21C34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3" name="Graphic 62" descr="Line arrow Straight">
            <a:extLst>
              <a:ext uri="{FF2B5EF4-FFF2-40B4-BE49-F238E27FC236}">
                <a16:creationId xmlns:a16="http://schemas.microsoft.com/office/drawing/2014/main" id="{9B049169-76F9-45F6-B591-56069F35374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64" name="Graphic 63" descr="Line arrow Straight">
            <a:extLst>
              <a:ext uri="{FF2B5EF4-FFF2-40B4-BE49-F238E27FC236}">
                <a16:creationId xmlns:a16="http://schemas.microsoft.com/office/drawing/2014/main" id="{AEF266C1-D26B-4A9A-A4B3-DC820C209F2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962BCED0-7FAD-4062-B522-51C4C339125F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3FE6F6E-900E-4441-A485-F0DD66666FD3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C291370-37EA-4223-AEA7-E1C660B6FA2A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045CF44-04F0-4803-B833-7314056B77BA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1A8C273-2E25-4E51-8927-3393899B1D41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427442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F0FE8DC3-C256-4CC9-AEAF-B8C98ADB0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53F07A-47DC-4884-9173-E8D769F1D24C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1C4954-EFAD-4597-B407-E361CDF1A2B7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F8670B-B0DF-4C3D-A633-7063CCB572A1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FE1C54-F3E3-41B6-B9C4-75B8942E3499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519B8A-9D86-4380-BD52-2BFFDB22A745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7B3F13-72BB-4CD0-A889-59CAA2D12BE4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73A7ED-212E-462A-9FC2-CA4521A20E3E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D56FFE-88B0-4179-9D01-82ED15D00AEC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9_16062012104657SA134236829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60" y="2850238"/>
            <a:ext cx="2505362" cy="1335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8" name="Picture 77" descr="bongcott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2263">
            <a:off x="8495147" y="4498327"/>
            <a:ext cx="3038323" cy="1642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9" name="Picture 78" descr="71_CM_134942306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904" y="2725754"/>
            <a:ext cx="2705487" cy="1697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1" name="Rectangle 38"/>
          <p:cNvSpPr>
            <a:spLocks noChangeArrowheads="1"/>
          </p:cNvSpPr>
          <p:nvPr/>
        </p:nvSpPr>
        <p:spPr bwMode="auto">
          <a:xfrm>
            <a:off x="2211120" y="1371600"/>
            <a:ext cx="8892473" cy="9829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 anchor="ctr"/>
          <a:lstStyle>
            <a:lvl1pPr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kém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gỗ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nhựa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len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bông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8471" l="0" r="99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97" r="-1410" b="6467"/>
          <a:stretch/>
        </p:blipFill>
        <p:spPr>
          <a:xfrm rot="302393">
            <a:off x="3265347" y="4399705"/>
            <a:ext cx="2631548" cy="1895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890B4D75-FE79-4047-AEA0-55BE7E28807F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CD046AF-E227-4B0D-AE4A-4A0125EC9230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5A27B72-E8D7-46B4-ABA4-BDBA5962D356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F95E7A-1B3D-4FE4-94B2-D1946846EC29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01B9A2F-D9EE-420C-93C0-A183CD2050BB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0CF275C-0711-4C71-BB5F-8DFE60D46764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2C78027-86C6-4492-B269-C8CB7ABD03C1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Graphic 59" descr="Line arrow Straight">
            <a:extLst>
              <a:ext uri="{FF2B5EF4-FFF2-40B4-BE49-F238E27FC236}">
                <a16:creationId xmlns:a16="http://schemas.microsoft.com/office/drawing/2014/main" id="{BA9125A5-F46B-4B9F-8951-C6B8AEBAF52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61" name="Graphic 60" descr="Line arrow Straight">
            <a:extLst>
              <a:ext uri="{FF2B5EF4-FFF2-40B4-BE49-F238E27FC236}">
                <a16:creationId xmlns:a16="http://schemas.microsoft.com/office/drawing/2014/main" id="{524596D0-4689-4252-A52D-37E41B6D5DA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3A8CBF7-5664-4F62-AA68-95A8F5E2EC4F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158EB0E-E384-457E-BBDA-F43A311D806B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F48C01A-6A03-4D86-A523-57490EE21797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09903D8-BE81-4392-A297-A00A3366743E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8689FEC-EA66-44CD-883D-C283773DC9AB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21337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299C43-8CC1-42D7-8A2C-DF61BB20EAA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636DD-9268-4F49-A3C7-A2CC64A99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678685" y="1631085"/>
            <a:ext cx="3800475" cy="552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7B3C0A-AAE8-47F6-BB3E-CCD97719867B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Close">
            <a:extLst>
              <a:ext uri="{FF2B5EF4-FFF2-40B4-BE49-F238E27FC236}">
                <a16:creationId xmlns:a16="http://schemas.microsoft.com/office/drawing/2014/main" id="{58082247-6377-4C84-A006-0EF186E565E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ABFB40-3E0F-4C94-9990-0FB8B17C3E0B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8A337-F4D2-4C51-B660-DBAF773963F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95001E94-1006-4169-A40F-845FA118C261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2F700D-405D-4D85-9F8B-E2BA3150854A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8AA1E24-8CED-4005-8BE4-79B8BB6DCD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D306830-5662-443C-A757-965E13534FB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9D2097B-CF02-4E58-9E82-2700DDC97973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F3C2C9E-182A-4DF7-8C34-83A1D12488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C8EA7CA-819E-4CE9-BA99-F8D69203B2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9F99B9E-9D2B-4868-964F-7E3D4396270B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7B0801-FF42-493C-A449-6F36F1575B3C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DE6ECE3-54A0-4B9F-81C0-B7B1E4E4456D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96BDF3-3489-427C-A3E8-9545FA4E34DC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68B82AF-81FF-4002-B3A1-E341BB4DDB81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A0615A8-9C7C-4DD0-9FDC-481237E39F38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E6E989-1A14-420F-B8A7-82A5C2404D4C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45A8D69-CD62-4AD1-AE5A-122DB0C4BADB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: 圆角 6">
            <a:extLst>
              <a:ext uri="{FF2B5EF4-FFF2-40B4-BE49-F238E27FC236}">
                <a16:creationId xmlns:a16="http://schemas.microsoft.com/office/drawing/2014/main" id="{31BBC9FE-E5DF-4565-A10D-1FBD81A85397}"/>
              </a:ext>
            </a:extLst>
          </p:cNvPr>
          <p:cNvSpPr/>
          <p:nvPr/>
        </p:nvSpPr>
        <p:spPr>
          <a:xfrm>
            <a:off x="2415453" y="1909008"/>
            <a:ext cx="8332786" cy="4054190"/>
          </a:xfrm>
          <a:prstGeom prst="roundRect">
            <a:avLst>
              <a:gd name="adj" fmla="val 600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E3ECA8C-0103-40FA-AA6B-ADB45F677CC5}"/>
              </a:ext>
            </a:extLst>
          </p:cNvPr>
          <p:cNvGrpSpPr/>
          <p:nvPr/>
        </p:nvGrpSpPr>
        <p:grpSpPr>
          <a:xfrm>
            <a:off x="2139389" y="1678681"/>
            <a:ext cx="2973771" cy="936786"/>
            <a:chOff x="627795" y="1010002"/>
            <a:chExt cx="3246114" cy="936786"/>
          </a:xfrm>
        </p:grpSpPr>
        <p:sp>
          <p:nvSpPr>
            <p:cNvPr id="50" name="矩形: 圆顶角 14">
              <a:extLst>
                <a:ext uri="{FF2B5EF4-FFF2-40B4-BE49-F238E27FC236}">
                  <a16:creationId xmlns:a16="http://schemas.microsoft.com/office/drawing/2014/main" id="{941BDD83-C19E-439F-AE38-8204ED7BC63C}"/>
                </a:ext>
              </a:extLst>
            </p:cNvPr>
            <p:cNvSpPr/>
            <p:nvPr/>
          </p:nvSpPr>
          <p:spPr>
            <a:xfrm rot="5400000">
              <a:off x="1782459" y="-144662"/>
              <a:ext cx="936786" cy="3246114"/>
            </a:xfrm>
            <a:prstGeom prst="round2SameRect">
              <a:avLst>
                <a:gd name="adj1" fmla="val 48983"/>
                <a:gd name="adj2" fmla="val 0"/>
              </a:avLst>
            </a:prstGeom>
            <a:solidFill>
              <a:srgbClr val="28D18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A643E2D-D63C-45E1-B030-C3F11C43643F}"/>
                </a:ext>
              </a:extLst>
            </p:cNvPr>
            <p:cNvSpPr txBox="1"/>
            <p:nvPr/>
          </p:nvSpPr>
          <p:spPr>
            <a:xfrm>
              <a:off x="763466" y="1062896"/>
              <a:ext cx="296860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nhớ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0FA79C2-9725-45DB-BF11-49FCA86182FF}"/>
              </a:ext>
            </a:extLst>
          </p:cNvPr>
          <p:cNvSpPr txBox="1"/>
          <p:nvPr/>
        </p:nvSpPr>
        <p:spPr>
          <a:xfrm>
            <a:off x="2461154" y="2785186"/>
            <a:ext cx="8190948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nhôm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gỗ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nhựa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Picture 52" descr="Diagram&#10;&#10;Description automatically generated">
            <a:extLst>
              <a:ext uri="{FF2B5EF4-FFF2-40B4-BE49-F238E27FC236}">
                <a16:creationId xmlns:a16="http://schemas.microsoft.com/office/drawing/2014/main" id="{CDDF29EB-389C-4B77-89E9-1E6B7140F22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64" y="3622811"/>
            <a:ext cx="3011871" cy="301187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2F377899-AB0F-43EC-AAC4-F4F0C610237A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2F05E58-3DD5-4D74-81CF-C66DE12FD84C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79C0293-0AA3-4C8A-AAD9-143A5544DCF2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5FF20D-C6C3-4A99-94C8-F15F54242CBB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D3D013F-BC4F-4C0B-892F-4DA036801331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E9422DC-B24A-4CA3-BFE6-E39973EED5E3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EF829A2-CCE5-4418-B5FF-AC748F804526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" name="Graphic 60" descr="Line arrow Straight">
            <a:extLst>
              <a:ext uri="{FF2B5EF4-FFF2-40B4-BE49-F238E27FC236}">
                <a16:creationId xmlns:a16="http://schemas.microsoft.com/office/drawing/2014/main" id="{3008B1D9-9637-4619-82CA-0F34BA39F15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62" name="Graphic 61" descr="Line arrow Straight">
            <a:extLst>
              <a:ext uri="{FF2B5EF4-FFF2-40B4-BE49-F238E27FC236}">
                <a16:creationId xmlns:a16="http://schemas.microsoft.com/office/drawing/2014/main" id="{9615FD32-D9E9-4CC3-8F10-15F9E7FE953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F45E268F-F11E-429F-B987-A5AC18EBAE2D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52408E-B7DE-4E6D-8817-6F8965DB7D36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E966412-5BF1-4266-A60E-BE383BE6B9F9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2AA0536-2690-4177-975F-FB849A15AFF1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2554673-6C30-4550-A53E-2FBA75A2DFC4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372312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9F675953-32A8-44ED-8794-5A53837D83B5}"/>
              </a:ext>
            </a:extLst>
          </p:cNvPr>
          <p:cNvSpPr/>
          <p:nvPr/>
        </p:nvSpPr>
        <p:spPr>
          <a:xfrm>
            <a:off x="1791222" y="1951757"/>
            <a:ext cx="9113339" cy="4601443"/>
          </a:xfrm>
          <a:prstGeom prst="snip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1F407BC-459E-4583-AAF4-B5955D791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82" y="2076222"/>
            <a:ext cx="1352167" cy="19136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194514" y="890793"/>
            <a:ext cx="3522099" cy="428451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32D2FB2-5BDD-400C-9E97-13EED3ACCE16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94BE250-F1D5-459F-BFEA-5DDF647809D4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6576575-ADA1-4944-AFAF-339BF39A1165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5CA745E-B4C7-4636-9857-7A3248E3D329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F3967DA-336F-4FC9-AF05-173AA98F53CA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518695A-384E-4C37-A233-6F6C7BEEF6B7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9257E9B-3FA5-4867-986D-D25D332B4DF9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7A66147-253E-4B64-9A6A-7C0BDA909C42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phic 47" descr="Line arrow Straight">
            <a:extLst>
              <a:ext uri="{FF2B5EF4-FFF2-40B4-BE49-F238E27FC236}">
                <a16:creationId xmlns:a16="http://schemas.microsoft.com/office/drawing/2014/main" id="{AA8DA606-8FDD-4431-978E-1FD6649C655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49" name="Graphic 48" descr="Line arrow Straight">
            <a:extLst>
              <a:ext uri="{FF2B5EF4-FFF2-40B4-BE49-F238E27FC236}">
                <a16:creationId xmlns:a16="http://schemas.microsoft.com/office/drawing/2014/main" id="{2ABD3046-1545-4818-80BD-5DA08B1C074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E5334101-AAA8-4111-9E8D-D7AC09F051B2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76076BB-0E17-43FE-A675-E8D1BDA2984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17E7B04-99D0-4AF7-A969-FA74CF8A1EC8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B9C7E76-E090-48A8-ADEC-0F6295598486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F2F795A-7EB1-49C4-8731-5278D61947D0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EE5574A-2BD2-42E7-B664-0A9B7DBFD7CB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DDC06B-AB6A-4DA2-865A-DF6CA5411793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D09A14F-20FF-4EF0-B5C5-C8D0B11440EA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0A315EA-BBC7-4DDC-8EA1-840D17605778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F1EB7C-1506-AF92-C44E-EC32AEAEC2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5599" y="564131"/>
            <a:ext cx="7108552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93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39139" y="518681"/>
            <a:ext cx="9775304" cy="5783796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5C742-3B37-49DC-A193-8887E2B8D3A3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E8D23F-5D24-4D66-ACC1-694E6763A1FE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5F6831-79EC-4DBF-8644-0C30E9E444BA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CD97F-6CCE-47B1-8646-01AC12C9D6DE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D9ED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CBEA4-F84C-4D62-89EA-E24C0A9D43F3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D32204-DE98-4A28-87ED-3FF5138881B7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147D88-A15D-4C8E-86AE-552792A52F85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Graphic 23" descr="Line arrow Straight">
            <a:extLst>
              <a:ext uri="{FF2B5EF4-FFF2-40B4-BE49-F238E27FC236}">
                <a16:creationId xmlns:a16="http://schemas.microsoft.com/office/drawing/2014/main" id="{97519913-1EAC-409E-9EFD-6FDCCA784F0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25" name="Graphic 24" descr="Line arrow Straight">
            <a:extLst>
              <a:ext uri="{FF2B5EF4-FFF2-40B4-BE49-F238E27FC236}">
                <a16:creationId xmlns:a16="http://schemas.microsoft.com/office/drawing/2014/main" id="{8B99DC7B-CF57-406D-B6DD-9DF70B6C75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9903494-EB4A-4DCE-A508-B5D98949B56D}"/>
              </a:ext>
            </a:extLst>
          </p:cNvPr>
          <p:cNvSpPr txBox="1"/>
          <p:nvPr/>
        </p:nvSpPr>
        <p:spPr>
          <a:xfrm>
            <a:off x="393975" y="20762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4FF39A-B5B2-40DD-9685-465CC8D9B042}"/>
              </a:ext>
            </a:extLst>
          </p:cNvPr>
          <p:cNvSpPr txBox="1"/>
          <p:nvPr/>
        </p:nvSpPr>
        <p:spPr>
          <a:xfrm>
            <a:off x="393975" y="33008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F7D635-ACA0-4AB0-B308-ECE42807C04F}"/>
              </a:ext>
            </a:extLst>
          </p:cNvPr>
          <p:cNvSpPr txBox="1"/>
          <p:nvPr/>
        </p:nvSpPr>
        <p:spPr>
          <a:xfrm>
            <a:off x="378748" y="26719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1BE0F4-87D8-4CD2-B855-A67581EA2D4E}"/>
              </a:ext>
            </a:extLst>
          </p:cNvPr>
          <p:cNvSpPr txBox="1"/>
          <p:nvPr/>
        </p:nvSpPr>
        <p:spPr>
          <a:xfrm>
            <a:off x="393975" y="38279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B5E194-9A49-4C15-B402-DC22BDE6A383}"/>
              </a:ext>
            </a:extLst>
          </p:cNvPr>
          <p:cNvSpPr txBox="1"/>
          <p:nvPr/>
        </p:nvSpPr>
        <p:spPr>
          <a:xfrm>
            <a:off x="378748" y="44237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05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0FE8DC3-C256-4CC9-AEAF-B8C98ADB09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032156" y="262265"/>
            <a:ext cx="2045817" cy="24886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07759" y="2606641"/>
            <a:ext cx="3050712" cy="3955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53F07A-47DC-4884-9173-E8D769F1D24C}"/>
              </a:ext>
            </a:extLst>
          </p:cNvPr>
          <p:cNvCxnSpPr>
            <a:cxnSpLocks/>
          </p:cNvCxnSpPr>
          <p:nvPr/>
        </p:nvCxnSpPr>
        <p:spPr>
          <a:xfrm>
            <a:off x="4027008" y="400506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1C4954-EFAD-4597-B407-E361CDF1A2B7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F8670B-B0DF-4C3D-A633-7063CCB572A1}"/>
              </a:ext>
            </a:extLst>
          </p:cNvPr>
          <p:cNvCxnSpPr>
            <a:cxnSpLocks/>
          </p:cNvCxnSpPr>
          <p:nvPr/>
        </p:nvCxnSpPr>
        <p:spPr>
          <a:xfrm>
            <a:off x="11434704" y="92116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FE1C54-F3E3-41B6-B9C4-75B8942E3499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519B8A-9D86-4380-BD52-2BFFDB22A745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7B3F13-72BB-4CD0-A889-59CAA2D12BE4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73A7ED-212E-462A-9FC2-CA4521A20E3E}"/>
              </a:ext>
            </a:extLst>
          </p:cNvPr>
          <p:cNvCxnSpPr>
            <a:cxnSpLocks/>
          </p:cNvCxnSpPr>
          <p:nvPr/>
        </p:nvCxnSpPr>
        <p:spPr>
          <a:xfrm>
            <a:off x="4645152" y="704522"/>
            <a:ext cx="6606936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D56FFE-88B0-4179-9D01-82ED15D00AEC}"/>
              </a:ext>
            </a:extLst>
          </p:cNvPr>
          <p:cNvCxnSpPr>
            <a:cxnSpLocks/>
          </p:cNvCxnSpPr>
          <p:nvPr/>
        </p:nvCxnSpPr>
        <p:spPr>
          <a:xfrm>
            <a:off x="11252088" y="69625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6">
            <a:extLst>
              <a:ext uri="{FF2B5EF4-FFF2-40B4-BE49-F238E27FC236}">
                <a16:creationId xmlns:a16="http://schemas.microsoft.com/office/drawing/2014/main" id="{60C1CE70-67DD-435A-AB2D-51E529BEF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93980" y="1528624"/>
            <a:ext cx="4188092" cy="41148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3688E008-47F9-4250-BB1E-E06C59E4B7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52" y="4262325"/>
            <a:ext cx="1269492" cy="1224393"/>
          </a:xfrm>
          <a:prstGeom prst="rect">
            <a:avLst/>
          </a:prstGeom>
        </p:spPr>
      </p:pic>
      <p:pic>
        <p:nvPicPr>
          <p:cNvPr id="51" name="Picture 5">
            <a:extLst>
              <a:ext uri="{FF2B5EF4-FFF2-40B4-BE49-F238E27FC236}">
                <a16:creationId xmlns:a16="http://schemas.microsoft.com/office/drawing/2014/main" id="{398D5DE3-B068-4E6C-A447-18238682DC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104448">
            <a:off x="6710892" y="1720306"/>
            <a:ext cx="4729655" cy="411480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0BB80AC-112E-4557-9EB9-0D45A2DF095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544" y="2683749"/>
            <a:ext cx="4650015" cy="4103323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7C38AFC5-2AE6-4496-9D93-7BA883FB76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677" y="4230606"/>
            <a:ext cx="1269492" cy="122439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C7EB7A32-298C-4C4E-954C-6B9AA245DB46}"/>
              </a:ext>
            </a:extLst>
          </p:cNvPr>
          <p:cNvSpPr txBox="1"/>
          <p:nvPr/>
        </p:nvSpPr>
        <p:spPr>
          <a:xfrm>
            <a:off x="1600201" y="1927217"/>
            <a:ext cx="375182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5F1A334-2419-4A41-907C-9B38A547E01A}"/>
              </a:ext>
            </a:extLst>
          </p:cNvPr>
          <p:cNvSpPr txBox="1"/>
          <p:nvPr/>
        </p:nvSpPr>
        <p:spPr>
          <a:xfrm>
            <a:off x="7350709" y="1958238"/>
            <a:ext cx="3455411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884AB7-3660-4B12-AA17-2485F1C11FF4}"/>
              </a:ext>
            </a:extLst>
          </p:cNvPr>
          <p:cNvGrpSpPr/>
          <p:nvPr/>
        </p:nvGrpSpPr>
        <p:grpSpPr>
          <a:xfrm>
            <a:off x="3561989" y="695771"/>
            <a:ext cx="6022693" cy="1340532"/>
            <a:chOff x="3561989" y="695771"/>
            <a:chExt cx="6022693" cy="1340532"/>
          </a:xfrm>
        </p:grpSpPr>
        <p:pic>
          <p:nvPicPr>
            <p:cNvPr id="58" name="Picture 5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3E6CAB0E-4AF4-44E0-82D2-D0622ED80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29" b="34815"/>
            <a:stretch/>
          </p:blipFill>
          <p:spPr>
            <a:xfrm>
              <a:off x="3561989" y="695771"/>
              <a:ext cx="6022693" cy="134053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33AFC92-47BC-48B7-A713-4E4A7923CF63}"/>
                </a:ext>
              </a:extLst>
            </p:cNvPr>
            <p:cNvSpPr txBox="1"/>
            <p:nvPr/>
          </p:nvSpPr>
          <p:spPr>
            <a:xfrm>
              <a:off x="4647218" y="915407"/>
              <a:ext cx="370787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/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Thi kể tên</a:t>
              </a:r>
              <a:endParaRPr kumimoji="0" lang="en-US" sz="6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918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3C51C3-700A-4314-BEA0-3D4287B70164}"/>
              </a:ext>
            </a:extLst>
          </p:cNvPr>
          <p:cNvSpPr txBox="1"/>
          <p:nvPr/>
        </p:nvSpPr>
        <p:spPr>
          <a:xfrm>
            <a:off x="1327714" y="347649"/>
            <a:ext cx="10218292" cy="1464231"/>
          </a:xfrm>
          <a:prstGeom prst="round2DiagRect">
            <a:avLst/>
          </a:prstGeom>
          <a:solidFill>
            <a:srgbClr val="D9ED92"/>
          </a:solidFill>
          <a:ln w="57150">
            <a:solidFill>
              <a:srgbClr val="52B69A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nóng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lên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</a:t>
            </a:r>
            <a:r>
              <a:rPr lang="en-US" alt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alt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05648F5C-E5FA-4B99-A9F2-B3CD1DCBC3E2}"/>
              </a:ext>
            </a:extLst>
          </p:cNvPr>
          <p:cNvSpPr/>
          <p:nvPr/>
        </p:nvSpPr>
        <p:spPr>
          <a:xfrm rot="16200000">
            <a:off x="11187488" y="5913292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Graphic 40" descr="Close">
            <a:extLst>
              <a:ext uri="{FF2B5EF4-FFF2-40B4-BE49-F238E27FC236}">
                <a16:creationId xmlns:a16="http://schemas.microsoft.com/office/drawing/2014/main" id="{7F0E1B69-494B-45A4-932B-043CFC7AC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7825" y="6038137"/>
            <a:ext cx="397254" cy="397254"/>
          </a:xfrm>
          <a:prstGeom prst="rect">
            <a:avLst/>
          </a:prstGeom>
        </p:spPr>
      </p:pic>
      <p:pic>
        <p:nvPicPr>
          <p:cNvPr id="42" name="Graphic 41" descr="Close">
            <a:extLst>
              <a:ext uri="{FF2B5EF4-FFF2-40B4-BE49-F238E27FC236}">
                <a16:creationId xmlns:a16="http://schemas.microsoft.com/office/drawing/2014/main" id="{4BE340A5-4E92-4E2E-A1D2-0E562B64CE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1767" y="6038137"/>
            <a:ext cx="397254" cy="397254"/>
          </a:xfrm>
          <a:prstGeom prst="rect">
            <a:avLst/>
          </a:prstGeom>
        </p:spPr>
      </p:pic>
      <p:pic>
        <p:nvPicPr>
          <p:cNvPr id="43" name="Graphic 42" descr="Close">
            <a:extLst>
              <a:ext uri="{FF2B5EF4-FFF2-40B4-BE49-F238E27FC236}">
                <a16:creationId xmlns:a16="http://schemas.microsoft.com/office/drawing/2014/main" id="{6DD9D8A8-11F5-48D9-B779-BB33188DC9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3704" y="6038137"/>
            <a:ext cx="397254" cy="39725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DDE24E2-FC1F-4084-B746-FD72C98B0204}"/>
              </a:ext>
            </a:extLst>
          </p:cNvPr>
          <p:cNvGrpSpPr/>
          <p:nvPr/>
        </p:nvGrpSpPr>
        <p:grpSpPr>
          <a:xfrm>
            <a:off x="1679768" y="1944541"/>
            <a:ext cx="9343231" cy="1262000"/>
            <a:chOff x="1679768" y="1944541"/>
            <a:chExt cx="9343231" cy="126200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768" y="1944541"/>
              <a:ext cx="9343231" cy="1262000"/>
            </a:xfrm>
            <a:prstGeom prst="rect">
              <a:avLst/>
            </a:prstGeom>
          </p:spPr>
        </p:pic>
        <p:sp>
          <p:nvSpPr>
            <p:cNvPr id="60" name="Rectangle: Rounded Corners 8">
              <a:extLst>
                <a:ext uri="{FF2B5EF4-FFF2-40B4-BE49-F238E27FC236}">
                  <a16:creationId xmlns:a16="http://schemas.microsoft.com/office/drawing/2014/main" id="{D0A29492-AB75-4DBB-A9CF-3523384C021E}"/>
                </a:ext>
              </a:extLst>
            </p:cNvPr>
            <p:cNvSpPr/>
            <p:nvPr/>
          </p:nvSpPr>
          <p:spPr>
            <a:xfrm>
              <a:off x="2634019" y="2006621"/>
              <a:ext cx="8321545" cy="11123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0F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Cho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nước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tủ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lạnh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1DDA0BB-555F-465F-A216-DD6C21CDE3F0}"/>
              </a:ext>
            </a:extLst>
          </p:cNvPr>
          <p:cNvGrpSpPr/>
          <p:nvPr/>
        </p:nvGrpSpPr>
        <p:grpSpPr>
          <a:xfrm>
            <a:off x="1679767" y="3300847"/>
            <a:ext cx="9343231" cy="1274620"/>
            <a:chOff x="1679767" y="3300847"/>
            <a:chExt cx="9343231" cy="1274620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767" y="3300847"/>
              <a:ext cx="9343231" cy="1274620"/>
            </a:xfrm>
            <a:prstGeom prst="rect">
              <a:avLst/>
            </a:prstGeom>
          </p:spPr>
        </p:pic>
        <p:sp>
          <p:nvSpPr>
            <p:cNvPr id="61" name="Rectangle: Rounded Corners 66">
              <a:extLst>
                <a:ext uri="{FF2B5EF4-FFF2-40B4-BE49-F238E27FC236}">
                  <a16:creationId xmlns:a16="http://schemas.microsoft.com/office/drawing/2014/main" id="{705ACE6D-C16F-4B83-84DF-D39FF57D5948}"/>
                </a:ext>
              </a:extLst>
            </p:cNvPr>
            <p:cNvSpPr/>
            <p:nvPr/>
          </p:nvSpPr>
          <p:spPr>
            <a:xfrm>
              <a:off x="2634019" y="3373085"/>
              <a:ext cx="8338781" cy="113683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0F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Đưa</a:t>
              </a:r>
              <a:r>
                <a:rPr lang="en-US" sz="3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 bánh </a:t>
              </a: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vào</a:t>
              </a:r>
              <a:r>
                <a:rPr lang="en-US" sz="3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lò</a:t>
              </a:r>
              <a:r>
                <a:rPr lang="en-US" sz="3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nướng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964D0E-9B33-420F-AB8A-147BDC8E1EE9}"/>
              </a:ext>
            </a:extLst>
          </p:cNvPr>
          <p:cNvGrpSpPr/>
          <p:nvPr/>
        </p:nvGrpSpPr>
        <p:grpSpPr>
          <a:xfrm>
            <a:off x="1665231" y="4802434"/>
            <a:ext cx="9357767" cy="1262000"/>
            <a:chOff x="1665231" y="4802434"/>
            <a:chExt cx="9357767" cy="126200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231" y="4802434"/>
              <a:ext cx="9357767" cy="1262000"/>
            </a:xfrm>
            <a:prstGeom prst="rect">
              <a:avLst/>
            </a:prstGeom>
          </p:spPr>
        </p:pic>
        <p:sp>
          <p:nvSpPr>
            <p:cNvPr id="62" name="Rectangle: Rounded Corners 67">
              <a:extLst>
                <a:ext uri="{FF2B5EF4-FFF2-40B4-BE49-F238E27FC236}">
                  <a16:creationId xmlns:a16="http://schemas.microsoft.com/office/drawing/2014/main" id="{DCB4D6FE-F522-494A-95C5-66CCB374E7C2}"/>
                </a:ext>
              </a:extLst>
            </p:cNvPr>
            <p:cNvSpPr/>
            <p:nvPr/>
          </p:nvSpPr>
          <p:spPr>
            <a:xfrm>
              <a:off x="2634020" y="4887825"/>
              <a:ext cx="8321544" cy="10938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0F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Làm</a:t>
              </a:r>
              <a:r>
                <a:rPr lang="en-US" sz="3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kem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837B7BF3-FEF2-46F6-859A-E2E5D8DF44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516" y="3670179"/>
            <a:ext cx="1523181" cy="113683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9F3B264E-CE61-4F5C-A0AD-32D957CCD37E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B51A5D-7C36-4843-9B8D-5DE5C260029C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04FC840-2CA5-493D-988C-A09245B9A0FB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115B482-3CE5-4160-86BF-347BEC558191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B95A917-F9D4-4BBD-B596-B110DC84B351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807DBB4-9CA0-4BDB-90FD-FBA5C529D905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1192DB8-82DA-40C3-B62C-0FC12BA6FEA6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EC68D55-6F5C-4084-A76A-164297AE4663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Graphic 55" descr="Line arrow Straight">
            <a:extLst>
              <a:ext uri="{FF2B5EF4-FFF2-40B4-BE49-F238E27FC236}">
                <a16:creationId xmlns:a16="http://schemas.microsoft.com/office/drawing/2014/main" id="{C4013A00-A846-4A51-ADC7-4C34451C9C7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57" name="Graphic 56" descr="Line arrow Straight">
            <a:extLst>
              <a:ext uri="{FF2B5EF4-FFF2-40B4-BE49-F238E27FC236}">
                <a16:creationId xmlns:a16="http://schemas.microsoft.com/office/drawing/2014/main" id="{1BFB9D4D-FCCC-4F7D-B0C5-231DF5123FF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3AA4CBE6-1A32-4F46-ACEE-88EF5DA87FB1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14F5231-8F0B-4215-AE6C-ADB43039536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1AB9B9C-85EB-44AB-A969-6CAE4E8E1AA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95B998D-7CDF-4039-9789-6E12F16BE025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681E1DCE-16D2-421C-9A2F-3A73EC51229B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184A9E9-AC33-46AC-9525-D76CFEDB37FC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CB45281-5230-4F4F-BEDC-116F6B20D942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E62C95-F257-401B-9E04-65B56AF265C0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7DD69B-5A0E-49B4-9337-C45C17A5B40D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111028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 p14:presetBounceEnd="71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 p14:bounceEnd="71000">
                                          <p:cBhvr>
                                            <p:cTn id="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177871" y="30253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5C742-3B37-49DC-A193-8887E2B8D3A3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E8D23F-5D24-4D66-ACC1-694E6763A1FE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5F6831-79EC-4DBF-8644-0C30E9E444BA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CD97F-6CCE-47B1-8646-01AC12C9D6DE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CBEA4-F84C-4D62-89EA-E24C0A9D43F3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D32204-DE98-4A28-87ED-3FF5138881B7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147D88-A15D-4C8E-86AE-552792A52F85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phic 23" descr="Line arrow Straight">
            <a:extLst>
              <a:ext uri="{FF2B5EF4-FFF2-40B4-BE49-F238E27FC236}">
                <a16:creationId xmlns:a16="http://schemas.microsoft.com/office/drawing/2014/main" id="{97519913-1EAC-409E-9EFD-6FDCCA784F0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25" name="Graphic 24" descr="Line arrow Straight">
            <a:extLst>
              <a:ext uri="{FF2B5EF4-FFF2-40B4-BE49-F238E27FC236}">
                <a16:creationId xmlns:a16="http://schemas.microsoft.com/office/drawing/2014/main" id="{8B99DC7B-CF57-406D-B6DD-9DF70B6C755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9903494-EB4A-4DCE-A508-B5D98949B56D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4FF39A-B5B2-40DD-9685-465CC8D9B042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F7D635-ACA0-4AB0-B308-ECE42807C04F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1BE0F4-87D8-4CD2-B855-A67581EA2D4E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B5E194-9A49-4C15-B402-DC22BDE6A383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3C51C3-700A-4314-BEA0-3D4287B70164}"/>
              </a:ext>
            </a:extLst>
          </p:cNvPr>
          <p:cNvSpPr txBox="1"/>
          <p:nvPr/>
        </p:nvSpPr>
        <p:spPr>
          <a:xfrm>
            <a:off x="2075343" y="95500"/>
            <a:ext cx="9206256" cy="92656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dashDot"/>
          </a:ln>
        </p:spPr>
        <p:txBody>
          <a:bodyPr wrap="non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2.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Đâu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cách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vật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lạnh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đi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cuộc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sống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F407BC-459E-4583-AAF4-B5955D791F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704" y="3549385"/>
            <a:ext cx="1352167" cy="1913660"/>
          </a:xfrm>
          <a:prstGeom prst="rect">
            <a:avLst/>
          </a:prstGeom>
        </p:spPr>
      </p:pic>
      <p:sp>
        <p:nvSpPr>
          <p:cNvPr id="39" name="Arrow: Right 38">
            <a:extLst>
              <a:ext uri="{FF2B5EF4-FFF2-40B4-BE49-F238E27FC236}">
                <a16:creationId xmlns:a16="http://schemas.microsoft.com/office/drawing/2014/main" id="{05648F5C-E5FA-4B99-A9F2-B3CD1DCBC3E2}"/>
              </a:ext>
            </a:extLst>
          </p:cNvPr>
          <p:cNvSpPr/>
          <p:nvPr/>
        </p:nvSpPr>
        <p:spPr>
          <a:xfrm rot="16200000">
            <a:off x="11187488" y="5913292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Graphic 40" descr="Close">
            <a:extLst>
              <a:ext uri="{FF2B5EF4-FFF2-40B4-BE49-F238E27FC236}">
                <a16:creationId xmlns:a16="http://schemas.microsoft.com/office/drawing/2014/main" id="{7F0E1B69-494B-45A4-932B-043CFC7AC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7825" y="6038137"/>
            <a:ext cx="397254" cy="397254"/>
          </a:xfrm>
          <a:prstGeom prst="rect">
            <a:avLst/>
          </a:prstGeom>
        </p:spPr>
      </p:pic>
      <p:pic>
        <p:nvPicPr>
          <p:cNvPr id="42" name="Graphic 41" descr="Close">
            <a:extLst>
              <a:ext uri="{FF2B5EF4-FFF2-40B4-BE49-F238E27FC236}">
                <a16:creationId xmlns:a16="http://schemas.microsoft.com/office/drawing/2014/main" id="{4BE340A5-4E92-4E2E-A1D2-0E562B64CE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1767" y="6038137"/>
            <a:ext cx="397254" cy="397254"/>
          </a:xfrm>
          <a:prstGeom prst="rect">
            <a:avLst/>
          </a:prstGeom>
        </p:spPr>
      </p:pic>
      <p:pic>
        <p:nvPicPr>
          <p:cNvPr id="43" name="Graphic 42" descr="Close">
            <a:extLst>
              <a:ext uri="{FF2B5EF4-FFF2-40B4-BE49-F238E27FC236}">
                <a16:creationId xmlns:a16="http://schemas.microsoft.com/office/drawing/2014/main" id="{6DD9D8A8-11F5-48D9-B779-BB33188DC9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3704" y="6038137"/>
            <a:ext cx="397254" cy="397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45" y="1185655"/>
            <a:ext cx="5287560" cy="2387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28" y="1201091"/>
            <a:ext cx="5229951" cy="23567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97" y="3973024"/>
            <a:ext cx="5332474" cy="24078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33800" y="4326951"/>
            <a:ext cx="41223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Dùng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đá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khô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bảo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quản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thực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phẩm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khi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di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chuyển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đi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25513" y="1570407"/>
            <a:ext cx="35650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Phơi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thóc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nắng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534381" y="1412085"/>
            <a:ext cx="35650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err="1">
                <a:solidFill>
                  <a:prstClr val="white"/>
                </a:solidFill>
                <a:latin typeface="Calibri" pitchFamily="34" charset="0"/>
              </a:rPr>
              <a:t>Đưa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bình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gốm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vào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lò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nung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FB6F802-EC32-4788-938A-03B8EE5668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72" y="5209631"/>
            <a:ext cx="1523181" cy="11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60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 p14:presetBounceEnd="71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 p14:bounceEnd="71000">
                                          <p:cBhvr>
                                            <p:cTn id="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4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5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6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7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8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9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0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1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4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5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6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7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8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9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0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1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741E79-0491-4133-A5BC-9D6CA78FA84E}"/>
              </a:ext>
            </a:extLst>
          </p:cNvPr>
          <p:cNvSpPr/>
          <p:nvPr/>
        </p:nvSpPr>
        <p:spPr>
          <a:xfrm>
            <a:off x="387364" y="401781"/>
            <a:ext cx="11111345" cy="6054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 vi</a:t>
            </a:r>
          </a:p>
        </p:txBody>
      </p:sp>
      <p:pic>
        <p:nvPicPr>
          <p:cNvPr id="13" name="Graphic 12" descr="Close">
            <a:extLst>
              <a:ext uri="{FF2B5EF4-FFF2-40B4-BE49-F238E27FC236}">
                <a16:creationId xmlns:a16="http://schemas.microsoft.com/office/drawing/2014/main" id="{3D45A188-9696-4D71-A954-92BAD5A5BB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791" y="1499251"/>
            <a:ext cx="397254" cy="3972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2C7E67-552F-414E-970A-B1F9541220A5}"/>
              </a:ext>
            </a:extLst>
          </p:cNvPr>
          <p:cNvSpPr txBox="1"/>
          <p:nvPr/>
        </p:nvSpPr>
        <p:spPr>
          <a:xfrm>
            <a:off x="554183" y="0"/>
            <a:ext cx="8643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080B61-E3C7-490D-908D-937B9FD016BA}"/>
              </a:ext>
            </a:extLst>
          </p:cNvPr>
          <p:cNvSpPr txBox="1"/>
          <p:nvPr/>
        </p:nvSpPr>
        <p:spPr>
          <a:xfrm>
            <a:off x="6374001" y="2517974"/>
            <a:ext cx="1435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 * * * *</a:t>
            </a:r>
          </a:p>
        </p:txBody>
      </p:sp>
      <p:pic>
        <p:nvPicPr>
          <p:cNvPr id="19" name="Graphic 18" descr="Close">
            <a:extLst>
              <a:ext uri="{FF2B5EF4-FFF2-40B4-BE49-F238E27FC236}">
                <a16:creationId xmlns:a16="http://schemas.microsoft.com/office/drawing/2014/main" id="{DD8DFEBF-9817-49B6-B9BE-70468E4C1D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6254" y="5635091"/>
            <a:ext cx="397254" cy="397254"/>
          </a:xfrm>
          <a:prstGeom prst="rect">
            <a:avLst/>
          </a:prstGeom>
        </p:spPr>
      </p:pic>
      <p:pic>
        <p:nvPicPr>
          <p:cNvPr id="20" name="Graphic 19" descr="Close">
            <a:extLst>
              <a:ext uri="{FF2B5EF4-FFF2-40B4-BE49-F238E27FC236}">
                <a16:creationId xmlns:a16="http://schemas.microsoft.com/office/drawing/2014/main" id="{A1F6D2FB-681B-4333-AD66-77D363A515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0196" y="5635091"/>
            <a:ext cx="397254" cy="397254"/>
          </a:xfrm>
          <a:prstGeom prst="rect">
            <a:avLst/>
          </a:prstGeom>
        </p:spPr>
      </p:pic>
      <p:pic>
        <p:nvPicPr>
          <p:cNvPr id="21" name="Graphic 20" descr="Close">
            <a:extLst>
              <a:ext uri="{FF2B5EF4-FFF2-40B4-BE49-F238E27FC236}">
                <a16:creationId xmlns:a16="http://schemas.microsoft.com/office/drawing/2014/main" id="{8D3A0CA8-2DA5-480A-AF61-E8189DF924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2133" y="5635091"/>
            <a:ext cx="397254" cy="397254"/>
          </a:xfrm>
          <a:prstGeom prst="rect">
            <a:avLst/>
          </a:prstGeom>
        </p:spPr>
      </p:pic>
      <p:pic>
        <p:nvPicPr>
          <p:cNvPr id="22" name="Graphic 21" descr="Close">
            <a:extLst>
              <a:ext uri="{FF2B5EF4-FFF2-40B4-BE49-F238E27FC236}">
                <a16:creationId xmlns:a16="http://schemas.microsoft.com/office/drawing/2014/main" id="{63403E3B-F1F5-4C31-9BCB-C6A1F7C2FCD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4181" y="5635091"/>
            <a:ext cx="397254" cy="3972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4C43AED-71F2-4AA1-89EF-AEEA4DE118A2}"/>
              </a:ext>
            </a:extLst>
          </p:cNvPr>
          <p:cNvSpPr txBox="1"/>
          <p:nvPr/>
        </p:nvSpPr>
        <p:spPr>
          <a:xfrm>
            <a:off x="11078974" y="997527"/>
            <a:ext cx="615553" cy="152862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********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AC0774B-F536-446B-A14D-B4572A573EA8}"/>
              </a:ext>
            </a:extLst>
          </p:cNvPr>
          <p:cNvSpPr/>
          <p:nvPr/>
        </p:nvSpPr>
        <p:spPr>
          <a:xfrm>
            <a:off x="7547551" y="1132976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6EB9C0CD-A183-40E1-9791-42329CC270D6}"/>
              </a:ext>
            </a:extLst>
          </p:cNvPr>
          <p:cNvSpPr/>
          <p:nvPr/>
        </p:nvSpPr>
        <p:spPr>
          <a:xfrm rot="16200000">
            <a:off x="460992" y="5596377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3" y="4414722"/>
            <a:ext cx="3022548" cy="20414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441" b="41224"/>
          <a:stretch/>
        </p:blipFill>
        <p:spPr>
          <a:xfrm>
            <a:off x="382368" y="997527"/>
            <a:ext cx="2944837" cy="25872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4364F4C-196C-4CA5-906E-2471BF66A1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447997" y="2526151"/>
            <a:ext cx="3050712" cy="3955310"/>
          </a:xfrm>
          <a:prstGeom prst="rect">
            <a:avLst/>
          </a:prstGeom>
        </p:spPr>
      </p:pic>
      <p:pic>
        <p:nvPicPr>
          <p:cNvPr id="36" name="Picture 3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2B2A9F3-476A-4EEB-88F5-D55D9115AD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1005520"/>
            <a:ext cx="2117919" cy="19125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8478ED-58D5-4E71-B21C-242C7B50BFB3}"/>
              </a:ext>
            </a:extLst>
          </p:cNvPr>
          <p:cNvSpPr/>
          <p:nvPr/>
        </p:nvSpPr>
        <p:spPr>
          <a:xfrm>
            <a:off x="392360" y="401781"/>
            <a:ext cx="11111345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46" y="-940890"/>
            <a:ext cx="4893712" cy="42950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0CF21A-35CB-42EC-0929-A0677AD38B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1406" y="1157408"/>
            <a:ext cx="4413887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A2788A-8380-F4EB-D6A0-E8AF6B3883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0917" y="2884442"/>
            <a:ext cx="8577815" cy="2517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510A08-06AB-08B0-90EF-9D17D28EE2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7962" y="2370544"/>
            <a:ext cx="197527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24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repeatCount="indefinite" accel="50000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1523 3.7037E-7 L 0.23477 3.7037E-7 " pathEditMode="relative" rAng="0" ptsTypes="AA" p14:bounceEnd="55000">
                                          <p:cBhvr>
                                            <p:cTn id="6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4" presetClass="path" presetSubtype="0" repeatCount="indefinite" accel="50000" grpId="0" nodeType="withEffect" p14:presetBounceEnd="6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 p14:bounceEnd="60000">
                                          <p:cBhvr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repeatCount="indefinite" accel="50000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1523 3.7037E-7 L 0.23477 3.7037E-7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4" presetClass="path" presetSubtype="0" repeatCount="indefinite" accel="5000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7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741E79-0491-4133-A5BC-9D6CA78FA84E}"/>
              </a:ext>
            </a:extLst>
          </p:cNvPr>
          <p:cNvSpPr/>
          <p:nvPr/>
        </p:nvSpPr>
        <p:spPr>
          <a:xfrm>
            <a:off x="387364" y="401781"/>
            <a:ext cx="11111345" cy="6054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 vi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8C7C9-0077-20DD-F3AE-BED3716AC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817" y="188166"/>
            <a:ext cx="8023031" cy="15180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F2868F-D177-B94E-593C-E41FB8D61503}"/>
              </a:ext>
            </a:extLst>
          </p:cNvPr>
          <p:cNvSpPr txBox="1"/>
          <p:nvPr/>
        </p:nvSpPr>
        <p:spPr>
          <a:xfrm>
            <a:off x="838201" y="2007781"/>
            <a:ext cx="10275260" cy="3355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Đề xuất được cách làm thí nghiệm để tìm hiểu tính dẫn nhiệt của vật ( dẫn nhiệt tốt hay dẫn nhiệt kém)</a:t>
            </a: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Nêu được một số vật dẫn nhiệt tốt và vật dẫn nhiệt kém</a:t>
            </a:r>
          </a:p>
        </p:txBody>
      </p:sp>
    </p:spTree>
    <p:extLst>
      <p:ext uri="{BB962C8B-B14F-4D97-AF65-F5344CB8AC3E}">
        <p14:creationId xmlns:p14="http://schemas.microsoft.com/office/powerpoint/2010/main" val="3342865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9F675953-32A8-44ED-8794-5A53837D83B5}"/>
              </a:ext>
            </a:extLst>
          </p:cNvPr>
          <p:cNvSpPr/>
          <p:nvPr/>
        </p:nvSpPr>
        <p:spPr>
          <a:xfrm>
            <a:off x="1791222" y="1951757"/>
            <a:ext cx="9113339" cy="4601443"/>
          </a:xfrm>
          <a:prstGeom prst="snip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1F407BC-459E-4583-AAF4-B5955D791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82" y="2076222"/>
            <a:ext cx="1352167" cy="19136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194514" y="380999"/>
            <a:ext cx="3522099" cy="4284517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9E4D4290-0A7C-4CC1-AA00-2DB01D3B090C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4CE11B1-9724-472A-95E4-7F9707D462FB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Arrow: Down 60">
            <a:extLst>
              <a:ext uri="{FF2B5EF4-FFF2-40B4-BE49-F238E27FC236}">
                <a16:creationId xmlns:a16="http://schemas.microsoft.com/office/drawing/2014/main" id="{7015DA37-D17D-42FD-B3D9-0AC84DD740C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CE1BDD5-7D3C-4D72-8BBE-70B4118BF909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69B5085-23DF-4154-BF87-0845A79C29AA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9DFDC0E-2FAF-454C-9EF9-1969037CBDD0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2E35C6D-87CB-416C-8BB8-A9B6E4DABFCC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54D00751-129F-4DC8-9541-BDE3AED66BD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9C3B6F-D040-484B-9A73-9168F95ABCBC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7F4371A-5830-4E37-8126-062410BC1A2B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90F2D2E-D959-440C-9469-A258B9F772E2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8741252-CAF5-4CCB-8F8F-F5C09C4AB74D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BAB559-794E-45DF-BA65-1A626A616B0B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9549823-F70C-4C14-9CB4-1F2A7AC04571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3" name="Graphic 72" descr="Line arrow Straight">
            <a:extLst>
              <a:ext uri="{FF2B5EF4-FFF2-40B4-BE49-F238E27FC236}">
                <a16:creationId xmlns:a16="http://schemas.microsoft.com/office/drawing/2014/main" id="{CC1F0AC5-0989-4A1C-B0CC-B573D24DC9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74" name="Graphic 73" descr="Line arrow Straight">
            <a:extLst>
              <a:ext uri="{FF2B5EF4-FFF2-40B4-BE49-F238E27FC236}">
                <a16:creationId xmlns:a16="http://schemas.microsoft.com/office/drawing/2014/main" id="{CDE10D76-33BB-4BC1-BBE1-87E878B5AF8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1DB3077-4EAD-4CDB-92BC-3A70E5F003EA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F6415E6-734F-4008-8D87-ED7D5591FFA9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0D9AC9F-142C-43A2-9D3E-1022C220C9F2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163E632-F7D6-4036-B80C-3E7027C01361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ABC6D29-413E-4EAF-8C11-0B63DD0D52A5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8A5EFA-8855-C6F7-82AC-A95E0F807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6818" y="326006"/>
            <a:ext cx="7175614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2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06775" y="900546"/>
            <a:ext cx="10668000" cy="5652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A133622-DA56-45C5-9C80-9E27C3CBD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84" y="1898472"/>
            <a:ext cx="5341240" cy="451074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168848" y="899041"/>
            <a:ext cx="3522099" cy="4284517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1532987" y="1041598"/>
            <a:ext cx="10178710" cy="144655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80FFDB"/>
          </a:solidFill>
          <a:ln w="38100">
            <a:solidFill>
              <a:srgbClr val="51B69A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Hoạt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1: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85" t="20883"/>
          <a:stretch/>
        </p:blipFill>
        <p:spPr>
          <a:xfrm>
            <a:off x="4104014" y="2467286"/>
            <a:ext cx="2266443" cy="337312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786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100" r="59515"/>
          <a:stretch/>
        </p:blipFill>
        <p:spPr>
          <a:xfrm>
            <a:off x="2334739" y="2536738"/>
            <a:ext cx="1961642" cy="339647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D1EFF56-5306-4C11-9763-72DD28A7071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A1C7D3B-CFA0-42AD-989C-DFC3A5E3FAC9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9E3D200-2199-4AEA-B561-B169BDC2A9F0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ECCF240-F1D1-4875-872C-813441E9E956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B16E97-B66D-458A-8C21-989019D04511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8156C8-B7EA-42AA-9F6D-EA015D70C6FE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6649CF-36F1-4D56-8C9E-9FC58603B2D9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phic 47" descr="Line arrow Straight">
            <a:extLst>
              <a:ext uri="{FF2B5EF4-FFF2-40B4-BE49-F238E27FC236}">
                <a16:creationId xmlns:a16="http://schemas.microsoft.com/office/drawing/2014/main" id="{099234C5-4BE4-4912-85C3-EBA97BE4100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49" name="Graphic 48" descr="Line arrow Straight">
            <a:extLst>
              <a:ext uri="{FF2B5EF4-FFF2-40B4-BE49-F238E27FC236}">
                <a16:creationId xmlns:a16="http://schemas.microsoft.com/office/drawing/2014/main" id="{B7F71E30-CE4E-478D-9453-AD5EE85ADD1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CABB2F7-178E-4586-B26D-D6D23FB9A81F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80471D-654C-4CDE-835F-696E91AB8D25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DFC87D-E2A2-4CD9-929D-385FF1E794D8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FDC1083-65C0-40BD-8CD9-7F1DA1D019E4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693BFD3-482D-4361-BC11-2884D3C93D79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915840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457200" y="275270"/>
            <a:ext cx="11430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834136" y="943504"/>
            <a:ext cx="3585464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Chuẩn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algn="just">
              <a:buFontTx/>
              <a:buChar char="-"/>
            </a:pPr>
            <a:r>
              <a:rPr lang="vi-VN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Cốc nước có nước đá, thìa nhựa, thìa kim loại.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7096125" y="1032083"/>
            <a:ext cx="4905375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xuất</a:t>
            </a:r>
            <a:r>
              <a:rPr lang="vi-VN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cách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lang="vi-VN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thí</a:t>
            </a:r>
            <a:r>
              <a:rPr lang="en-US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vi-VN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biết giữa thìa kim loại và thìa nhựa (Hình 1), thìa nào dẫn nhiệt tốt hơn?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893098" y="5078075"/>
            <a:ext cx="371144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7304222" y="4795578"/>
            <a:ext cx="4544878" cy="1384995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Rút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4" name="Graphic 46" descr="Arrow Clockwise curve">
            <a:extLst>
              <a:ext uri="{FF2B5EF4-FFF2-40B4-BE49-F238E27FC236}">
                <a16:creationId xmlns:a16="http://schemas.microsoft.com/office/drawing/2014/main" id="{F3870A26-EA7C-4476-834C-05301DB92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572841" flipV="1">
            <a:off x="2075670" y="2558176"/>
            <a:ext cx="1263947" cy="1263947"/>
          </a:xfrm>
          <a:prstGeom prst="rect">
            <a:avLst/>
          </a:prstGeom>
        </p:spPr>
      </p:pic>
      <p:pic>
        <p:nvPicPr>
          <p:cNvPr id="45" name="Graphic 26" descr="Arrow Clockwise curve">
            <a:extLst>
              <a:ext uri="{FF2B5EF4-FFF2-40B4-BE49-F238E27FC236}">
                <a16:creationId xmlns:a16="http://schemas.microsoft.com/office/drawing/2014/main" id="{9ED8D86B-F7DE-438D-B549-2149C37CC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698329" flipH="1">
            <a:off x="7785495" y="3388194"/>
            <a:ext cx="1263947" cy="12639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D01029-B9FA-8CB4-8C87-3DF0CD7D5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090" y="118449"/>
            <a:ext cx="3127519" cy="963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A94546-A1D9-B5F8-593E-1ED6A295F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2824" y="2832050"/>
            <a:ext cx="3495675" cy="2025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2564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457200" y="275270"/>
            <a:ext cx="11430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4819650" y="1346408"/>
            <a:ext cx="6153150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Dùng tay cầm hai cán thìa để cảm nhận nhiệt độ ban đầu.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Cắm đồng thời hai thìa vào cốc nước đá.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Khoảng 3 phút sau, cầm vào hai cán thìa và cho biết cảm nhận thìa nào lạnh hơn.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D01029-B9FA-8CB4-8C87-3DF0CD7D5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090" y="118449"/>
            <a:ext cx="3127519" cy="963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A94546-A1D9-B5F8-593E-1ED6A295F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49" y="2060525"/>
            <a:ext cx="3988785" cy="2311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33185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412</Words>
  <Application>Microsoft Office PowerPoint</Application>
  <PresentationFormat>Widescreen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Berlin Sans FB Demi</vt:lpstr>
      <vt:lpstr>Bernard MT Condensed</vt:lpstr>
      <vt:lpstr>Calibri</vt:lpstr>
      <vt:lpstr>Cambria</vt:lpstr>
      <vt:lpstr>UTM Loko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22</cp:revision>
  <dcterms:created xsi:type="dcterms:W3CDTF">2023-09-28T12:19:12Z</dcterms:created>
  <dcterms:modified xsi:type="dcterms:W3CDTF">2025-12-01T15:29:40Z</dcterms:modified>
</cp:coreProperties>
</file>