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4" r:id="rId2"/>
    <p:sldId id="7311" r:id="rId3"/>
    <p:sldId id="259" r:id="rId4"/>
    <p:sldId id="321" r:id="rId5"/>
    <p:sldId id="7307" r:id="rId6"/>
    <p:sldId id="7314" r:id="rId7"/>
    <p:sldId id="7315" r:id="rId8"/>
    <p:sldId id="7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C763-3AE0-478A-9884-3A07BAA3B0AA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0AFE-4C7B-427C-B0F0-C5581B35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6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4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2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6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3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5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0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51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1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86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345440" y="304800"/>
            <a:ext cx="11531600" cy="625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FD8F2D-9A05-67CF-7F52-905C750B9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50850"/>
            <a:ext cx="1376362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1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71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C4DD81D-F781-D584-7701-891E7A8004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8540484"/>
            <a:ext cx="1109609" cy="110960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8B2AF17-3F42-23BD-052F-EF21CCBA92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280792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30AB1-7856-C9B7-0E8B-D0D825275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359" y="438292"/>
            <a:ext cx="896799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735067"/>
            <a:ext cx="215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923722"/>
                </a:solidFill>
                <a:latin typeface="Cambria" panose="02040503050406030204" pitchFamily="18" charset="0"/>
              </a:rPr>
              <a:t> &gt;, &lt;, =?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2FBA91-EB3C-2F26-C74E-7F2D0A6D430B}"/>
              </a:ext>
            </a:extLst>
          </p:cNvPr>
          <p:cNvGrpSpPr/>
          <p:nvPr/>
        </p:nvGrpSpPr>
        <p:grpSpPr>
          <a:xfrm>
            <a:off x="5132741" y="780607"/>
            <a:ext cx="5394960" cy="2482603"/>
            <a:chOff x="5410143" y="297722"/>
            <a:chExt cx="5394960" cy="248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E6014F-0F60-2AF4-EBCD-48DAF0282F14}"/>
                </a:ext>
              </a:extLst>
            </p:cNvPr>
            <p:cNvSpPr txBox="1"/>
            <p:nvPr/>
          </p:nvSpPr>
          <p:spPr>
            <a:xfrm>
              <a:off x="5410143" y="297722"/>
              <a:ext cx="5394960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98 979        701 352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651 410        639 837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4 785 696        5 460 315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F9E9CD-77A1-D327-773C-05B25954FD5D}"/>
                </a:ext>
              </a:extLst>
            </p:cNvPr>
            <p:cNvSpPr/>
            <p:nvPr/>
          </p:nvSpPr>
          <p:spPr>
            <a:xfrm>
              <a:off x="7454587" y="495898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74D90C-07BE-90D4-4488-85E49A35D163}"/>
                </a:ext>
              </a:extLst>
            </p:cNvPr>
            <p:cNvSpPr/>
            <p:nvPr/>
          </p:nvSpPr>
          <p:spPr>
            <a:xfrm>
              <a:off x="7210747" y="131885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7FFEFB-C427-EFE0-DB12-154E2FD2B8EA}"/>
                </a:ext>
              </a:extLst>
            </p:cNvPr>
            <p:cNvSpPr/>
            <p:nvPr/>
          </p:nvSpPr>
          <p:spPr>
            <a:xfrm>
              <a:off x="7566347" y="215197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51720-1CB5-9433-5F0E-6746CE81A994}"/>
              </a:ext>
            </a:extLst>
          </p:cNvPr>
          <p:cNvGrpSpPr/>
          <p:nvPr/>
        </p:nvGrpSpPr>
        <p:grpSpPr>
          <a:xfrm>
            <a:off x="1366463" y="3647097"/>
            <a:ext cx="7640663" cy="2482603"/>
            <a:chOff x="3287730" y="3390243"/>
            <a:chExt cx="7640663" cy="2482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376A4-C428-A968-2874-39B914D75B33}"/>
                </a:ext>
              </a:extLst>
            </p:cNvPr>
            <p:cNvSpPr txBox="1"/>
            <p:nvPr/>
          </p:nvSpPr>
          <p:spPr>
            <a:xfrm>
              <a:off x="3287730" y="3390243"/>
              <a:ext cx="7640663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37 020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30 000 + 7 000 + 20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200 895 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200 000 + 900 + 5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8 100 300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7 000 000 + 900 000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77B04D-5F3B-D1C3-9C91-3C1459C7E728}"/>
                </a:ext>
              </a:extLst>
            </p:cNvPr>
            <p:cNvSpPr/>
            <p:nvPr/>
          </p:nvSpPr>
          <p:spPr>
            <a:xfrm>
              <a:off x="5358659" y="3537047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801FDA-07FC-30E3-DC2B-87862B8857F9}"/>
                </a:ext>
              </a:extLst>
            </p:cNvPr>
            <p:cNvSpPr/>
            <p:nvPr/>
          </p:nvSpPr>
          <p:spPr>
            <a:xfrm>
              <a:off x="5155915" y="4390830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84287BE-DAE0-66A5-8CCD-1B2C5B0002D4}"/>
                </a:ext>
              </a:extLst>
            </p:cNvPr>
            <p:cNvSpPr/>
            <p:nvPr/>
          </p:nvSpPr>
          <p:spPr>
            <a:xfrm>
              <a:off x="5521791" y="5213676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A0FBDA-2720-DCAA-5385-1AAF1D87054C}"/>
              </a:ext>
            </a:extLst>
          </p:cNvPr>
          <p:cNvSpPr/>
          <p:nvPr/>
        </p:nvSpPr>
        <p:spPr>
          <a:xfrm>
            <a:off x="7175472" y="9770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C07914-3CF2-33CC-29F3-FC3F731C2688}"/>
              </a:ext>
            </a:extLst>
          </p:cNvPr>
          <p:cNvSpPr/>
          <p:nvPr/>
        </p:nvSpPr>
        <p:spPr>
          <a:xfrm>
            <a:off x="6928892" y="1788728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F73DAA-D4E3-CF0F-FF9B-81C5EB8C6819}"/>
              </a:ext>
            </a:extLst>
          </p:cNvPr>
          <p:cNvSpPr/>
          <p:nvPr/>
        </p:nvSpPr>
        <p:spPr>
          <a:xfrm>
            <a:off x="7298762" y="2620935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28D50-CC1C-FE70-DE52-9186E950446B}"/>
              </a:ext>
            </a:extLst>
          </p:cNvPr>
          <p:cNvSpPr txBox="1"/>
          <p:nvPr/>
        </p:nvSpPr>
        <p:spPr>
          <a:xfrm>
            <a:off x="5363111" y="42637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E9461F-4CC8-A89F-270D-14E34811817E}"/>
              </a:ext>
            </a:extLst>
          </p:cNvPr>
          <p:cNvSpPr/>
          <p:nvPr/>
        </p:nvSpPr>
        <p:spPr>
          <a:xfrm>
            <a:off x="3435679" y="3792189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3A861-D1C4-36A3-E9F2-E386EA2A35AD}"/>
              </a:ext>
            </a:extLst>
          </p:cNvPr>
          <p:cNvSpPr txBox="1"/>
          <p:nvPr/>
        </p:nvSpPr>
        <p:spPr>
          <a:xfrm>
            <a:off x="5301466" y="50343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5C4FB1-6C5C-5414-443C-EF0BF75DEAC7}"/>
              </a:ext>
            </a:extLst>
          </p:cNvPr>
          <p:cNvSpPr/>
          <p:nvPr/>
        </p:nvSpPr>
        <p:spPr>
          <a:xfrm>
            <a:off x="3230195" y="46346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124829-45A7-904D-522C-12F997096F97}"/>
              </a:ext>
            </a:extLst>
          </p:cNvPr>
          <p:cNvSpPr txBox="1"/>
          <p:nvPr/>
        </p:nvSpPr>
        <p:spPr>
          <a:xfrm>
            <a:off x="5414481" y="59898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5D903B8-EAA9-5426-5D1F-0D33673CA977}"/>
              </a:ext>
            </a:extLst>
          </p:cNvPr>
          <p:cNvSpPr/>
          <p:nvPr/>
        </p:nvSpPr>
        <p:spPr>
          <a:xfrm>
            <a:off x="3600064" y="5466877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923722"/>
                </a:solidFill>
                <a:latin typeface="Cambria" panose="02040503050406030204" pitchFamily="18" charset="0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0DA4-6821-11A3-446B-13DE1A5E5156}"/>
              </a:ext>
            </a:extLst>
          </p:cNvPr>
          <p:cNvSpPr txBox="1"/>
          <p:nvPr/>
        </p:nvSpPr>
        <p:spPr>
          <a:xfrm>
            <a:off x="6298057" y="1880170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Nước nào có số lượt khách du lịch đến Việt Nam nhiều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C7AA3-1E2F-A5C4-F6FB-E8186AB2F1C8}"/>
              </a:ext>
            </a:extLst>
          </p:cNvPr>
          <p:cNvSpPr/>
          <p:nvPr/>
        </p:nvSpPr>
        <p:spPr>
          <a:xfrm>
            <a:off x="1479479" y="5137079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978B-5CA5-9C08-D896-FEE4A83FEADE}"/>
              </a:ext>
            </a:extLst>
          </p:cNvPr>
          <p:cNvSpPr txBox="1"/>
          <p:nvPr/>
        </p:nvSpPr>
        <p:spPr>
          <a:xfrm>
            <a:off x="6277509" y="2887037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có số lượt khách du lịch đến Việt Nam nhiều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1D85F-A3F7-CC1A-A546-5ABA0DC1C024}"/>
              </a:ext>
            </a:extLst>
          </p:cNvPr>
          <p:cNvSpPr txBox="1"/>
          <p:nvPr/>
        </p:nvSpPr>
        <p:spPr>
          <a:xfrm>
            <a:off x="6287783" y="384253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nào có số lượt khách du lịch đến Việt Nam ít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552D0-1474-6CF2-9920-422E6E684AF0}"/>
              </a:ext>
            </a:extLst>
          </p:cNvPr>
          <p:cNvSpPr txBox="1"/>
          <p:nvPr/>
        </p:nvSpPr>
        <p:spPr>
          <a:xfrm>
            <a:off x="6308332" y="488022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có số lượt khách du lịch đến Việt Nam ít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D3032-D5B2-0473-7350-90B488E6895A}"/>
              </a:ext>
            </a:extLst>
          </p:cNvPr>
          <p:cNvSpPr/>
          <p:nvPr/>
        </p:nvSpPr>
        <p:spPr>
          <a:xfrm>
            <a:off x="1551398" y="3082248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3BD59-0E21-5DC8-C20A-299DA6A29542}"/>
              </a:ext>
            </a:extLst>
          </p:cNvPr>
          <p:cNvSpPr txBox="1"/>
          <p:nvPr/>
        </p:nvSpPr>
        <p:spPr>
          <a:xfrm>
            <a:off x="1613043" y="2321959"/>
            <a:ext cx="996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Khi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8 891 400.</a:t>
            </a:r>
          </a:p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8 891 300”.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0D956555-3218-5DFC-CA00-AA44828217E1}"/>
              </a:ext>
            </a:extLst>
          </p:cNvPr>
          <p:cNvSpPr/>
          <p:nvPr/>
        </p:nvSpPr>
        <p:spPr>
          <a:xfrm>
            <a:off x="1450676" y="4726112"/>
            <a:ext cx="9891994" cy="1438381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Bạn Việt nói đúng vì số 4 ở hàng chục bé hơn 5 nên ta làm tròn xuống.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06878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B547F2-6777-26D3-C2E7-ECA59CCD5894}"/>
              </a:ext>
            </a:extLst>
          </p:cNvPr>
          <p:cNvSpPr txBox="1"/>
          <p:nvPr/>
        </p:nvSpPr>
        <p:spPr>
          <a:xfrm>
            <a:off x="1253448" y="2188866"/>
            <a:ext cx="1019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b) Mỗi bạn dưới đây đã làm tròn số học sinh đến hàng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BE6EF-6151-B473-D4C8-D4F2D992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314" y="2810168"/>
            <a:ext cx="7950210" cy="3405698"/>
          </a:xfrm>
          <a:prstGeom prst="rect">
            <a:avLst/>
          </a:prstGeom>
        </p:spPr>
      </p:pic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E3D22D16-0B18-B9B6-7130-5C7B3EE9E5B6}"/>
              </a:ext>
            </a:extLst>
          </p:cNvPr>
          <p:cNvSpPr/>
          <p:nvPr/>
        </p:nvSpPr>
        <p:spPr>
          <a:xfrm>
            <a:off x="2334253" y="5558319"/>
            <a:ext cx="2165827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Google Shape;8497;p43">
            <a:extLst>
              <a:ext uri="{FF2B5EF4-FFF2-40B4-BE49-F238E27FC236}">
                <a16:creationId xmlns:a16="http://schemas.microsoft.com/office/drawing/2014/main" id="{118D0BBD-0DA5-FDC9-841A-F8A63526AC77}"/>
              </a:ext>
            </a:extLst>
          </p:cNvPr>
          <p:cNvSpPr/>
          <p:nvPr/>
        </p:nvSpPr>
        <p:spPr>
          <a:xfrm>
            <a:off x="5221291" y="5445303"/>
            <a:ext cx="1682943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2" name="Google Shape;8497;p43">
            <a:extLst>
              <a:ext uri="{FF2B5EF4-FFF2-40B4-BE49-F238E27FC236}">
                <a16:creationId xmlns:a16="http://schemas.microsoft.com/office/drawing/2014/main" id="{097F9606-8E10-0E58-FCAB-09C3B33C10AD}"/>
              </a:ext>
            </a:extLst>
          </p:cNvPr>
          <p:cNvSpPr/>
          <p:nvPr/>
        </p:nvSpPr>
        <p:spPr>
          <a:xfrm>
            <a:off x="7543251" y="5517221"/>
            <a:ext cx="2258295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210540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819189" y="998342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4: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311685" y="367450"/>
            <a:ext cx="9544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Trong siêu thị điện máy, cô bán hàng đã đặt nhầm biển giá tiền của bốn loại máy tính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" y="1745294"/>
            <a:ext cx="6584665" cy="4499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5D141-D417-D2B8-A924-E47D403FDC9C}"/>
              </a:ext>
            </a:extLst>
          </p:cNvPr>
          <p:cNvSpPr txBox="1"/>
          <p:nvPr/>
        </p:nvSpPr>
        <p:spPr>
          <a:xfrm>
            <a:off x="6380253" y="1880171"/>
            <a:ext cx="5404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B8F87-8FFE-9A0D-B2F2-6FD9FC89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15" y="1841403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396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34</cp:revision>
  <dcterms:created xsi:type="dcterms:W3CDTF">2023-10-09T01:36:50Z</dcterms:created>
  <dcterms:modified xsi:type="dcterms:W3CDTF">2025-12-25T13:57:51Z</dcterms:modified>
</cp:coreProperties>
</file>