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</p:sldMasterIdLst>
  <p:notesMasterIdLst>
    <p:notesMasterId r:id="rId19"/>
  </p:notesMasterIdLst>
  <p:sldIdLst>
    <p:sldId id="308" r:id="rId4"/>
    <p:sldId id="334" r:id="rId5"/>
    <p:sldId id="282" r:id="rId6"/>
    <p:sldId id="304" r:id="rId7"/>
    <p:sldId id="306" r:id="rId8"/>
    <p:sldId id="335" r:id="rId9"/>
    <p:sldId id="305" r:id="rId10"/>
    <p:sldId id="270" r:id="rId11"/>
    <p:sldId id="322" r:id="rId12"/>
    <p:sldId id="336" r:id="rId13"/>
    <p:sldId id="311" r:id="rId14"/>
    <p:sldId id="313" r:id="rId15"/>
    <p:sldId id="324" r:id="rId16"/>
    <p:sldId id="338" r:id="rId17"/>
    <p:sldId id="33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2B910-DAE3-FBF5-B80B-02E7FC04346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93" y="0"/>
            <a:ext cx="1472166" cy="14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:a16="http://schemas.microsoft.com/office/drawing/2014/main" id="{A99633FC-18AE-D20F-9550-B0630F42E266}"/>
              </a:ext>
            </a:extLst>
          </p:cNvPr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:a16="http://schemas.microsoft.com/office/drawing/2014/main" id="{0F80F9DF-609D-F6E5-0B5B-3DD3FF37F54C}"/>
              </a:ext>
            </a:extLst>
          </p:cNvPr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MNPG: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14557D-25AC-0162-2FA1-FD97749A444B}"/>
              </a:ext>
            </a:extLst>
          </p:cNvPr>
          <p:cNvSpPr/>
          <p:nvPr/>
        </p:nvSpPr>
        <p:spPr bwMode="auto">
          <a:xfrm>
            <a:off x="3831402" y="2586433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952" y="208392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625" y="405177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336" y="405177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7CEE09-DF1A-15DB-1DDF-75459B397743}"/>
              </a:ext>
            </a:extLst>
          </p:cNvPr>
          <p:cNvCxnSpPr/>
          <p:nvPr/>
        </p:nvCxnSpPr>
        <p:spPr>
          <a:xfrm flipH="1">
            <a:off x="3815856" y="413877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58A4D2-7734-DA6F-11AD-4C5E1B9571AE}"/>
              </a:ext>
            </a:extLst>
          </p:cNvPr>
          <p:cNvCxnSpPr/>
          <p:nvPr/>
        </p:nvCxnSpPr>
        <p:spPr>
          <a:xfrm flipH="1">
            <a:off x="3822414" y="2581699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3840852" y="2553188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0428AD-3742-57D2-3692-E75278F8E794}"/>
              </a:ext>
            </a:extLst>
          </p:cNvPr>
          <p:cNvCxnSpPr>
            <a:cxnSpLocks/>
          </p:cNvCxnSpPr>
          <p:nvPr/>
        </p:nvCxnSpPr>
        <p:spPr>
          <a:xfrm flipV="1">
            <a:off x="8206074" y="2556905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:a16="http://schemas.microsoft.com/office/drawing/2014/main" id="{0B27F858-F897-18F8-42AA-6FEBE62915A7}"/>
              </a:ext>
            </a:extLst>
          </p:cNvPr>
          <p:cNvSpPr txBox="1"/>
          <p:nvPr/>
        </p:nvSpPr>
        <p:spPr>
          <a:xfrm>
            <a:off x="2297065" y="450262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id="{F443FD63-7477-6DC7-1091-A4D74C525B34}"/>
              </a:ext>
            </a:extLst>
          </p:cNvPr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641384A-61CB-0D51-8A8A-2B2EFA6A194F}"/>
              </a:ext>
            </a:extLst>
          </p:cNvPr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62B28-E6AC-4D8D-A119-34E39671F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689E00-B39F-40F8-B0BE-2ECBBA1D61FF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98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C916F2A-0F5B-A440-CE31-0DC61A8A7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4" y="1805697"/>
            <a:ext cx="3294586" cy="50157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561ACDE-E95A-EC60-A9F7-7D03E6EAA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6" name="组合 27">
            <a:extLst>
              <a:ext uri="{FF2B5EF4-FFF2-40B4-BE49-F238E27FC236}">
                <a16:creationId xmlns:a16="http://schemas.microsoft.com/office/drawing/2014/main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:a16="http://schemas.microsoft.com/office/drawing/2014/main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4CFD51EC-88D3-7B80-E622-A1B7F07F8FD9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:a16="http://schemas.microsoft.com/office/drawing/2014/main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68130E-FED0-589A-1BFB-431685AC55C5}"/>
              </a:ext>
            </a:extLst>
          </p:cNvPr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BA2F538-8C1B-5B2D-454F-BD5E7561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FDA29A5-27D1-9E25-2792-EAEB69F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07081FC-51BC-F37C-15AB-E8CFBAF8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CF17B393-51BA-52BB-7E5D-138C77A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082EA1-37B2-6EBF-42C5-37669961207B}"/>
              </a:ext>
            </a:extLst>
          </p:cNvPr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D968E-86A0-BB61-D2C8-E3128E961317}"/>
              </a:ext>
            </a:extLst>
          </p:cNvPr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EE58AC-2ED1-D17A-FC43-3E1A35EE425A}"/>
              </a:ext>
            </a:extLst>
          </p:cNvPr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910957-BBFB-B483-6577-DCA019542D93}"/>
              </a:ext>
            </a:extLst>
          </p:cNvPr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17F7BC-2ABB-6FD8-8D96-77D9E85C2559}"/>
              </a:ext>
            </a:extLst>
          </p:cNvPr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24B212-AD12-A88F-F21F-7427320B3B37}"/>
              </a:ext>
            </a:extLst>
          </p:cNvPr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079947-89BE-4366-8173-C57382B22343}"/>
              </a:ext>
            </a:extLst>
          </p:cNvPr>
          <p:cNvSpPr txBox="1"/>
          <p:nvPr/>
        </p:nvSpPr>
        <p:spPr>
          <a:xfrm>
            <a:off x="2246833" y="41023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12427-7427-DAE2-5800-93C3A7D252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47" y="1700293"/>
            <a:ext cx="7803556" cy="25239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371</Words>
  <Application>Microsoft Office PowerPoint</Application>
  <PresentationFormat>Widescreen</PresentationFormat>
  <Paragraphs>76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微软雅黑</vt:lpstr>
      <vt:lpstr>Arial</vt:lpstr>
      <vt:lpstr>Calibri</vt:lpstr>
      <vt:lpstr>Cambria</vt:lpstr>
      <vt:lpstr>inpin heiti</vt:lpstr>
      <vt:lpstr>Times New Roman</vt:lpstr>
      <vt:lpstr>UTM Ong Do Gia</vt:lpstr>
      <vt:lpstr>Office 主题​​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40</cp:revision>
  <dcterms:created xsi:type="dcterms:W3CDTF">2023-10-05T01:22:19Z</dcterms:created>
  <dcterms:modified xsi:type="dcterms:W3CDTF">2025-12-08T14:44:22Z</dcterms:modified>
</cp:coreProperties>
</file>