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56" r:id="rId2"/>
    <p:sldId id="278" r:id="rId3"/>
    <p:sldId id="352" r:id="rId4"/>
    <p:sldId id="35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8" autoAdjust="0"/>
    <p:restoredTop sz="94660"/>
  </p:normalViewPr>
  <p:slideViewPr>
    <p:cSldViewPr snapToGrid="0">
      <p:cViewPr varScale="1">
        <p:scale>
          <a:sx n="78" d="100"/>
          <a:sy n="78" d="100"/>
        </p:scale>
        <p:origin x="90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C3850-7209-497E-B536-7B95C59F513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BC905-CB93-4A22-AB48-427D6941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59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4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2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9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0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7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4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6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30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4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0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7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488A9-86EA-4D87-B18A-047186A3E8D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9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1B682-B0F8-C93C-2FFC-CBE6B8224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2AC359B-A64B-D16B-CEC7-9175221BA5A6}"/>
              </a:ext>
            </a:extLst>
          </p:cNvPr>
          <p:cNvSpPr txBox="1"/>
          <p:nvPr/>
        </p:nvSpPr>
        <p:spPr>
          <a:xfrm>
            <a:off x="2482083" y="3741575"/>
            <a:ext cx="66520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</a:rPr>
              <a:t>Giáo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viên</a:t>
            </a:r>
            <a:r>
              <a:rPr lang="en-US" sz="4400" b="1" dirty="0">
                <a:solidFill>
                  <a:srgbClr val="FF0000"/>
                </a:solidFill>
              </a:rPr>
              <a:t>: Nguyễn Anh Thư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7AE037-33CA-6700-398B-3C5A9188F903}"/>
              </a:ext>
            </a:extLst>
          </p:cNvPr>
          <p:cNvSpPr txBox="1"/>
          <p:nvPr/>
        </p:nvSpPr>
        <p:spPr>
          <a:xfrm>
            <a:off x="1573161" y="1337187"/>
            <a:ext cx="8160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Bài</a:t>
            </a:r>
            <a:r>
              <a:rPr lang="en-US" sz="4000" b="1" dirty="0">
                <a:solidFill>
                  <a:srgbClr val="FF0000"/>
                </a:solidFill>
              </a:rPr>
              <a:t> 22: </a:t>
            </a:r>
            <a:r>
              <a:rPr lang="en-US" sz="4000" b="1" dirty="0" err="1">
                <a:solidFill>
                  <a:srgbClr val="FF0000"/>
                </a:solidFill>
              </a:rPr>
              <a:t>Phép</a:t>
            </a:r>
            <a:r>
              <a:rPr lang="en-US" sz="4000" b="1" dirty="0">
                <a:solidFill>
                  <a:srgbClr val="FF0000"/>
                </a:solidFill>
              </a:rPr>
              <a:t> chia </a:t>
            </a:r>
            <a:r>
              <a:rPr lang="en-US" sz="4000" b="1" dirty="0" err="1">
                <a:solidFill>
                  <a:srgbClr val="FF0000"/>
                </a:solidFill>
              </a:rPr>
              <a:t>số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thập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phân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</a:rPr>
              <a:t>(</a:t>
            </a:r>
            <a:r>
              <a:rPr lang="en-US" sz="4000" b="1" dirty="0" err="1">
                <a:solidFill>
                  <a:srgbClr val="FF0000"/>
                </a:solidFill>
              </a:rPr>
              <a:t>Tiết</a:t>
            </a:r>
            <a:r>
              <a:rPr lang="en-US" sz="4000" b="1" dirty="0">
                <a:solidFill>
                  <a:srgbClr val="FF0000"/>
                </a:solidFill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2419512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8650" y="398175"/>
            <a:ext cx="11280710" cy="6110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2322690" y="1433385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0,36 : 9</a:t>
            </a:r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2858701" y="2108128"/>
            <a:ext cx="114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0,36</a:t>
            </a: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3849302" y="2175378"/>
            <a:ext cx="0" cy="990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2" name="Line 24"/>
          <p:cNvSpPr>
            <a:spLocks noChangeShapeType="1"/>
          </p:cNvSpPr>
          <p:nvPr/>
        </p:nvSpPr>
        <p:spPr bwMode="auto">
          <a:xfrm>
            <a:off x="3849302" y="2556378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4001702" y="2113466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14" name="Rectangle 26"/>
          <p:cNvSpPr>
            <a:spLocks noChangeArrowheads="1"/>
          </p:cNvSpPr>
          <p:nvPr/>
        </p:nvSpPr>
        <p:spPr bwMode="auto">
          <a:xfrm>
            <a:off x="2877752" y="2586541"/>
            <a:ext cx="902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0 36</a:t>
            </a:r>
          </a:p>
        </p:txBody>
      </p:sp>
      <p:sp>
        <p:nvSpPr>
          <p:cNvPr id="15" name="Rectangle 27"/>
          <p:cNvSpPr>
            <a:spLocks noChangeArrowheads="1"/>
          </p:cNvSpPr>
          <p:nvPr/>
        </p:nvSpPr>
        <p:spPr bwMode="auto">
          <a:xfrm>
            <a:off x="3163502" y="304374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7" name="Rectangle 29"/>
          <p:cNvSpPr>
            <a:spLocks noChangeArrowheads="1"/>
          </p:cNvSpPr>
          <p:nvPr/>
        </p:nvSpPr>
        <p:spPr bwMode="auto">
          <a:xfrm>
            <a:off x="3849302" y="2480178"/>
            <a:ext cx="902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0,04</a:t>
            </a:r>
          </a:p>
        </p:txBody>
      </p:sp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7058433" y="1433385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95,2 : 68 =</a:t>
            </a:r>
          </a:p>
        </p:txBody>
      </p: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7718834" y="2172556"/>
            <a:ext cx="114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95,2</a:t>
            </a:r>
          </a:p>
        </p:txBody>
      </p:sp>
      <p:sp>
        <p:nvSpPr>
          <p:cNvPr id="20" name="Rectangle 32"/>
          <p:cNvSpPr>
            <a:spLocks noChangeArrowheads="1"/>
          </p:cNvSpPr>
          <p:nvPr/>
        </p:nvSpPr>
        <p:spPr bwMode="auto">
          <a:xfrm>
            <a:off x="8728483" y="2576385"/>
            <a:ext cx="692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1,4</a:t>
            </a:r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>
            <a:off x="8734833" y="2347785"/>
            <a:ext cx="0" cy="990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8804683" y="220967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68</a:t>
            </a:r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>
            <a:off x="8734833" y="2652585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7788683" y="2652585"/>
            <a:ext cx="793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272</a:t>
            </a: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5033577" y="3840594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5,28 : 4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410868" y="4422624"/>
            <a:ext cx="114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5,28</a:t>
            </a:r>
          </a:p>
        </p:txBody>
      </p:sp>
      <p:sp>
        <p:nvSpPr>
          <p:cNvPr id="28" name="Line 8"/>
          <p:cNvSpPr>
            <a:spLocks noChangeShapeType="1"/>
          </p:cNvSpPr>
          <p:nvPr/>
        </p:nvSpPr>
        <p:spPr bwMode="auto">
          <a:xfrm>
            <a:off x="6323304" y="453694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>
            <a:off x="6323304" y="491794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6490634" y="4399132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5694654" y="4911229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5715000" y="5298940"/>
            <a:ext cx="8159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08</a:t>
            </a:r>
          </a:p>
        </p:txBody>
      </p:sp>
      <p:sp>
        <p:nvSpPr>
          <p:cNvPr id="33" name="Rectangle 14"/>
          <p:cNvSpPr>
            <a:spLocks noChangeArrowheads="1"/>
          </p:cNvSpPr>
          <p:nvPr/>
        </p:nvSpPr>
        <p:spPr bwMode="auto">
          <a:xfrm>
            <a:off x="6323304" y="4841740"/>
            <a:ext cx="902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1,32</a:t>
            </a:r>
          </a:p>
        </p:txBody>
      </p:sp>
      <p:sp>
        <p:nvSpPr>
          <p:cNvPr id="42" name="Rectangle 23"/>
          <p:cNvSpPr>
            <a:spLocks noChangeArrowheads="1"/>
          </p:cNvSpPr>
          <p:nvPr/>
        </p:nvSpPr>
        <p:spPr bwMode="auto">
          <a:xfrm>
            <a:off x="5393029" y="4907841"/>
            <a:ext cx="387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Rectangle 36">
            <a:extLst>
              <a:ext uri="{FF2B5EF4-FFF2-40B4-BE49-F238E27FC236}">
                <a16:creationId xmlns:a16="http://schemas.microsoft.com/office/drawing/2014/main" id="{7224E464-B80B-26C2-2726-84A5EC17B06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235682" y="3147885"/>
            <a:ext cx="457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4" name="Rectangle 13">
            <a:extLst>
              <a:ext uri="{FF2B5EF4-FFF2-40B4-BE49-F238E27FC236}">
                <a16:creationId xmlns:a16="http://schemas.microsoft.com/office/drawing/2014/main" id="{50EE73D8-C05D-E0DD-19C6-EE6697873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075" y="5784715"/>
            <a:ext cx="6350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563646-82F2-38B6-DED7-E39A68A291DF}"/>
              </a:ext>
            </a:extLst>
          </p:cNvPr>
          <p:cNvSpPr txBox="1"/>
          <p:nvPr/>
        </p:nvSpPr>
        <p:spPr>
          <a:xfrm>
            <a:off x="1573161" y="707923"/>
            <a:ext cx="2428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Đặt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/>
              <a:t>tính</a:t>
            </a:r>
          </a:p>
        </p:txBody>
      </p:sp>
    </p:spTree>
    <p:extLst>
      <p:ext uri="{BB962C8B-B14F-4D97-AF65-F5344CB8AC3E}">
        <p14:creationId xmlns:p14="http://schemas.microsoft.com/office/powerpoint/2010/main" val="2668609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1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1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1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1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1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1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1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 animBg="1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 animBg="1"/>
      <p:bldP spid="22" grpId="0"/>
      <p:bldP spid="23" grpId="0" animBg="1"/>
      <p:bldP spid="24" grpId="0"/>
      <p:bldP spid="26" grpId="0"/>
      <p:bldP spid="27" grpId="0"/>
      <p:bldP spid="28" grpId="0" animBg="1"/>
      <p:bldP spid="29" grpId="0" animBg="1"/>
      <p:bldP spid="30" grpId="0"/>
      <p:bldP spid="31" grpId="0"/>
      <p:bldP spid="32" grpId="0"/>
      <p:bldP spid="33" grpId="0"/>
      <p:bldP spid="42" grpId="0"/>
      <p:bldP spid="8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28650" y="398175"/>
            <a:ext cx="11280710" cy="6110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396E95-7542-C97A-B6BF-C19D0C3C9A6D}"/>
              </a:ext>
            </a:extLst>
          </p:cNvPr>
          <p:cNvSpPr/>
          <p:nvPr/>
        </p:nvSpPr>
        <p:spPr>
          <a:xfrm>
            <a:off x="742950" y="542925"/>
            <a:ext cx="657225" cy="60007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73607B-A101-D59A-6488-F1BFC526CCD0}"/>
              </a:ext>
            </a:extLst>
          </p:cNvPr>
          <p:cNvSpPr txBox="1"/>
          <p:nvPr/>
        </p:nvSpPr>
        <p:spPr>
          <a:xfrm>
            <a:off x="1609725" y="495300"/>
            <a:ext cx="10172700" cy="1766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Cho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7 657 : 31 = 247.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kết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quả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) 765,7 : 31                                     b) 76,57 : 31                                     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D26DC1-5DF9-9027-6F72-43AE26B5347B}"/>
              </a:ext>
            </a:extLst>
          </p:cNvPr>
          <p:cNvSpPr txBox="1"/>
          <p:nvPr/>
        </p:nvSpPr>
        <p:spPr>
          <a:xfrm>
            <a:off x="3554186" y="1760764"/>
            <a:ext cx="1438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24,7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C506D2B-7034-978E-4543-5A99B6D7CD1B}"/>
              </a:ext>
            </a:extLst>
          </p:cNvPr>
          <p:cNvSpPr txBox="1"/>
          <p:nvPr/>
        </p:nvSpPr>
        <p:spPr>
          <a:xfrm>
            <a:off x="8386082" y="1748518"/>
            <a:ext cx="1438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2,47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70C22DE-E483-2CB8-1F2E-8C84C402AC9F}"/>
              </a:ext>
            </a:extLst>
          </p:cNvPr>
          <p:cNvSpPr txBox="1"/>
          <p:nvPr/>
        </p:nvSpPr>
        <p:spPr>
          <a:xfrm>
            <a:off x="4257675" y="2876550"/>
            <a:ext cx="3514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c) 76,57 : 247</a:t>
            </a:r>
            <a:endParaRPr lang="en-US" sz="28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77AD733-7BD8-8A7B-CDA4-A2890AC1E650}"/>
              </a:ext>
            </a:extLst>
          </p:cNvPr>
          <p:cNvSpPr txBox="1"/>
          <p:nvPr/>
        </p:nvSpPr>
        <p:spPr>
          <a:xfrm>
            <a:off x="6404882" y="2869747"/>
            <a:ext cx="1438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0,31</a:t>
            </a:r>
          </a:p>
        </p:txBody>
      </p:sp>
    </p:spTree>
    <p:extLst>
      <p:ext uri="{BB962C8B-B14F-4D97-AF65-F5344CB8AC3E}">
        <p14:creationId xmlns:p14="http://schemas.microsoft.com/office/powerpoint/2010/main" val="34853690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/>
      <p:bldP spid="25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28650" y="398175"/>
            <a:ext cx="11280710" cy="6110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396E95-7542-C97A-B6BF-C19D0C3C9A6D}"/>
              </a:ext>
            </a:extLst>
          </p:cNvPr>
          <p:cNvSpPr/>
          <p:nvPr/>
        </p:nvSpPr>
        <p:spPr>
          <a:xfrm>
            <a:off x="742950" y="542925"/>
            <a:ext cx="657225" cy="60007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73607B-A101-D59A-6488-F1BFC526CCD0}"/>
              </a:ext>
            </a:extLst>
          </p:cNvPr>
          <p:cNvSpPr txBox="1"/>
          <p:nvPr/>
        </p:nvSpPr>
        <p:spPr>
          <a:xfrm>
            <a:off x="1609725" y="495300"/>
            <a:ext cx="10172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Rô-bốt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đều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9,68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8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khay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khay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đựng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314A6A-FFC1-1ADA-047C-769B82FDB289}"/>
              </a:ext>
            </a:extLst>
          </p:cNvPr>
          <p:cNvSpPr txBox="1"/>
          <p:nvPr/>
        </p:nvSpPr>
        <p:spPr>
          <a:xfrm>
            <a:off x="2474945" y="2259269"/>
            <a:ext cx="6572250" cy="2060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0" marR="0" algn="ctr">
              <a:lnSpc>
                <a:spcPct val="112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cá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khay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0" marR="0" algn="ctr">
              <a:lnSpc>
                <a:spcPct val="112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9,68 : 8 = 1,21 (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marL="0" marR="0" algn="r">
              <a:lnSpc>
                <a:spcPct val="112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i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2800" i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1,21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cá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48578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145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Administrator</cp:lastModifiedBy>
  <cp:revision>89</cp:revision>
  <dcterms:created xsi:type="dcterms:W3CDTF">2021-11-09T06:36:28Z</dcterms:created>
  <dcterms:modified xsi:type="dcterms:W3CDTF">2025-11-12T03:10:24Z</dcterms:modified>
</cp:coreProperties>
</file>