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7" r:id="rId2"/>
    <p:sldId id="280" r:id="rId3"/>
    <p:sldId id="261" r:id="rId4"/>
    <p:sldId id="282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6F803-F9FB-869A-9537-6E7E73FD5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25F64-69DF-9F2B-505D-98DF78308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7CA3E-BB87-4C7F-5B90-3FBFECBC7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4EA97-882B-5183-39B9-915484239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1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AB567-AFBE-9EB6-B986-099EE923A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1A3E-36AF-D838-50CF-959CB30CE2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FBC07-5153-660B-3DB1-465D2DBA8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818CB6B1-A051-2E00-DCEB-382A6418BF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DF4C0-9AC7-FFBC-E236-620B15975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772" y="-25332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68C16-DA0B-F110-92F0-D1A37C4C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83" y="88043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1E0A6-A7BB-7B0F-27C0-8C336E4BE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46" y="3687865"/>
            <a:ext cx="2072820" cy="1286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89039D-6A3C-7BD8-724E-60D17BD3241B}"/>
              </a:ext>
            </a:extLst>
          </p:cNvPr>
          <p:cNvSpPr txBox="1"/>
          <p:nvPr/>
        </p:nvSpPr>
        <p:spPr>
          <a:xfrm>
            <a:off x="2389238" y="5152133"/>
            <a:ext cx="8495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Giáo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viên</a:t>
            </a:r>
            <a:r>
              <a:rPr lang="en-US" sz="4400" b="1" dirty="0">
                <a:solidFill>
                  <a:srgbClr val="FF0000"/>
                </a:solidFill>
              </a:rPr>
              <a:t>: Nguyễn Anh Thư</a:t>
            </a:r>
          </a:p>
        </p:txBody>
      </p:sp>
    </p:spTree>
    <p:extLst>
      <p:ext uri="{BB962C8B-B14F-4D97-AF65-F5344CB8AC3E}">
        <p14:creationId xmlns:p14="http://schemas.microsoft.com/office/powerpoint/2010/main" val="237629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0FAF9-CA34-F048-F182-9FEEAE333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DFFCC1-B792-DD08-C9F7-447B301E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5C6A3-3DAA-B7B4-3431-3B2B33089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4993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24790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976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744720" y="2682240"/>
            <a:ext cx="24180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81200" y="2526417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63412" y="2619077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2648E7-B3C6-1931-E6B0-FD0472803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FE58F-730E-F0D8-6894-76B6F327A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F1381-E91E-5200-2F91-B2578D9DB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398</Words>
  <Application>Microsoft Office PowerPoint</Application>
  <PresentationFormat>Widescreen</PresentationFormat>
  <Paragraphs>79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#9Slide03 AmpleSoft Bold</vt:lpstr>
      <vt:lpstr>Aptos</vt:lpstr>
      <vt:lpstr>Aptos Display</vt:lpstr>
      <vt:lpstr>Arial</vt:lpstr>
      <vt:lpstr>Calibri</vt:lpstr>
      <vt:lpstr>Cambria</vt:lpstr>
      <vt:lpstr>Open Sans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Administrator</cp:lastModifiedBy>
  <cp:revision>28</cp:revision>
  <dcterms:created xsi:type="dcterms:W3CDTF">2024-08-15T03:29:19Z</dcterms:created>
  <dcterms:modified xsi:type="dcterms:W3CDTF">2025-11-12T03:08:44Z</dcterms:modified>
</cp:coreProperties>
</file>