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5"/>
  </p:notesMasterIdLst>
  <p:sldIdLst>
    <p:sldId id="256" r:id="rId4"/>
    <p:sldId id="299" r:id="rId5"/>
    <p:sldId id="261" r:id="rId6"/>
    <p:sldId id="259" r:id="rId7"/>
    <p:sldId id="262" r:id="rId8"/>
    <p:sldId id="300" r:id="rId9"/>
    <p:sldId id="301" r:id="rId10"/>
    <p:sldId id="302" r:id="rId11"/>
    <p:sldId id="305" r:id="rId12"/>
    <p:sldId id="306" r:id="rId13"/>
    <p:sldId id="303" r:id="rId14"/>
    <p:sldId id="304" r:id="rId15"/>
    <p:sldId id="307" r:id="rId16"/>
    <p:sldId id="308" r:id="rId17"/>
    <p:sldId id="310" r:id="rId18"/>
    <p:sldId id="271" r:id="rId19"/>
    <p:sldId id="309" r:id="rId20"/>
    <p:sldId id="312" r:id="rId21"/>
    <p:sldId id="313" r:id="rId22"/>
    <p:sldId id="274" r:id="rId23"/>
    <p:sldId id="264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92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42725-AD52-417D-A32E-D61EFB7E857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48A16-81D9-4547-85AD-1A17D43D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2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3" t="64516" b="-5376"/>
          <a:stretch>
            <a:fillRect/>
          </a:stretch>
        </p:blipFill>
        <p:spPr>
          <a:xfrm>
            <a:off x="15308826" y="6725265"/>
            <a:ext cx="2979174" cy="4203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342"/>
            <a:ext cx="18288000" cy="83456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8"/>
          <a:stretch>
            <a:fillRect/>
          </a:stretch>
        </p:blipFill>
        <p:spPr>
          <a:xfrm>
            <a:off x="0" y="0"/>
            <a:ext cx="18288000" cy="19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342"/>
            <a:ext cx="18288000" cy="83456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8"/>
          <a:stretch>
            <a:fillRect/>
          </a:stretch>
        </p:blipFill>
        <p:spPr>
          <a:xfrm>
            <a:off x="0" y="0"/>
            <a:ext cx="18288000" cy="19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0ABD-D71D-EB85-4B1A-752FCC532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2D1AF-2CEA-3918-59E1-87ADDDE4B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F4C65-618D-9C40-7340-E9D602C6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91BAF-A9CF-39CA-92D5-A02E1252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18A0-506B-60FF-916D-5AF52CDF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BE14-1DCE-7321-AF7B-4DDBA3FB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C3168-4211-9915-580A-6AD2700E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F1FCD-6DE4-6839-50E5-8DAC0538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EDEC6-324B-85D1-F32D-233D03CB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323E-2154-572E-1773-1733462B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4386-DCF6-C73C-33FB-C0DFFA1B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93835-5424-3918-AD74-CC6418A7F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E0B1E-9341-45C8-217A-0D499B06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6D9B1-7D91-AD67-3494-2F54771A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2BE7-0277-417E-FBE2-96868DC6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0009-5088-8888-8D4B-541084F2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E697-D45E-96B6-810C-31DC2A2B1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BE69E-5979-C97D-5008-CD937D974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40799-29C1-3B99-E728-9525E1E1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59227-0BC7-6818-2A99-CEE0275F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0D766-9349-C41D-88BE-9D95A0DC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36E7-EB26-43B8-7591-D49EC897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87029-8923-196C-0DA1-1CD2F8E2F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5BB1D-8DA0-3621-A960-5F9C5DD2A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8EC49-D320-9137-428A-32E90C400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07E6D-0B88-563D-9BCE-C0DD752F9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0618E-95B9-672F-CE61-72974D4E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40062-54C5-BE94-9CA7-64B52D38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40133-865E-8491-BF81-80DAD173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7D08-9F2A-E4D3-3544-106E7AF2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21E11-47EB-7A33-031A-045654D9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FB28A-08B4-DF71-5945-FCB12F76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94FE6-E7A0-0EFD-39DC-E2B979DC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E226E-8F61-5783-9DB3-3005DCA1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34A7E-9316-6E9C-BAC7-09F7B3F7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1CB65-3F63-41B8-F331-161DE12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5A37-03D1-F02C-0303-0AF7AAAD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FB8B-5A72-CA32-D499-BB7FB8B1E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98270-72F0-C61F-DB9F-A28DAF03C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38B85-5F62-968F-3F81-21EAF66B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425F4-F15E-AE78-F429-FFCD5589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4DB3A-4E3E-23E7-EA1F-3DAA9355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0290-0300-D8B5-5201-F4A84459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A448A-6A5C-D513-5AB3-8F7A154FA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2877E-28AF-1D59-5CB1-D708061A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82F7C-6BBE-B688-D283-941F3100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B1A1A-3C56-5A65-5BB9-8EFD4E0D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80E28-4B8F-88F2-42FC-D9FD49B0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FFE2-0FED-CDCE-64AE-8B5FA164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C7F1E-9B70-11BC-E665-F90A3EEF5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89AF8-B308-2DF1-28A7-300B5300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50D5A-6D03-24D1-93D4-56BAD4B1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1A4D9-7FF7-1991-2A4E-37539C4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59A35-7535-541A-DD7F-046D899F7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FE968-690C-4B58-A5C8-19EB22A14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9F22-F5C2-EBEA-068D-6387093C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8BB7A-9E92-ABF5-0FEC-5A4F92C6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0AD2-73CB-EC2B-5F38-32BA0EDD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7C0B873-50A8-80C6-4AE9-5F5D01C1F9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0"/>
            <a:ext cx="2457152" cy="2457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9FE8B20-2E8E-713B-0696-1CAAD114DD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190500"/>
            <a:ext cx="2457152" cy="24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DF294-869F-2636-0110-374F5175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09CC7-06BB-8EA4-A27E-1309F9500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0B7CE-E6F3-93B3-A0B2-47C46F56C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C02D-D27E-473D-8199-9093F28A407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8776B-300D-2621-F4A5-4F4F77EC7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FAF9F-06FC-60D7-7849-CFB1E44B1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53.png"/><Relationship Id="rId4" Type="http://schemas.microsoft.com/office/2007/relationships/hdphoto" Target="../media/hdphoto1.wdp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svg"/><Relationship Id="rId7" Type="http://schemas.openxmlformats.org/officeDocument/2006/relationships/image" Target="../media/image2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9.svg"/><Relationship Id="rId7" Type="http://schemas.openxmlformats.org/officeDocument/2006/relationships/image" Target="../media/image2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svg"/><Relationship Id="rId7" Type="http://schemas.openxmlformats.org/officeDocument/2006/relationships/image" Target="../media/image2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3827" y="1764499"/>
            <a:ext cx="14549843" cy="7939048"/>
          </a:xfrm>
          <a:custGeom>
            <a:avLst/>
            <a:gdLst/>
            <a:ahLst/>
            <a:cxnLst/>
            <a:rect l="l" t="t" r="r" b="b"/>
            <a:pathLst>
              <a:path w="14549843" h="6428385">
                <a:moveTo>
                  <a:pt x="0" y="0"/>
                </a:moveTo>
                <a:lnTo>
                  <a:pt x="14549842" y="0"/>
                </a:lnTo>
                <a:lnTo>
                  <a:pt x="14549842" y="6428385"/>
                </a:lnTo>
                <a:lnTo>
                  <a:pt x="0" y="6428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26921">
            <a:off x="1924150" y="1469214"/>
            <a:ext cx="619873" cy="590570"/>
          </a:xfrm>
          <a:custGeom>
            <a:avLst/>
            <a:gdLst/>
            <a:ahLst/>
            <a:cxnLst/>
            <a:rect l="l" t="t" r="r" b="b"/>
            <a:pathLst>
              <a:path w="619873" h="590570">
                <a:moveTo>
                  <a:pt x="0" y="0"/>
                </a:moveTo>
                <a:lnTo>
                  <a:pt x="619873" y="0"/>
                </a:lnTo>
                <a:lnTo>
                  <a:pt x="619873" y="590570"/>
                </a:lnTo>
                <a:lnTo>
                  <a:pt x="0" y="590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26921">
            <a:off x="16229688" y="1564863"/>
            <a:ext cx="963809" cy="918247"/>
          </a:xfrm>
          <a:custGeom>
            <a:avLst/>
            <a:gdLst/>
            <a:ahLst/>
            <a:cxnLst/>
            <a:rect l="l" t="t" r="r" b="b"/>
            <a:pathLst>
              <a:path w="963809" h="918247">
                <a:moveTo>
                  <a:pt x="0" y="0"/>
                </a:moveTo>
                <a:lnTo>
                  <a:pt x="963809" y="0"/>
                </a:lnTo>
                <a:lnTo>
                  <a:pt x="963809" y="918247"/>
                </a:lnTo>
                <a:lnTo>
                  <a:pt x="0" y="91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92200">
            <a:off x="11043390" y="8010356"/>
            <a:ext cx="611311" cy="582413"/>
          </a:xfrm>
          <a:custGeom>
            <a:avLst/>
            <a:gdLst/>
            <a:ahLst/>
            <a:cxnLst/>
            <a:rect l="l" t="t" r="r" b="b"/>
            <a:pathLst>
              <a:path w="611311" h="582413">
                <a:moveTo>
                  <a:pt x="0" y="0"/>
                </a:moveTo>
                <a:lnTo>
                  <a:pt x="611311" y="0"/>
                </a:lnTo>
                <a:lnTo>
                  <a:pt x="611311" y="582412"/>
                </a:lnTo>
                <a:lnTo>
                  <a:pt x="0" y="582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785810">
            <a:off x="15672373" y="698315"/>
            <a:ext cx="600475" cy="660771"/>
          </a:xfrm>
          <a:custGeom>
            <a:avLst/>
            <a:gdLst/>
            <a:ahLst/>
            <a:cxnLst/>
            <a:rect l="l" t="t" r="r" b="b"/>
            <a:pathLst>
              <a:path w="600475" h="660771">
                <a:moveTo>
                  <a:pt x="0" y="0"/>
                </a:moveTo>
                <a:lnTo>
                  <a:pt x="600475" y="0"/>
                </a:lnTo>
                <a:lnTo>
                  <a:pt x="600475" y="660770"/>
                </a:lnTo>
                <a:lnTo>
                  <a:pt x="0" y="660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719196" y="8661455"/>
            <a:ext cx="272955" cy="297094"/>
          </a:xfrm>
          <a:custGeom>
            <a:avLst/>
            <a:gdLst/>
            <a:ahLst/>
            <a:cxnLst/>
            <a:rect l="l" t="t" r="r" b="b"/>
            <a:pathLst>
              <a:path w="272955" h="297094">
                <a:moveTo>
                  <a:pt x="0" y="0"/>
                </a:moveTo>
                <a:lnTo>
                  <a:pt x="272955" y="0"/>
                </a:lnTo>
                <a:lnTo>
                  <a:pt x="272955" y="297094"/>
                </a:lnTo>
                <a:lnTo>
                  <a:pt x="0" y="297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9362" y="2005029"/>
            <a:ext cx="668266" cy="727365"/>
          </a:xfrm>
          <a:custGeom>
            <a:avLst/>
            <a:gdLst/>
            <a:ahLst/>
            <a:cxnLst/>
            <a:rect l="l" t="t" r="r" b="b"/>
            <a:pathLst>
              <a:path w="668266" h="727365">
                <a:moveTo>
                  <a:pt x="0" y="0"/>
                </a:moveTo>
                <a:lnTo>
                  <a:pt x="668267" y="0"/>
                </a:lnTo>
                <a:lnTo>
                  <a:pt x="668267" y="727365"/>
                </a:lnTo>
                <a:lnTo>
                  <a:pt x="0" y="727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5240" y="5600700"/>
            <a:ext cx="5014353" cy="6054171"/>
          </a:xfrm>
          <a:custGeom>
            <a:avLst/>
            <a:gdLst/>
            <a:ahLst/>
            <a:cxnLst/>
            <a:rect l="l" t="t" r="r" b="b"/>
            <a:pathLst>
              <a:path w="6360894" h="7273371">
                <a:moveTo>
                  <a:pt x="0" y="0"/>
                </a:moveTo>
                <a:lnTo>
                  <a:pt x="6360893" y="0"/>
                </a:lnTo>
                <a:lnTo>
                  <a:pt x="6360893" y="7273371"/>
                </a:lnTo>
                <a:lnTo>
                  <a:pt x="0" y="7273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8F284975-E20C-62D1-5F84-315375778447}"/>
              </a:ext>
            </a:extLst>
          </p:cNvPr>
          <p:cNvSpPr/>
          <p:nvPr/>
        </p:nvSpPr>
        <p:spPr>
          <a:xfrm>
            <a:off x="13760354" y="6896100"/>
            <a:ext cx="4542887" cy="3276600"/>
          </a:xfrm>
          <a:custGeom>
            <a:avLst/>
            <a:gdLst/>
            <a:ahLst/>
            <a:cxnLst/>
            <a:rect l="l" t="t" r="r" b="b"/>
            <a:pathLst>
              <a:path w="6084732" h="4114800">
                <a:moveTo>
                  <a:pt x="0" y="0"/>
                </a:moveTo>
                <a:lnTo>
                  <a:pt x="6084732" y="0"/>
                </a:lnTo>
                <a:lnTo>
                  <a:pt x="6084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B656E9-364C-8D6C-BD38-4C524867AF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1855">
            <a:off x="5833052" y="666963"/>
            <a:ext cx="5279594" cy="1487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D63865-0E06-5B47-52EB-DADC9C3277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1694" y="1133111"/>
            <a:ext cx="11754107" cy="586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AA57D9-4592-21A9-7165-1C170FF6D2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4897" y="1368853"/>
            <a:ext cx="4359018" cy="1176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E77DD1-3FF6-0AF5-E82F-62339306D615}"/>
              </a:ext>
            </a:extLst>
          </p:cNvPr>
          <p:cNvSpPr txBox="1"/>
          <p:nvPr/>
        </p:nvSpPr>
        <p:spPr>
          <a:xfrm>
            <a:off x="5334001" y="6878540"/>
            <a:ext cx="716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</a:rPr>
              <a:t>Giáo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viên</a:t>
            </a:r>
            <a:r>
              <a:rPr lang="en-US" sz="4800" b="1" dirty="0">
                <a:solidFill>
                  <a:srgbClr val="FFFF00"/>
                </a:solidFill>
              </a:rPr>
              <a:t>: Nguyễn Anh Thư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/>
        </p:nvSpPr>
        <p:spPr>
          <a:xfrm>
            <a:off x="845820" y="685800"/>
            <a:ext cx="16596360" cy="8641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6188" y="1821287"/>
            <a:ext cx="15518812" cy="1446549"/>
            <a:chOff x="8282690" y="2151016"/>
            <a:chExt cx="9101597" cy="964366"/>
          </a:xfrm>
        </p:grpSpPr>
        <p:sp>
          <p:nvSpPr>
            <p:cNvPr id="5" name="TextBox 4"/>
            <p:cNvSpPr txBox="1"/>
            <p:nvPr/>
          </p:nvSpPr>
          <p:spPr>
            <a:xfrm>
              <a:off x="8817430" y="2151016"/>
              <a:ext cx="8566857" cy="96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Kể tên các nguồn năng lượng chất đốt có trong tự nhiên và do con người tạo ra.</a:t>
              </a:r>
              <a:endPara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690" y="2264683"/>
              <a:ext cx="659083" cy="69220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4043381"/>
            <a:ext cx="71267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371600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Các nguồn năng lượng chất đốt do con người tạo ra là: khí biogas, khí gas,….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9440E-0AC6-269C-0C09-DF00622EC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3771900"/>
            <a:ext cx="62991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81200" y="2247900"/>
            <a:ext cx="14607145" cy="6453702"/>
          </a:xfrm>
          <a:custGeom>
            <a:avLst/>
            <a:gdLst/>
            <a:ahLst/>
            <a:cxnLst/>
            <a:rect l="l" t="t" r="r" b="b"/>
            <a:pathLst>
              <a:path w="14607145" h="6453702">
                <a:moveTo>
                  <a:pt x="0" y="0"/>
                </a:moveTo>
                <a:lnTo>
                  <a:pt x="14607145" y="0"/>
                </a:lnTo>
                <a:lnTo>
                  <a:pt x="14607145" y="6453703"/>
                </a:lnTo>
                <a:lnTo>
                  <a:pt x="0" y="645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99927" y="3390900"/>
            <a:ext cx="9688146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vi-VN" sz="6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 Vai trò của năng lượng chất đốt trong đời sống và sản xuất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9936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0006D-CDD9-3E69-387E-BAF0890B5246}"/>
              </a:ext>
            </a:extLst>
          </p:cNvPr>
          <p:cNvSpPr txBox="1"/>
          <p:nvPr/>
        </p:nvSpPr>
        <p:spPr>
          <a:xfrm>
            <a:off x="2324710" y="467174"/>
            <a:ext cx="14667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37160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Quan sát hình 2 và cho biết con người, máy móc, dụng cụ và phương tiện giao thông trong hình sử dụng loại chất đốt nào.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C7E108-BD65-7F6B-6F47-3302A5439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92" y="355094"/>
            <a:ext cx="1137389" cy="1194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5F247-594C-F877-EA7B-C841914E3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47900"/>
            <a:ext cx="7924800" cy="66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7E5766F-4A3A-CF09-E53F-1A06D00FB6AA}"/>
              </a:ext>
            </a:extLst>
          </p:cNvPr>
          <p:cNvSpPr/>
          <p:nvPr/>
        </p:nvSpPr>
        <p:spPr>
          <a:xfrm>
            <a:off x="4876800" y="342900"/>
            <a:ext cx="8763000" cy="13716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BD38755-7115-02DF-A6C7-76741E94E948}"/>
              </a:ext>
            </a:extLst>
          </p:cNvPr>
          <p:cNvSpPr txBox="1"/>
          <p:nvPr/>
        </p:nvSpPr>
        <p:spPr>
          <a:xfrm>
            <a:off x="5334000" y="571500"/>
            <a:ext cx="800119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Hoàn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thành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phiếu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E45B44-AE21-20D3-AF51-553BDCCC2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47823"/>
              </p:ext>
            </p:extLst>
          </p:nvPr>
        </p:nvGraphicFramePr>
        <p:xfrm>
          <a:off x="3352800" y="2400300"/>
          <a:ext cx="13258800" cy="60197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96414608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665872569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370121001"/>
                    </a:ext>
                  </a:extLst>
                </a:gridCol>
              </a:tblGrid>
              <a:tr h="85997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Hình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Chất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đốt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Sử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dụng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vào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việc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912022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54487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38640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4391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93884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023526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198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4E3CF7F-90BC-F956-E9AC-86ED38E93E70}"/>
              </a:ext>
            </a:extLst>
          </p:cNvPr>
          <p:cNvSpPr txBox="1"/>
          <p:nvPr/>
        </p:nvSpPr>
        <p:spPr>
          <a:xfrm>
            <a:off x="4800600" y="33147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0C7BB0-A7FD-C134-175C-C760E313151E}"/>
              </a:ext>
            </a:extLst>
          </p:cNvPr>
          <p:cNvSpPr txBox="1"/>
          <p:nvPr/>
        </p:nvSpPr>
        <p:spPr>
          <a:xfrm>
            <a:off x="8077200" y="32385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Xăng</a:t>
            </a:r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015BC3-A7C3-A5AB-9C6D-19E9B6D7331E}"/>
              </a:ext>
            </a:extLst>
          </p:cNvPr>
          <p:cNvSpPr txBox="1"/>
          <p:nvPr/>
        </p:nvSpPr>
        <p:spPr>
          <a:xfrm>
            <a:off x="10668000" y="31623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750D28-F2D5-B3E5-D377-AB70BF4FA13A}"/>
              </a:ext>
            </a:extLst>
          </p:cNvPr>
          <p:cNvSpPr txBox="1"/>
          <p:nvPr/>
        </p:nvSpPr>
        <p:spPr>
          <a:xfrm>
            <a:off x="4800600" y="41529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30DB8-9273-ABDA-EE66-87C87ABD8F65}"/>
              </a:ext>
            </a:extLst>
          </p:cNvPr>
          <p:cNvSpPr txBox="1"/>
          <p:nvPr/>
        </p:nvSpPr>
        <p:spPr>
          <a:xfrm>
            <a:off x="7086600" y="40767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Khí</a:t>
            </a:r>
            <a:r>
              <a:rPr lang="en-US" sz="4800" dirty="0"/>
              <a:t> </a:t>
            </a:r>
            <a:r>
              <a:rPr lang="en-US" sz="4800" dirty="0" err="1"/>
              <a:t>tự</a:t>
            </a:r>
            <a:r>
              <a:rPr lang="en-US" sz="4800" dirty="0"/>
              <a:t> </a:t>
            </a:r>
            <a:r>
              <a:rPr lang="en-US" sz="4800" dirty="0" err="1"/>
              <a:t>nhiên</a:t>
            </a:r>
            <a:endParaRPr lang="en-US" sz="4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8FB8B7-3CB6-AB6C-4057-44AADA492D2A}"/>
              </a:ext>
            </a:extLst>
          </p:cNvPr>
          <p:cNvSpPr txBox="1"/>
          <p:nvPr/>
        </p:nvSpPr>
        <p:spPr>
          <a:xfrm>
            <a:off x="10744200" y="42291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Nấu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66BE6C-8175-39C2-6375-AD94F4CDA81E}"/>
              </a:ext>
            </a:extLst>
          </p:cNvPr>
          <p:cNvSpPr txBox="1"/>
          <p:nvPr/>
        </p:nvSpPr>
        <p:spPr>
          <a:xfrm>
            <a:off x="4724400" y="50673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45138-F0DE-6E2B-4AE0-10C49F8D08AD}"/>
              </a:ext>
            </a:extLst>
          </p:cNvPr>
          <p:cNvSpPr txBox="1"/>
          <p:nvPr/>
        </p:nvSpPr>
        <p:spPr>
          <a:xfrm>
            <a:off x="7010400" y="49911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Dầu</a:t>
            </a:r>
            <a:r>
              <a:rPr lang="en-US" sz="4800" dirty="0"/>
              <a:t> </a:t>
            </a:r>
            <a:r>
              <a:rPr lang="en-US" sz="4800" dirty="0" err="1"/>
              <a:t>đi</a:t>
            </a:r>
            <a:r>
              <a:rPr lang="en-US" sz="4800" dirty="0"/>
              <a:t>-ê-den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93BA1D-62B3-021E-5C4D-216661F59EC0}"/>
              </a:ext>
            </a:extLst>
          </p:cNvPr>
          <p:cNvSpPr txBox="1"/>
          <p:nvPr/>
        </p:nvSpPr>
        <p:spPr>
          <a:xfrm>
            <a:off x="10668000" y="51435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r>
              <a:rPr lang="en-US" sz="3200" dirty="0"/>
              <a:t> </a:t>
            </a:r>
            <a:r>
              <a:rPr lang="en-US" sz="3200" dirty="0" err="1"/>
              <a:t>thuỷ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ACC083-1B95-D42C-4A05-D6BAB2E09FC0}"/>
              </a:ext>
            </a:extLst>
          </p:cNvPr>
          <p:cNvSpPr txBox="1"/>
          <p:nvPr/>
        </p:nvSpPr>
        <p:spPr>
          <a:xfrm>
            <a:off x="4724400" y="59055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39A21A-B385-4A6C-001B-E117909155BC}"/>
              </a:ext>
            </a:extLst>
          </p:cNvPr>
          <p:cNvSpPr txBox="1"/>
          <p:nvPr/>
        </p:nvSpPr>
        <p:spPr>
          <a:xfrm>
            <a:off x="7010400" y="58293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Củi</a:t>
            </a:r>
            <a:endParaRPr lang="en-US" sz="4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E89EDB-78B4-6DA6-C82F-43A8F0DC46C4}"/>
              </a:ext>
            </a:extLst>
          </p:cNvPr>
          <p:cNvSpPr txBox="1"/>
          <p:nvPr/>
        </p:nvSpPr>
        <p:spPr>
          <a:xfrm>
            <a:off x="10668000" y="59817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Sưởi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B2329F-77F2-24B0-5125-04437DCA22D5}"/>
              </a:ext>
            </a:extLst>
          </p:cNvPr>
          <p:cNvSpPr txBox="1"/>
          <p:nvPr/>
        </p:nvSpPr>
        <p:spPr>
          <a:xfrm>
            <a:off x="4724400" y="67437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6B26C9-82FD-B22A-2789-65E0E8EAB891}"/>
              </a:ext>
            </a:extLst>
          </p:cNvPr>
          <p:cNvSpPr txBox="1"/>
          <p:nvPr/>
        </p:nvSpPr>
        <p:spPr>
          <a:xfrm>
            <a:off x="7010400" y="66675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Dầu</a:t>
            </a:r>
            <a:r>
              <a:rPr lang="en-US" sz="4800" dirty="0"/>
              <a:t> </a:t>
            </a:r>
            <a:r>
              <a:rPr lang="en-US" sz="4800" dirty="0" err="1"/>
              <a:t>đi</a:t>
            </a:r>
            <a:r>
              <a:rPr lang="en-US" sz="4800" dirty="0"/>
              <a:t>-ê-den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49EF79-EEF7-3384-98E5-EC111F3C3FDA}"/>
              </a:ext>
            </a:extLst>
          </p:cNvPr>
          <p:cNvSpPr txBox="1"/>
          <p:nvPr/>
        </p:nvSpPr>
        <p:spPr>
          <a:xfrm>
            <a:off x="10668000" y="68199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lu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9DB760-861C-2E08-10CE-D6EB8631065F}"/>
              </a:ext>
            </a:extLst>
          </p:cNvPr>
          <p:cNvSpPr txBox="1"/>
          <p:nvPr/>
        </p:nvSpPr>
        <p:spPr>
          <a:xfrm>
            <a:off x="4648200" y="75819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B223D4-83AE-9FBD-41B3-67A8F5CA9963}"/>
              </a:ext>
            </a:extLst>
          </p:cNvPr>
          <p:cNvSpPr txBox="1"/>
          <p:nvPr/>
        </p:nvSpPr>
        <p:spPr>
          <a:xfrm>
            <a:off x="6934200" y="75057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Củi</a:t>
            </a:r>
            <a:endParaRPr lang="en-US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4F588E-1D4E-D890-F489-5CAAFF623A1F}"/>
              </a:ext>
            </a:extLst>
          </p:cNvPr>
          <p:cNvSpPr txBox="1"/>
          <p:nvPr/>
        </p:nvSpPr>
        <p:spPr>
          <a:xfrm>
            <a:off x="10668000" y="75057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cấy</a:t>
            </a:r>
            <a:r>
              <a:rPr lang="en-US" sz="3200" dirty="0"/>
              <a:t> </a:t>
            </a:r>
            <a:r>
              <a:rPr lang="en-US" sz="3200" dirty="0" err="1"/>
              <a:t>lúa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53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0A759-7ED8-30B1-9F90-0195828AE49C}"/>
              </a:ext>
            </a:extLst>
          </p:cNvPr>
          <p:cNvGrpSpPr/>
          <p:nvPr/>
        </p:nvGrpSpPr>
        <p:grpSpPr>
          <a:xfrm>
            <a:off x="3810000" y="1104901"/>
            <a:ext cx="12192000" cy="3989300"/>
            <a:chOff x="7596554" y="2451917"/>
            <a:chExt cx="3908808" cy="2213271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03B86A32-B315-48EF-71EC-79EB15CDA7BB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7D9AC3-03BC-0BE8-864B-F4A29A2D227C}"/>
                </a:ext>
              </a:extLst>
            </p:cNvPr>
            <p:cNvSpPr txBox="1"/>
            <p:nvPr/>
          </p:nvSpPr>
          <p:spPr>
            <a:xfrm>
              <a:off x="7669844" y="2451918"/>
              <a:ext cx="3751071" cy="221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ìm hiểu lợi ích của một loại năng lượng chất đốt khác nhau (ví dụ: than đá, dầu mỏ, khí đốt tự nhiên, khí đốt sinh học).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AFD9B3-FC0F-BF84-824F-BD3CC6AA93A3}"/>
              </a:ext>
            </a:extLst>
          </p:cNvPr>
          <p:cNvGrpSpPr/>
          <p:nvPr/>
        </p:nvGrpSpPr>
        <p:grpSpPr>
          <a:xfrm>
            <a:off x="838200" y="4610100"/>
            <a:ext cx="4654934" cy="4894224"/>
            <a:chOff x="8001897" y="2517912"/>
            <a:chExt cx="3807499" cy="4003226"/>
          </a:xfrm>
        </p:grpSpPr>
        <p:sp>
          <p:nvSpPr>
            <p:cNvPr id="8" name="Rectangle: Rounded Corners 40">
              <a:extLst>
                <a:ext uri="{FF2B5EF4-FFF2-40B4-BE49-F238E27FC236}">
                  <a16:creationId xmlns:a16="http://schemas.microsoft.com/office/drawing/2014/main" id="{3E51FBEB-61E5-F900-B7D9-28D26C18E799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/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THẢO LUẬN NHÓM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DB1BAF-0013-8552-4575-4E540935A0AD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5E3FD99-FEDA-5457-D5F2-F15E3F54D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BB3FC24-71D6-D7F2-E162-C518DAC17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31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726921">
            <a:off x="11055714" y="1608370"/>
            <a:ext cx="665979" cy="634496"/>
          </a:xfrm>
          <a:custGeom>
            <a:avLst/>
            <a:gdLst/>
            <a:ahLst/>
            <a:cxnLst/>
            <a:rect l="l" t="t" r="r" b="b"/>
            <a:pathLst>
              <a:path w="665979" h="634496">
                <a:moveTo>
                  <a:pt x="0" y="0"/>
                </a:moveTo>
                <a:lnTo>
                  <a:pt x="665979" y="0"/>
                </a:lnTo>
                <a:lnTo>
                  <a:pt x="665979" y="634496"/>
                </a:lnTo>
                <a:lnTo>
                  <a:pt x="0" y="634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726921">
            <a:off x="10428087" y="1071415"/>
            <a:ext cx="452824" cy="431418"/>
          </a:xfrm>
          <a:custGeom>
            <a:avLst/>
            <a:gdLst/>
            <a:ahLst/>
            <a:cxnLst/>
            <a:rect l="l" t="t" r="r" b="b"/>
            <a:pathLst>
              <a:path w="452824" h="431418">
                <a:moveTo>
                  <a:pt x="0" y="0"/>
                </a:moveTo>
                <a:lnTo>
                  <a:pt x="452824" y="0"/>
                </a:lnTo>
                <a:lnTo>
                  <a:pt x="452824" y="431418"/>
                </a:lnTo>
                <a:lnTo>
                  <a:pt x="0" y="4314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ACC64AB-6BBB-D88F-7D70-D04D62C99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08018"/>
            <a:ext cx="11582400" cy="84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721" y="0"/>
            <a:ext cx="18323720" cy="10287000"/>
          </a:xfrm>
          <a:prstGeom prst="rect">
            <a:avLst/>
          </a:prstGeom>
        </p:spPr>
      </p:pic>
      <p:grpSp>
        <p:nvGrpSpPr>
          <p:cNvPr id="12" name="组合 6">
            <a:extLst>
              <a:ext uri="{FF2B5EF4-FFF2-40B4-BE49-F238E27FC236}">
                <a16:creationId xmlns:a16="http://schemas.microsoft.com/office/drawing/2014/main" id="{E124CA4D-E27D-947C-8A32-76C8F8D45E9D}"/>
              </a:ext>
            </a:extLst>
          </p:cNvPr>
          <p:cNvGrpSpPr/>
          <p:nvPr/>
        </p:nvGrpSpPr>
        <p:grpSpPr>
          <a:xfrm>
            <a:off x="-21432" y="510198"/>
            <a:ext cx="5262503" cy="4909020"/>
            <a:chOff x="3051715" y="1629522"/>
            <a:chExt cx="7107908" cy="7107908"/>
          </a:xfrm>
        </p:grpSpPr>
        <p:sp>
          <p:nvSpPr>
            <p:cNvPr id="13" name="弧形 7">
              <a:extLst>
                <a:ext uri="{FF2B5EF4-FFF2-40B4-BE49-F238E27FC236}">
                  <a16:creationId xmlns:a16="http://schemas.microsoft.com/office/drawing/2014/main" id="{AE810E99-69D3-7BEC-C6F3-B89B9C918065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弧形 8">
              <a:extLst>
                <a:ext uri="{FF2B5EF4-FFF2-40B4-BE49-F238E27FC236}">
                  <a16:creationId xmlns:a16="http://schemas.microsoft.com/office/drawing/2014/main" id="{2212B237-3E3D-EEE4-D5DE-328CA2F7043E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弧形 9">
              <a:extLst>
                <a:ext uri="{FF2B5EF4-FFF2-40B4-BE49-F238E27FC236}">
                  <a16:creationId xmlns:a16="http://schemas.microsoft.com/office/drawing/2014/main" id="{331BDF87-8AD4-F811-8E75-A0282561978C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弧形 10">
              <a:extLst>
                <a:ext uri="{FF2B5EF4-FFF2-40B4-BE49-F238E27FC236}">
                  <a16:creationId xmlns:a16="http://schemas.microsoft.com/office/drawing/2014/main" id="{D560A1C9-B61B-660B-E8C5-53CA2560F746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弧形 11">
              <a:extLst>
                <a:ext uri="{FF2B5EF4-FFF2-40B4-BE49-F238E27FC236}">
                  <a16:creationId xmlns:a16="http://schemas.microsoft.com/office/drawing/2014/main" id="{6A068D7F-8986-D378-8442-E03532DF8AF1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8" name="任意多边形 82">
            <a:extLst>
              <a:ext uri="{FF2B5EF4-FFF2-40B4-BE49-F238E27FC236}">
                <a16:creationId xmlns:a16="http://schemas.microsoft.com/office/drawing/2014/main" id="{ED280ED6-7271-E91E-A2E0-ACF2F9743184}"/>
              </a:ext>
            </a:extLst>
          </p:cNvPr>
          <p:cNvSpPr/>
          <p:nvPr/>
        </p:nvSpPr>
        <p:spPr>
          <a:xfrm rot="5400000">
            <a:off x="1372574" y="589292"/>
            <a:ext cx="1756028" cy="4560521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9" name="组合 3">
            <a:extLst>
              <a:ext uri="{FF2B5EF4-FFF2-40B4-BE49-F238E27FC236}">
                <a16:creationId xmlns:a16="http://schemas.microsoft.com/office/drawing/2014/main" id="{3A359308-9660-C9A4-7B8B-12B5958A7054}"/>
              </a:ext>
            </a:extLst>
          </p:cNvPr>
          <p:cNvGrpSpPr/>
          <p:nvPr/>
        </p:nvGrpSpPr>
        <p:grpSpPr>
          <a:xfrm flipH="1">
            <a:off x="2893580" y="2174137"/>
            <a:ext cx="2948468" cy="1849271"/>
            <a:chOff x="594425" y="1153191"/>
            <a:chExt cx="2605975" cy="1634460"/>
          </a:xfrm>
        </p:grpSpPr>
        <p:sp>
          <p:nvSpPr>
            <p:cNvPr id="20" name="任意多边形 9">
              <a:extLst>
                <a:ext uri="{FF2B5EF4-FFF2-40B4-BE49-F238E27FC236}">
                  <a16:creationId xmlns:a16="http://schemas.microsoft.com/office/drawing/2014/main" id="{B95A9609-828E-2058-6F59-6F4F32BA99C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任意多边形 10">
              <a:extLst>
                <a:ext uri="{FF2B5EF4-FFF2-40B4-BE49-F238E27FC236}">
                  <a16:creationId xmlns:a16="http://schemas.microsoft.com/office/drawing/2014/main" id="{E2DC8552-5D85-47B6-49B3-D7964C3B9225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12">
            <a:extLst>
              <a:ext uri="{FF2B5EF4-FFF2-40B4-BE49-F238E27FC236}">
                <a16:creationId xmlns:a16="http://schemas.microsoft.com/office/drawing/2014/main" id="{FD01DBA3-9437-FE26-5CB0-F9C16356044B}"/>
              </a:ext>
            </a:extLst>
          </p:cNvPr>
          <p:cNvGrpSpPr/>
          <p:nvPr/>
        </p:nvGrpSpPr>
        <p:grpSpPr>
          <a:xfrm>
            <a:off x="3127433" y="2133446"/>
            <a:ext cx="929712" cy="1126266"/>
            <a:chOff x="1267237" y="4149067"/>
            <a:chExt cx="1172591" cy="1420492"/>
          </a:xfrm>
        </p:grpSpPr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id="{9B1C0754-7732-E883-D2AD-1C4D05A8DF6C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文本框 14">
              <a:extLst>
                <a:ext uri="{FF2B5EF4-FFF2-40B4-BE49-F238E27FC236}">
                  <a16:creationId xmlns:a16="http://schemas.microsoft.com/office/drawing/2014/main" id="{F64D3CA1-6C28-7542-83D0-584845C1CB5C}"/>
                </a:ext>
              </a:extLst>
            </p:cNvPr>
            <p:cNvSpPr txBox="1"/>
            <p:nvPr/>
          </p:nvSpPr>
          <p:spPr>
            <a:xfrm>
              <a:off x="1496256" y="4521472"/>
              <a:ext cx="232990" cy="1048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371600"/>
              <a:endParaRPr lang="zh-CN" altLang="en-US" sz="480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6B42ABF-1960-FE47-EFFE-C154D3DE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533" y="5475674"/>
            <a:ext cx="3478223" cy="45477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267628-E72F-00FB-BEBA-619560F00D93}"/>
              </a:ext>
            </a:extLst>
          </p:cNvPr>
          <p:cNvSpPr/>
          <p:nvPr/>
        </p:nvSpPr>
        <p:spPr>
          <a:xfrm>
            <a:off x="5808938" y="3695701"/>
            <a:ext cx="10116862" cy="2702614"/>
          </a:xfrm>
          <a:custGeom>
            <a:avLst/>
            <a:gdLst>
              <a:gd name="connsiteX0" fmla="*/ 0 w 10116862"/>
              <a:gd name="connsiteY0" fmla="*/ 450443 h 2702614"/>
              <a:gd name="connsiteX1" fmla="*/ 939579 w 10116862"/>
              <a:gd name="connsiteY1" fmla="*/ 0 h 2702614"/>
              <a:gd name="connsiteX2" fmla="*/ 1686143 w 10116862"/>
              <a:gd name="connsiteY2" fmla="*/ 0 h 2702614"/>
              <a:gd name="connsiteX3" fmla="*/ 1686143 w 10116862"/>
              <a:gd name="connsiteY3" fmla="*/ 0 h 2702614"/>
              <a:gd name="connsiteX4" fmla="*/ 4215359 w 10116862"/>
              <a:gd name="connsiteY4" fmla="*/ 0 h 2702614"/>
              <a:gd name="connsiteX5" fmla="*/ 9177282 w 10116862"/>
              <a:gd name="connsiteY5" fmla="*/ 0 h 2702614"/>
              <a:gd name="connsiteX6" fmla="*/ 10116862 w 10116862"/>
              <a:gd name="connsiteY6" fmla="*/ 450443 h 2702614"/>
              <a:gd name="connsiteX7" fmla="*/ 10116862 w 10116862"/>
              <a:gd name="connsiteY7" fmla="*/ 1576525 h 2702614"/>
              <a:gd name="connsiteX8" fmla="*/ 10116862 w 10116862"/>
              <a:gd name="connsiteY8" fmla="*/ 1576525 h 2702614"/>
              <a:gd name="connsiteX9" fmla="*/ 10116862 w 10116862"/>
              <a:gd name="connsiteY9" fmla="*/ 2252179 h 2702614"/>
              <a:gd name="connsiteX10" fmla="*/ 10116862 w 10116862"/>
              <a:gd name="connsiteY10" fmla="*/ 2252170 h 2702614"/>
              <a:gd name="connsiteX11" fmla="*/ 9177282 w 10116862"/>
              <a:gd name="connsiteY11" fmla="*/ 2702614 h 2702614"/>
              <a:gd name="connsiteX12" fmla="*/ 4215359 w 10116862"/>
              <a:gd name="connsiteY12" fmla="*/ 2702614 h 2702614"/>
              <a:gd name="connsiteX13" fmla="*/ 358745 w 10116862"/>
              <a:gd name="connsiteY13" fmla="*/ 3453508 h 2702614"/>
              <a:gd name="connsiteX14" fmla="*/ 1686143 w 10116862"/>
              <a:gd name="connsiteY14" fmla="*/ 2702614 h 2702614"/>
              <a:gd name="connsiteX15" fmla="*/ 939579 w 10116862"/>
              <a:gd name="connsiteY15" fmla="*/ 2702614 h 2702614"/>
              <a:gd name="connsiteX16" fmla="*/ 0 w 10116862"/>
              <a:gd name="connsiteY16" fmla="*/ 2252170 h 2702614"/>
              <a:gd name="connsiteX17" fmla="*/ 0 w 10116862"/>
              <a:gd name="connsiteY17" fmla="*/ 2252179 h 2702614"/>
              <a:gd name="connsiteX18" fmla="*/ 0 w 10116862"/>
              <a:gd name="connsiteY18" fmla="*/ 1576525 h 2702614"/>
              <a:gd name="connsiteX19" fmla="*/ 0 w 10116862"/>
              <a:gd name="connsiteY19" fmla="*/ 1576525 h 2702614"/>
              <a:gd name="connsiteX20" fmla="*/ 0 w 10116862"/>
              <a:gd name="connsiteY20" fmla="*/ 450443 h 2702614"/>
              <a:gd name="connsiteX0" fmla="*/ 0 w 10116862"/>
              <a:gd name="connsiteY0" fmla="*/ 450443 h 2702614"/>
              <a:gd name="connsiteX1" fmla="*/ 939579 w 10116862"/>
              <a:gd name="connsiteY1" fmla="*/ 0 h 2702614"/>
              <a:gd name="connsiteX2" fmla="*/ 1686143 w 10116862"/>
              <a:gd name="connsiteY2" fmla="*/ 0 h 2702614"/>
              <a:gd name="connsiteX3" fmla="*/ 1686143 w 10116862"/>
              <a:gd name="connsiteY3" fmla="*/ 0 h 2702614"/>
              <a:gd name="connsiteX4" fmla="*/ 4215359 w 10116862"/>
              <a:gd name="connsiteY4" fmla="*/ 0 h 2702614"/>
              <a:gd name="connsiteX5" fmla="*/ 9177282 w 10116862"/>
              <a:gd name="connsiteY5" fmla="*/ 0 h 2702614"/>
              <a:gd name="connsiteX6" fmla="*/ 10116862 w 10116862"/>
              <a:gd name="connsiteY6" fmla="*/ 450443 h 2702614"/>
              <a:gd name="connsiteX7" fmla="*/ 10116862 w 10116862"/>
              <a:gd name="connsiteY7" fmla="*/ 1576525 h 2702614"/>
              <a:gd name="connsiteX8" fmla="*/ 10116862 w 10116862"/>
              <a:gd name="connsiteY8" fmla="*/ 1576525 h 2702614"/>
              <a:gd name="connsiteX9" fmla="*/ 10116862 w 10116862"/>
              <a:gd name="connsiteY9" fmla="*/ 2252179 h 2702614"/>
              <a:gd name="connsiteX10" fmla="*/ 10116862 w 10116862"/>
              <a:gd name="connsiteY10" fmla="*/ 2252170 h 2702614"/>
              <a:gd name="connsiteX11" fmla="*/ 9177282 w 10116862"/>
              <a:gd name="connsiteY11" fmla="*/ 2702614 h 2702614"/>
              <a:gd name="connsiteX12" fmla="*/ 4215359 w 10116862"/>
              <a:gd name="connsiteY12" fmla="*/ 2702614 h 2702614"/>
              <a:gd name="connsiteX13" fmla="*/ 358745 w 10116862"/>
              <a:gd name="connsiteY13" fmla="*/ 3453508 h 2702614"/>
              <a:gd name="connsiteX14" fmla="*/ 1686143 w 10116862"/>
              <a:gd name="connsiteY14" fmla="*/ 2702614 h 2702614"/>
              <a:gd name="connsiteX15" fmla="*/ 939579 w 10116862"/>
              <a:gd name="connsiteY15" fmla="*/ 2702614 h 2702614"/>
              <a:gd name="connsiteX16" fmla="*/ 0 w 10116862"/>
              <a:gd name="connsiteY16" fmla="*/ 2252170 h 2702614"/>
              <a:gd name="connsiteX17" fmla="*/ 0 w 10116862"/>
              <a:gd name="connsiteY17" fmla="*/ 2252179 h 2702614"/>
              <a:gd name="connsiteX18" fmla="*/ 0 w 10116862"/>
              <a:gd name="connsiteY18" fmla="*/ 1576525 h 2702614"/>
              <a:gd name="connsiteX19" fmla="*/ 0 w 10116862"/>
              <a:gd name="connsiteY19" fmla="*/ 1576525 h 2702614"/>
              <a:gd name="connsiteX20" fmla="*/ 0 w 10116862"/>
              <a:gd name="connsiteY20" fmla="*/ 450443 h 2702614"/>
              <a:gd name="connsiteX0" fmla="*/ 0 w 10116862"/>
              <a:gd name="connsiteY0" fmla="*/ 450443 h 2702614"/>
              <a:gd name="connsiteX1" fmla="*/ 939579 w 10116862"/>
              <a:gd name="connsiteY1" fmla="*/ 0 h 2702614"/>
              <a:gd name="connsiteX2" fmla="*/ 1686143 w 10116862"/>
              <a:gd name="connsiteY2" fmla="*/ 0 h 2702614"/>
              <a:gd name="connsiteX3" fmla="*/ 1686143 w 10116862"/>
              <a:gd name="connsiteY3" fmla="*/ 0 h 2702614"/>
              <a:gd name="connsiteX4" fmla="*/ 4215359 w 10116862"/>
              <a:gd name="connsiteY4" fmla="*/ 0 h 2702614"/>
              <a:gd name="connsiteX5" fmla="*/ 9177282 w 10116862"/>
              <a:gd name="connsiteY5" fmla="*/ 0 h 2702614"/>
              <a:gd name="connsiteX6" fmla="*/ 10116862 w 10116862"/>
              <a:gd name="connsiteY6" fmla="*/ 450443 h 2702614"/>
              <a:gd name="connsiteX7" fmla="*/ 10116862 w 10116862"/>
              <a:gd name="connsiteY7" fmla="*/ 1576525 h 2702614"/>
              <a:gd name="connsiteX8" fmla="*/ 10116862 w 10116862"/>
              <a:gd name="connsiteY8" fmla="*/ 1576525 h 2702614"/>
              <a:gd name="connsiteX9" fmla="*/ 10116862 w 10116862"/>
              <a:gd name="connsiteY9" fmla="*/ 2252179 h 2702614"/>
              <a:gd name="connsiteX10" fmla="*/ 10116862 w 10116862"/>
              <a:gd name="connsiteY10" fmla="*/ 2252170 h 2702614"/>
              <a:gd name="connsiteX11" fmla="*/ 9177282 w 10116862"/>
              <a:gd name="connsiteY11" fmla="*/ 2702614 h 2702614"/>
              <a:gd name="connsiteX12" fmla="*/ 4215359 w 10116862"/>
              <a:gd name="connsiteY12" fmla="*/ 2702614 h 2702614"/>
              <a:gd name="connsiteX13" fmla="*/ 358745 w 10116862"/>
              <a:gd name="connsiteY13" fmla="*/ 3453508 h 2702614"/>
              <a:gd name="connsiteX14" fmla="*/ 1686143 w 10116862"/>
              <a:gd name="connsiteY14" fmla="*/ 2702614 h 2702614"/>
              <a:gd name="connsiteX15" fmla="*/ 939579 w 10116862"/>
              <a:gd name="connsiteY15" fmla="*/ 2702614 h 2702614"/>
              <a:gd name="connsiteX16" fmla="*/ 0 w 10116862"/>
              <a:gd name="connsiteY16" fmla="*/ 2252170 h 2702614"/>
              <a:gd name="connsiteX17" fmla="*/ 0 w 10116862"/>
              <a:gd name="connsiteY17" fmla="*/ 2252179 h 2702614"/>
              <a:gd name="connsiteX18" fmla="*/ 0 w 10116862"/>
              <a:gd name="connsiteY18" fmla="*/ 1576525 h 2702614"/>
              <a:gd name="connsiteX19" fmla="*/ 0 w 10116862"/>
              <a:gd name="connsiteY19" fmla="*/ 1576525 h 2702614"/>
              <a:gd name="connsiteX20" fmla="*/ 0 w 10116862"/>
              <a:gd name="connsiteY20" fmla="*/ 450443 h 270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16862" h="2702614" fill="none" extrusionOk="0">
                <a:moveTo>
                  <a:pt x="0" y="450443"/>
                </a:moveTo>
                <a:cubicBezTo>
                  <a:pt x="-146463" y="249731"/>
                  <a:pt x="503419" y="9181"/>
                  <a:pt x="939579" y="0"/>
                </a:cubicBezTo>
                <a:cubicBezTo>
                  <a:pt x="1306055" y="6436"/>
                  <a:pt x="1565821" y="-24041"/>
                  <a:pt x="1686143" y="0"/>
                </a:cubicBezTo>
                <a:lnTo>
                  <a:pt x="1686143" y="0"/>
                </a:lnTo>
                <a:cubicBezTo>
                  <a:pt x="2547229" y="-70958"/>
                  <a:pt x="3358266" y="-254596"/>
                  <a:pt x="4215359" y="0"/>
                </a:cubicBezTo>
                <a:cubicBezTo>
                  <a:pt x="6166363" y="-49327"/>
                  <a:pt x="6863091" y="440697"/>
                  <a:pt x="9177282" y="0"/>
                </a:cubicBezTo>
                <a:cubicBezTo>
                  <a:pt x="9645208" y="-95523"/>
                  <a:pt x="10106189" y="252989"/>
                  <a:pt x="10116862" y="450443"/>
                </a:cubicBezTo>
                <a:cubicBezTo>
                  <a:pt x="10160412" y="553230"/>
                  <a:pt x="10054550" y="1139159"/>
                  <a:pt x="10116862" y="1576525"/>
                </a:cubicBezTo>
                <a:lnTo>
                  <a:pt x="10116862" y="1576525"/>
                </a:lnTo>
                <a:cubicBezTo>
                  <a:pt x="10127625" y="1718899"/>
                  <a:pt x="10134042" y="2091056"/>
                  <a:pt x="10116862" y="2252179"/>
                </a:cubicBezTo>
                <a:lnTo>
                  <a:pt x="10116862" y="2252170"/>
                </a:lnTo>
                <a:cubicBezTo>
                  <a:pt x="10229054" y="2439974"/>
                  <a:pt x="9647670" y="2602472"/>
                  <a:pt x="9177282" y="2702614"/>
                </a:cubicBezTo>
                <a:cubicBezTo>
                  <a:pt x="7828650" y="2369351"/>
                  <a:pt x="5363834" y="2741009"/>
                  <a:pt x="4215359" y="2702614"/>
                </a:cubicBezTo>
                <a:cubicBezTo>
                  <a:pt x="3659885" y="2699842"/>
                  <a:pt x="905224" y="3520262"/>
                  <a:pt x="358745" y="3453508"/>
                </a:cubicBezTo>
                <a:cubicBezTo>
                  <a:pt x="1089348" y="3260646"/>
                  <a:pt x="1141554" y="3014732"/>
                  <a:pt x="1686143" y="2702614"/>
                </a:cubicBezTo>
                <a:cubicBezTo>
                  <a:pt x="1360554" y="2700731"/>
                  <a:pt x="1273448" y="2673021"/>
                  <a:pt x="939579" y="2702614"/>
                </a:cubicBezTo>
                <a:cubicBezTo>
                  <a:pt x="515633" y="2784962"/>
                  <a:pt x="-107677" y="2534200"/>
                  <a:pt x="0" y="2252170"/>
                </a:cubicBezTo>
                <a:lnTo>
                  <a:pt x="0" y="2252179"/>
                </a:lnTo>
                <a:cubicBezTo>
                  <a:pt x="-100022" y="2149694"/>
                  <a:pt x="-76415" y="1870591"/>
                  <a:pt x="0" y="1576525"/>
                </a:cubicBezTo>
                <a:lnTo>
                  <a:pt x="0" y="1576525"/>
                </a:lnTo>
                <a:cubicBezTo>
                  <a:pt x="-89626" y="1063745"/>
                  <a:pt x="-195296" y="897011"/>
                  <a:pt x="0" y="450443"/>
                </a:cubicBezTo>
                <a:close/>
              </a:path>
              <a:path w="10116862" h="2702614" stroke="0" extrusionOk="0">
                <a:moveTo>
                  <a:pt x="0" y="450443"/>
                </a:moveTo>
                <a:cubicBezTo>
                  <a:pt x="3583" y="286892"/>
                  <a:pt x="460893" y="68868"/>
                  <a:pt x="939579" y="0"/>
                </a:cubicBezTo>
                <a:cubicBezTo>
                  <a:pt x="1219104" y="-1666"/>
                  <a:pt x="1569037" y="25670"/>
                  <a:pt x="1686143" y="0"/>
                </a:cubicBezTo>
                <a:lnTo>
                  <a:pt x="1686143" y="0"/>
                </a:lnTo>
                <a:cubicBezTo>
                  <a:pt x="2819290" y="-79638"/>
                  <a:pt x="3593343" y="97563"/>
                  <a:pt x="4215359" y="0"/>
                </a:cubicBezTo>
                <a:cubicBezTo>
                  <a:pt x="5509456" y="212985"/>
                  <a:pt x="8149825" y="-321850"/>
                  <a:pt x="9177282" y="0"/>
                </a:cubicBezTo>
                <a:cubicBezTo>
                  <a:pt x="9659476" y="-8650"/>
                  <a:pt x="10074751" y="275071"/>
                  <a:pt x="10116862" y="450443"/>
                </a:cubicBezTo>
                <a:cubicBezTo>
                  <a:pt x="10046264" y="674737"/>
                  <a:pt x="10004045" y="1424404"/>
                  <a:pt x="10116862" y="1576525"/>
                </a:cubicBezTo>
                <a:lnTo>
                  <a:pt x="10116862" y="1576525"/>
                </a:lnTo>
                <a:cubicBezTo>
                  <a:pt x="10127045" y="1642364"/>
                  <a:pt x="10070327" y="2177909"/>
                  <a:pt x="10116862" y="2252179"/>
                </a:cubicBezTo>
                <a:lnTo>
                  <a:pt x="10116862" y="2252170"/>
                </a:lnTo>
                <a:cubicBezTo>
                  <a:pt x="10267954" y="2517113"/>
                  <a:pt x="9628864" y="2838099"/>
                  <a:pt x="9177282" y="2702614"/>
                </a:cubicBezTo>
                <a:cubicBezTo>
                  <a:pt x="8768926" y="2830412"/>
                  <a:pt x="5200150" y="2634789"/>
                  <a:pt x="4215359" y="2702614"/>
                </a:cubicBezTo>
                <a:cubicBezTo>
                  <a:pt x="3422342" y="2627297"/>
                  <a:pt x="2077496" y="3303500"/>
                  <a:pt x="358745" y="3453508"/>
                </a:cubicBezTo>
                <a:cubicBezTo>
                  <a:pt x="920498" y="3257923"/>
                  <a:pt x="1533533" y="2798043"/>
                  <a:pt x="1686143" y="2702614"/>
                </a:cubicBezTo>
                <a:cubicBezTo>
                  <a:pt x="1389413" y="2734555"/>
                  <a:pt x="1140154" y="2726943"/>
                  <a:pt x="939579" y="2702614"/>
                </a:cubicBezTo>
                <a:cubicBezTo>
                  <a:pt x="403587" y="2722237"/>
                  <a:pt x="-57138" y="2519174"/>
                  <a:pt x="0" y="2252170"/>
                </a:cubicBezTo>
                <a:lnTo>
                  <a:pt x="0" y="2252179"/>
                </a:lnTo>
                <a:cubicBezTo>
                  <a:pt x="-7310" y="1986787"/>
                  <a:pt x="-77170" y="1767775"/>
                  <a:pt x="0" y="1576525"/>
                </a:cubicBezTo>
                <a:lnTo>
                  <a:pt x="0" y="1576525"/>
                </a:lnTo>
                <a:cubicBezTo>
                  <a:pt x="-128528" y="1091116"/>
                  <a:pt x="28960" y="794552"/>
                  <a:pt x="0" y="450443"/>
                </a:cubicBezTo>
                <a:close/>
              </a:path>
              <a:path w="10116862" h="2702614" fill="none" stroke="0" extrusionOk="0">
                <a:moveTo>
                  <a:pt x="0" y="450443"/>
                </a:moveTo>
                <a:cubicBezTo>
                  <a:pt x="-21584" y="201790"/>
                  <a:pt x="431484" y="8085"/>
                  <a:pt x="939579" y="0"/>
                </a:cubicBezTo>
                <a:cubicBezTo>
                  <a:pt x="1287948" y="24787"/>
                  <a:pt x="1554238" y="-19819"/>
                  <a:pt x="1686143" y="0"/>
                </a:cubicBezTo>
                <a:lnTo>
                  <a:pt x="1686143" y="0"/>
                </a:lnTo>
                <a:cubicBezTo>
                  <a:pt x="2604308" y="23642"/>
                  <a:pt x="3273683" y="-38403"/>
                  <a:pt x="4215359" y="0"/>
                </a:cubicBezTo>
                <a:cubicBezTo>
                  <a:pt x="5852702" y="-231262"/>
                  <a:pt x="6760311" y="174503"/>
                  <a:pt x="9177282" y="0"/>
                </a:cubicBezTo>
                <a:cubicBezTo>
                  <a:pt x="9712878" y="-55262"/>
                  <a:pt x="10145778" y="214126"/>
                  <a:pt x="10116862" y="450443"/>
                </a:cubicBezTo>
                <a:cubicBezTo>
                  <a:pt x="10199656" y="607085"/>
                  <a:pt x="10058800" y="1183445"/>
                  <a:pt x="10116862" y="1576525"/>
                </a:cubicBezTo>
                <a:lnTo>
                  <a:pt x="10116862" y="1576525"/>
                </a:lnTo>
                <a:cubicBezTo>
                  <a:pt x="10098454" y="1742727"/>
                  <a:pt x="10124551" y="2074633"/>
                  <a:pt x="10116862" y="2252179"/>
                </a:cubicBezTo>
                <a:lnTo>
                  <a:pt x="10116862" y="2252170"/>
                </a:lnTo>
                <a:cubicBezTo>
                  <a:pt x="10159807" y="2475033"/>
                  <a:pt x="9683807" y="2649336"/>
                  <a:pt x="9177282" y="2702614"/>
                </a:cubicBezTo>
                <a:cubicBezTo>
                  <a:pt x="7727103" y="2505419"/>
                  <a:pt x="5389861" y="3023243"/>
                  <a:pt x="4215359" y="2702614"/>
                </a:cubicBezTo>
                <a:cubicBezTo>
                  <a:pt x="3851009" y="2815495"/>
                  <a:pt x="1234882" y="3522922"/>
                  <a:pt x="358745" y="3453508"/>
                </a:cubicBezTo>
                <a:cubicBezTo>
                  <a:pt x="930066" y="3190047"/>
                  <a:pt x="1154320" y="3017829"/>
                  <a:pt x="1686143" y="2702614"/>
                </a:cubicBezTo>
                <a:cubicBezTo>
                  <a:pt x="1377415" y="2654513"/>
                  <a:pt x="1173330" y="2663905"/>
                  <a:pt x="939579" y="2702614"/>
                </a:cubicBezTo>
                <a:cubicBezTo>
                  <a:pt x="484264" y="2770699"/>
                  <a:pt x="-116819" y="2507933"/>
                  <a:pt x="0" y="2252170"/>
                </a:cubicBezTo>
                <a:lnTo>
                  <a:pt x="0" y="2252179"/>
                </a:lnTo>
                <a:cubicBezTo>
                  <a:pt x="-95741" y="2102926"/>
                  <a:pt x="-79566" y="1937997"/>
                  <a:pt x="0" y="1576525"/>
                </a:cubicBezTo>
                <a:lnTo>
                  <a:pt x="0" y="1576525"/>
                </a:lnTo>
                <a:cubicBezTo>
                  <a:pt x="-143045" y="1051251"/>
                  <a:pt x="-153497" y="917266"/>
                  <a:pt x="0" y="450443"/>
                </a:cubicBezTo>
                <a:close/>
              </a:path>
              <a:path w="10116862" h="2702614" fill="none" stroke="0" extrusionOk="0">
                <a:moveTo>
                  <a:pt x="0" y="450443"/>
                </a:moveTo>
                <a:cubicBezTo>
                  <a:pt x="-49058" y="210229"/>
                  <a:pt x="543295" y="38601"/>
                  <a:pt x="939579" y="0"/>
                </a:cubicBezTo>
                <a:cubicBezTo>
                  <a:pt x="1275185" y="13763"/>
                  <a:pt x="1546315" y="-30145"/>
                  <a:pt x="1686143" y="0"/>
                </a:cubicBezTo>
                <a:lnTo>
                  <a:pt x="1686143" y="0"/>
                </a:lnTo>
                <a:cubicBezTo>
                  <a:pt x="2618681" y="-20358"/>
                  <a:pt x="3315650" y="-146768"/>
                  <a:pt x="4215359" y="0"/>
                </a:cubicBezTo>
                <a:cubicBezTo>
                  <a:pt x="6089592" y="-118319"/>
                  <a:pt x="6915231" y="289047"/>
                  <a:pt x="9177282" y="0"/>
                </a:cubicBezTo>
                <a:cubicBezTo>
                  <a:pt x="9675761" y="-100907"/>
                  <a:pt x="10114369" y="256220"/>
                  <a:pt x="10116862" y="450443"/>
                </a:cubicBezTo>
                <a:cubicBezTo>
                  <a:pt x="10149319" y="575442"/>
                  <a:pt x="10075893" y="1185270"/>
                  <a:pt x="10116862" y="1576525"/>
                </a:cubicBezTo>
                <a:lnTo>
                  <a:pt x="10116862" y="1576525"/>
                </a:lnTo>
                <a:cubicBezTo>
                  <a:pt x="10129108" y="1721576"/>
                  <a:pt x="10147268" y="2072540"/>
                  <a:pt x="10116862" y="2252179"/>
                </a:cubicBezTo>
                <a:lnTo>
                  <a:pt x="10116862" y="2252170"/>
                </a:lnTo>
                <a:cubicBezTo>
                  <a:pt x="10223989" y="2456455"/>
                  <a:pt x="9663422" y="2719322"/>
                  <a:pt x="9177282" y="2702614"/>
                </a:cubicBezTo>
                <a:cubicBezTo>
                  <a:pt x="7893160" y="2371517"/>
                  <a:pt x="5437971" y="3046017"/>
                  <a:pt x="4215359" y="2702614"/>
                </a:cubicBezTo>
                <a:cubicBezTo>
                  <a:pt x="3634805" y="2687197"/>
                  <a:pt x="1079993" y="3597564"/>
                  <a:pt x="358745" y="3453508"/>
                </a:cubicBezTo>
                <a:cubicBezTo>
                  <a:pt x="1008888" y="3225593"/>
                  <a:pt x="1154714" y="2984358"/>
                  <a:pt x="1686143" y="2702614"/>
                </a:cubicBezTo>
                <a:cubicBezTo>
                  <a:pt x="1370583" y="2679460"/>
                  <a:pt x="1237179" y="2665442"/>
                  <a:pt x="939579" y="2702614"/>
                </a:cubicBezTo>
                <a:cubicBezTo>
                  <a:pt x="514095" y="2723561"/>
                  <a:pt x="-123909" y="2520694"/>
                  <a:pt x="0" y="2252170"/>
                </a:cubicBezTo>
                <a:lnTo>
                  <a:pt x="0" y="2252179"/>
                </a:lnTo>
                <a:cubicBezTo>
                  <a:pt x="-80104" y="2151115"/>
                  <a:pt x="-88159" y="1869991"/>
                  <a:pt x="0" y="1576525"/>
                </a:cubicBezTo>
                <a:lnTo>
                  <a:pt x="0" y="1576525"/>
                </a:lnTo>
                <a:cubicBezTo>
                  <a:pt x="-120208" y="1036310"/>
                  <a:pt x="-165890" y="915950"/>
                  <a:pt x="0" y="450443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custGeom>
                    <a:avLst/>
                    <a:gdLst>
                      <a:gd name="connsiteX0" fmla="*/ 0 w 10116862"/>
                      <a:gd name="connsiteY0" fmla="*/ 450443 h 2702614"/>
                      <a:gd name="connsiteX1" fmla="*/ 939579 w 10116862"/>
                      <a:gd name="connsiteY1" fmla="*/ 0 h 2702614"/>
                      <a:gd name="connsiteX2" fmla="*/ 1686143 w 10116862"/>
                      <a:gd name="connsiteY2" fmla="*/ 0 h 2702614"/>
                      <a:gd name="connsiteX3" fmla="*/ 1686143 w 10116862"/>
                      <a:gd name="connsiteY3" fmla="*/ 0 h 2702614"/>
                      <a:gd name="connsiteX4" fmla="*/ 4215359 w 10116862"/>
                      <a:gd name="connsiteY4" fmla="*/ 0 h 2702614"/>
                      <a:gd name="connsiteX5" fmla="*/ 9177282 w 10116862"/>
                      <a:gd name="connsiteY5" fmla="*/ 0 h 2702614"/>
                      <a:gd name="connsiteX6" fmla="*/ 10116862 w 10116862"/>
                      <a:gd name="connsiteY6" fmla="*/ 450443 h 2702614"/>
                      <a:gd name="connsiteX7" fmla="*/ 10116862 w 10116862"/>
                      <a:gd name="connsiteY7" fmla="*/ 1576525 h 2702614"/>
                      <a:gd name="connsiteX8" fmla="*/ 10116862 w 10116862"/>
                      <a:gd name="connsiteY8" fmla="*/ 1576525 h 2702614"/>
                      <a:gd name="connsiteX9" fmla="*/ 10116862 w 10116862"/>
                      <a:gd name="connsiteY9" fmla="*/ 2252179 h 2702614"/>
                      <a:gd name="connsiteX10" fmla="*/ 10116862 w 10116862"/>
                      <a:gd name="connsiteY10" fmla="*/ 2252170 h 2702614"/>
                      <a:gd name="connsiteX11" fmla="*/ 9177282 w 10116862"/>
                      <a:gd name="connsiteY11" fmla="*/ 2702614 h 2702614"/>
                      <a:gd name="connsiteX12" fmla="*/ 4215359 w 10116862"/>
                      <a:gd name="connsiteY12" fmla="*/ 2702614 h 2702614"/>
                      <a:gd name="connsiteX13" fmla="*/ 358745 w 10116862"/>
                      <a:gd name="connsiteY13" fmla="*/ 3453508 h 2702614"/>
                      <a:gd name="connsiteX14" fmla="*/ 1686143 w 10116862"/>
                      <a:gd name="connsiteY14" fmla="*/ 2702614 h 2702614"/>
                      <a:gd name="connsiteX15" fmla="*/ 939579 w 10116862"/>
                      <a:gd name="connsiteY15" fmla="*/ 2702614 h 2702614"/>
                      <a:gd name="connsiteX16" fmla="*/ 0 w 10116862"/>
                      <a:gd name="connsiteY16" fmla="*/ 2252170 h 2702614"/>
                      <a:gd name="connsiteX17" fmla="*/ 0 w 10116862"/>
                      <a:gd name="connsiteY17" fmla="*/ 2252179 h 2702614"/>
                      <a:gd name="connsiteX18" fmla="*/ 0 w 10116862"/>
                      <a:gd name="connsiteY18" fmla="*/ 1576525 h 2702614"/>
                      <a:gd name="connsiteX19" fmla="*/ 0 w 10116862"/>
                      <a:gd name="connsiteY19" fmla="*/ 1576525 h 2702614"/>
                      <a:gd name="connsiteX20" fmla="*/ 0 w 10116862"/>
                      <a:gd name="connsiteY20" fmla="*/ 450443 h 2702614"/>
                      <a:gd name="connsiteX0" fmla="*/ 0 w 10116862"/>
                      <a:gd name="connsiteY0" fmla="*/ 450443 h 2702614"/>
                      <a:gd name="connsiteX1" fmla="*/ 939579 w 10116862"/>
                      <a:gd name="connsiteY1" fmla="*/ 0 h 2702614"/>
                      <a:gd name="connsiteX2" fmla="*/ 1686143 w 10116862"/>
                      <a:gd name="connsiteY2" fmla="*/ 0 h 2702614"/>
                      <a:gd name="connsiteX3" fmla="*/ 1686143 w 10116862"/>
                      <a:gd name="connsiteY3" fmla="*/ 0 h 2702614"/>
                      <a:gd name="connsiteX4" fmla="*/ 4215359 w 10116862"/>
                      <a:gd name="connsiteY4" fmla="*/ 0 h 2702614"/>
                      <a:gd name="connsiteX5" fmla="*/ 9177282 w 10116862"/>
                      <a:gd name="connsiteY5" fmla="*/ 0 h 2702614"/>
                      <a:gd name="connsiteX6" fmla="*/ 10116862 w 10116862"/>
                      <a:gd name="connsiteY6" fmla="*/ 450443 h 2702614"/>
                      <a:gd name="connsiteX7" fmla="*/ 10116862 w 10116862"/>
                      <a:gd name="connsiteY7" fmla="*/ 1576525 h 2702614"/>
                      <a:gd name="connsiteX8" fmla="*/ 10116862 w 10116862"/>
                      <a:gd name="connsiteY8" fmla="*/ 1576525 h 2702614"/>
                      <a:gd name="connsiteX9" fmla="*/ 10116862 w 10116862"/>
                      <a:gd name="connsiteY9" fmla="*/ 2252179 h 2702614"/>
                      <a:gd name="connsiteX10" fmla="*/ 10116862 w 10116862"/>
                      <a:gd name="connsiteY10" fmla="*/ 2252170 h 2702614"/>
                      <a:gd name="connsiteX11" fmla="*/ 9177282 w 10116862"/>
                      <a:gd name="connsiteY11" fmla="*/ 2702614 h 2702614"/>
                      <a:gd name="connsiteX12" fmla="*/ 4215359 w 10116862"/>
                      <a:gd name="connsiteY12" fmla="*/ 2702614 h 2702614"/>
                      <a:gd name="connsiteX13" fmla="*/ 358745 w 10116862"/>
                      <a:gd name="connsiteY13" fmla="*/ 3453508 h 2702614"/>
                      <a:gd name="connsiteX14" fmla="*/ 1686143 w 10116862"/>
                      <a:gd name="connsiteY14" fmla="*/ 2702614 h 2702614"/>
                      <a:gd name="connsiteX15" fmla="*/ 939579 w 10116862"/>
                      <a:gd name="connsiteY15" fmla="*/ 2702614 h 2702614"/>
                      <a:gd name="connsiteX16" fmla="*/ 0 w 10116862"/>
                      <a:gd name="connsiteY16" fmla="*/ 2252170 h 2702614"/>
                      <a:gd name="connsiteX17" fmla="*/ 0 w 10116862"/>
                      <a:gd name="connsiteY17" fmla="*/ 2252179 h 2702614"/>
                      <a:gd name="connsiteX18" fmla="*/ 0 w 10116862"/>
                      <a:gd name="connsiteY18" fmla="*/ 1576525 h 2702614"/>
                      <a:gd name="connsiteX19" fmla="*/ 0 w 10116862"/>
                      <a:gd name="connsiteY19" fmla="*/ 1576525 h 2702614"/>
                      <a:gd name="connsiteX20" fmla="*/ 0 w 10116862"/>
                      <a:gd name="connsiteY20" fmla="*/ 450443 h 2702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116862" h="2702614" fill="none" extrusionOk="0">
                        <a:moveTo>
                          <a:pt x="0" y="450443"/>
                        </a:moveTo>
                        <a:cubicBezTo>
                          <a:pt x="-90156" y="225063"/>
                          <a:pt x="489875" y="7543"/>
                          <a:pt x="939579" y="0"/>
                        </a:cubicBezTo>
                        <a:cubicBezTo>
                          <a:pt x="1286585" y="13836"/>
                          <a:pt x="1555612" y="-25444"/>
                          <a:pt x="1686143" y="0"/>
                        </a:cubicBezTo>
                        <a:lnTo>
                          <a:pt x="1686143" y="0"/>
                        </a:lnTo>
                        <a:cubicBezTo>
                          <a:pt x="2473743" y="28047"/>
                          <a:pt x="3320712" y="-121590"/>
                          <a:pt x="4215359" y="0"/>
                        </a:cubicBezTo>
                        <a:cubicBezTo>
                          <a:pt x="6096273" y="-108735"/>
                          <a:pt x="6820714" y="311444"/>
                          <a:pt x="9177282" y="0"/>
                        </a:cubicBezTo>
                        <a:cubicBezTo>
                          <a:pt x="9659398" y="-62806"/>
                          <a:pt x="10111520" y="225559"/>
                          <a:pt x="10116862" y="450443"/>
                        </a:cubicBezTo>
                        <a:cubicBezTo>
                          <a:pt x="10194158" y="589554"/>
                          <a:pt x="10014440" y="1179323"/>
                          <a:pt x="10116862" y="1576525"/>
                        </a:cubicBezTo>
                        <a:lnTo>
                          <a:pt x="10116862" y="1576525"/>
                        </a:lnTo>
                        <a:cubicBezTo>
                          <a:pt x="10111262" y="1736923"/>
                          <a:pt x="10128550" y="2083766"/>
                          <a:pt x="10116862" y="2252179"/>
                        </a:cubicBezTo>
                        <a:lnTo>
                          <a:pt x="10116862" y="2252170"/>
                        </a:lnTo>
                        <a:cubicBezTo>
                          <a:pt x="10189286" y="2465124"/>
                          <a:pt x="9669081" y="2649741"/>
                          <a:pt x="9177282" y="2702614"/>
                        </a:cubicBezTo>
                        <a:cubicBezTo>
                          <a:pt x="7808195" y="2393391"/>
                          <a:pt x="5422944" y="2819589"/>
                          <a:pt x="4215359" y="2702614"/>
                        </a:cubicBezTo>
                        <a:cubicBezTo>
                          <a:pt x="3687452" y="2724873"/>
                          <a:pt x="1030862" y="3475886"/>
                          <a:pt x="358745" y="3453508"/>
                        </a:cubicBezTo>
                        <a:cubicBezTo>
                          <a:pt x="1038368" y="3241764"/>
                          <a:pt x="1141529" y="2976660"/>
                          <a:pt x="1686143" y="2702614"/>
                        </a:cubicBezTo>
                        <a:cubicBezTo>
                          <a:pt x="1376857" y="2690573"/>
                          <a:pt x="1247636" y="2672409"/>
                          <a:pt x="939579" y="2702614"/>
                        </a:cubicBezTo>
                        <a:cubicBezTo>
                          <a:pt x="489768" y="2753880"/>
                          <a:pt x="-86811" y="2524611"/>
                          <a:pt x="0" y="2252170"/>
                        </a:cubicBezTo>
                        <a:lnTo>
                          <a:pt x="0" y="2252179"/>
                        </a:lnTo>
                        <a:cubicBezTo>
                          <a:pt x="-78828" y="2154639"/>
                          <a:pt x="-85565" y="1885661"/>
                          <a:pt x="0" y="1576525"/>
                        </a:cubicBezTo>
                        <a:lnTo>
                          <a:pt x="0" y="1576525"/>
                        </a:lnTo>
                        <a:cubicBezTo>
                          <a:pt x="-109174" y="1065572"/>
                          <a:pt x="-189098" y="906766"/>
                          <a:pt x="0" y="450443"/>
                        </a:cubicBezTo>
                        <a:close/>
                      </a:path>
                      <a:path w="10116862" h="2702614" stroke="0" extrusionOk="0">
                        <a:moveTo>
                          <a:pt x="0" y="450443"/>
                        </a:moveTo>
                        <a:cubicBezTo>
                          <a:pt x="49957" y="209882"/>
                          <a:pt x="483331" y="24684"/>
                          <a:pt x="939579" y="0"/>
                        </a:cubicBezTo>
                        <a:cubicBezTo>
                          <a:pt x="1231513" y="-16513"/>
                          <a:pt x="1579828" y="21628"/>
                          <a:pt x="1686143" y="0"/>
                        </a:cubicBezTo>
                        <a:lnTo>
                          <a:pt x="1686143" y="0"/>
                        </a:lnTo>
                        <a:cubicBezTo>
                          <a:pt x="2897133" y="-47322"/>
                          <a:pt x="3621467" y="37118"/>
                          <a:pt x="4215359" y="0"/>
                        </a:cubicBezTo>
                        <a:cubicBezTo>
                          <a:pt x="5705759" y="166205"/>
                          <a:pt x="8038529" y="-154078"/>
                          <a:pt x="9177282" y="0"/>
                        </a:cubicBezTo>
                        <a:cubicBezTo>
                          <a:pt x="9693483" y="-15640"/>
                          <a:pt x="10097533" y="261520"/>
                          <a:pt x="10116862" y="450443"/>
                        </a:cubicBezTo>
                        <a:cubicBezTo>
                          <a:pt x="10076235" y="669199"/>
                          <a:pt x="9979635" y="1417910"/>
                          <a:pt x="10116862" y="1576525"/>
                        </a:cubicBezTo>
                        <a:lnTo>
                          <a:pt x="10116862" y="1576525"/>
                        </a:lnTo>
                        <a:cubicBezTo>
                          <a:pt x="10130833" y="1643561"/>
                          <a:pt x="10060452" y="2174850"/>
                          <a:pt x="10116862" y="2252179"/>
                        </a:cubicBezTo>
                        <a:lnTo>
                          <a:pt x="10116862" y="2252170"/>
                        </a:lnTo>
                        <a:cubicBezTo>
                          <a:pt x="10219753" y="2507288"/>
                          <a:pt x="9674495" y="2767859"/>
                          <a:pt x="9177282" y="2702614"/>
                        </a:cubicBezTo>
                        <a:cubicBezTo>
                          <a:pt x="8669177" y="2813521"/>
                          <a:pt x="5251666" y="2691543"/>
                          <a:pt x="4215359" y="2702614"/>
                        </a:cubicBezTo>
                        <a:cubicBezTo>
                          <a:pt x="3355897" y="2672476"/>
                          <a:pt x="2118036" y="3075753"/>
                          <a:pt x="358745" y="3453508"/>
                        </a:cubicBezTo>
                        <a:cubicBezTo>
                          <a:pt x="906658" y="3223109"/>
                          <a:pt x="1532567" y="2827081"/>
                          <a:pt x="1686143" y="2702614"/>
                        </a:cubicBezTo>
                        <a:cubicBezTo>
                          <a:pt x="1409513" y="2725595"/>
                          <a:pt x="1154430" y="2706262"/>
                          <a:pt x="939579" y="2702614"/>
                        </a:cubicBezTo>
                        <a:cubicBezTo>
                          <a:pt x="407280" y="2719190"/>
                          <a:pt x="-60876" y="2517092"/>
                          <a:pt x="0" y="2252170"/>
                        </a:cubicBezTo>
                        <a:lnTo>
                          <a:pt x="0" y="2252179"/>
                        </a:lnTo>
                        <a:cubicBezTo>
                          <a:pt x="11892" y="1989935"/>
                          <a:pt x="-112148" y="1748397"/>
                          <a:pt x="0" y="1576525"/>
                        </a:cubicBezTo>
                        <a:lnTo>
                          <a:pt x="0" y="1576525"/>
                        </a:lnTo>
                        <a:cubicBezTo>
                          <a:pt x="-150430" y="1135118"/>
                          <a:pt x="181" y="813923"/>
                          <a:pt x="0" y="450443"/>
                        </a:cubicBezTo>
                        <a:close/>
                      </a:path>
                      <a:path w="10116862" h="2702614" fill="none" stroke="0" extrusionOk="0">
                        <a:moveTo>
                          <a:pt x="0" y="450443"/>
                        </a:moveTo>
                        <a:cubicBezTo>
                          <a:pt x="16030" y="185228"/>
                          <a:pt x="440329" y="4569"/>
                          <a:pt x="939579" y="0"/>
                        </a:cubicBezTo>
                        <a:cubicBezTo>
                          <a:pt x="1268501" y="19447"/>
                          <a:pt x="1526671" y="-31773"/>
                          <a:pt x="1686143" y="0"/>
                        </a:cubicBezTo>
                        <a:lnTo>
                          <a:pt x="1686143" y="0"/>
                        </a:lnTo>
                        <a:cubicBezTo>
                          <a:pt x="2603003" y="3226"/>
                          <a:pt x="3250704" y="-105678"/>
                          <a:pt x="4215359" y="0"/>
                        </a:cubicBezTo>
                        <a:cubicBezTo>
                          <a:pt x="5916686" y="-311549"/>
                          <a:pt x="6940108" y="173033"/>
                          <a:pt x="9177282" y="0"/>
                        </a:cubicBezTo>
                        <a:cubicBezTo>
                          <a:pt x="9689687" y="-47891"/>
                          <a:pt x="10117880" y="230399"/>
                          <a:pt x="10116862" y="450443"/>
                        </a:cubicBezTo>
                        <a:cubicBezTo>
                          <a:pt x="10185809" y="597833"/>
                          <a:pt x="10037670" y="1206861"/>
                          <a:pt x="10116862" y="1576525"/>
                        </a:cubicBezTo>
                        <a:lnTo>
                          <a:pt x="10116862" y="1576525"/>
                        </a:lnTo>
                        <a:cubicBezTo>
                          <a:pt x="10112660" y="1737082"/>
                          <a:pt x="10122807" y="2072586"/>
                          <a:pt x="10116862" y="2252179"/>
                        </a:cubicBezTo>
                        <a:lnTo>
                          <a:pt x="10116862" y="2252170"/>
                        </a:lnTo>
                        <a:cubicBezTo>
                          <a:pt x="10165437" y="2487190"/>
                          <a:pt x="9686748" y="2737534"/>
                          <a:pt x="9177282" y="2702614"/>
                        </a:cubicBezTo>
                        <a:cubicBezTo>
                          <a:pt x="7739246" y="2550004"/>
                          <a:pt x="5488222" y="3024332"/>
                          <a:pt x="4215359" y="2702614"/>
                        </a:cubicBezTo>
                        <a:cubicBezTo>
                          <a:pt x="3734780" y="2773951"/>
                          <a:pt x="1142256" y="3507394"/>
                          <a:pt x="358745" y="3453508"/>
                        </a:cubicBezTo>
                        <a:cubicBezTo>
                          <a:pt x="981041" y="3219620"/>
                          <a:pt x="1169008" y="2978992"/>
                          <a:pt x="1686143" y="2702614"/>
                        </a:cubicBezTo>
                        <a:cubicBezTo>
                          <a:pt x="1389647" y="2645085"/>
                          <a:pt x="1201526" y="2664093"/>
                          <a:pt x="939579" y="2702614"/>
                        </a:cubicBezTo>
                        <a:cubicBezTo>
                          <a:pt x="476874" y="2725133"/>
                          <a:pt x="-101879" y="2512291"/>
                          <a:pt x="0" y="2252170"/>
                        </a:cubicBezTo>
                        <a:lnTo>
                          <a:pt x="0" y="2252179"/>
                        </a:lnTo>
                        <a:cubicBezTo>
                          <a:pt x="-71505" y="2147087"/>
                          <a:pt x="-97498" y="1889899"/>
                          <a:pt x="0" y="1576525"/>
                        </a:cubicBezTo>
                        <a:lnTo>
                          <a:pt x="0" y="1576525"/>
                        </a:lnTo>
                        <a:cubicBezTo>
                          <a:pt x="-144979" y="1043084"/>
                          <a:pt x="-165253" y="932696"/>
                          <a:pt x="0" y="45044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G</a:t>
            </a:r>
            <a:r>
              <a:rPr lang="vi-VN" sz="4800" b="1" dirty="0">
                <a:solidFill>
                  <a:srgbClr val="002060"/>
                </a:solidFill>
                <a:latin typeface="Calibri" panose="020F0502020204030204"/>
              </a:rPr>
              <a:t>hép các hình ảnh tương ứng </a:t>
            </a:r>
          </a:p>
          <a:p>
            <a:pPr algn="ctr" defTabSz="1371600"/>
            <a:r>
              <a:rPr lang="vi-VN" sz="4800" b="1" dirty="0">
                <a:solidFill>
                  <a:srgbClr val="002060"/>
                </a:solidFill>
                <a:latin typeface="Calibri" panose="020F0502020204030204"/>
              </a:rPr>
              <a:t>với hai nhóm năng lượng chất đốt có trong tự nhiên và do con người tạo ra </a:t>
            </a:r>
            <a:endParaRPr lang="en-US" sz="48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A36CA37B-6A3F-E223-F97C-855D4804C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8600" y="5524500"/>
            <a:ext cx="3006329" cy="444434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2AB9EF-407E-0131-90FA-4376FEA1F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90500"/>
            <a:ext cx="6297714" cy="3084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5726C-CC1E-9041-4204-8BFE96DFF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24100"/>
            <a:ext cx="330431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523A98-0FDC-EB82-4680-CE017647E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00100"/>
            <a:ext cx="5006563" cy="3124200"/>
          </a:xfrm>
          <a:prstGeom prst="rect">
            <a:avLst/>
          </a:prstGeom>
        </p:spPr>
      </p:pic>
      <p:pic>
        <p:nvPicPr>
          <p:cNvPr id="5122" name="Picture 2" descr="Củi – Wikipedia tiếng Việt">
            <a:extLst>
              <a:ext uri="{FF2B5EF4-FFF2-40B4-BE49-F238E27FC236}">
                <a16:creationId xmlns:a16="http://schemas.microsoft.com/office/drawing/2014/main" id="{F881B974-C71A-8092-1872-8F03C6903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91100"/>
            <a:ext cx="5029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ẾT SỬ DỤNG KHÍ GAS AN TOÀN LÀ CÁCH DUY NHẤT ĐỂ BẢO VỆ TÍNH MẠNG BẠN">
            <a:extLst>
              <a:ext uri="{FF2B5EF4-FFF2-40B4-BE49-F238E27FC236}">
                <a16:creationId xmlns:a16="http://schemas.microsoft.com/office/drawing/2014/main" id="{07619DE5-0E54-970C-87A0-21C7496DF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7700"/>
            <a:ext cx="43751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hí Biogas và những ứng dụng thiết thực trong đời sống">
            <a:extLst>
              <a:ext uri="{FF2B5EF4-FFF2-40B4-BE49-F238E27FC236}">
                <a16:creationId xmlns:a16="http://schemas.microsoft.com/office/drawing/2014/main" id="{45A96360-DD8E-BC65-2CEF-02F5197D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10100"/>
            <a:ext cx="3629025" cy="38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7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FFC892-4E34-B8F5-27B2-A2FFE34550E9}"/>
              </a:ext>
            </a:extLst>
          </p:cNvPr>
          <p:cNvSpPr/>
          <p:nvPr/>
        </p:nvSpPr>
        <p:spPr>
          <a:xfrm>
            <a:off x="1752600" y="723900"/>
            <a:ext cx="6066787" cy="123533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lượng chất đốt có trong tự nhiên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DA0DAA-FDC2-9AF5-3D66-69364786B6AE}"/>
              </a:ext>
            </a:extLst>
          </p:cNvPr>
          <p:cNvSpPr/>
          <p:nvPr/>
        </p:nvSpPr>
        <p:spPr>
          <a:xfrm>
            <a:off x="10439400" y="723900"/>
            <a:ext cx="6066787" cy="1235339"/>
          </a:xfrm>
          <a:prstGeom prst="roundRect">
            <a:avLst/>
          </a:prstGeom>
          <a:solidFill>
            <a:schemeClr val="tx2">
              <a:lumMod val="20000"/>
              <a:lumOff val="80000"/>
              <a:alpha val="84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lượng chất đốt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con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FB537-8DB0-3B9C-21A4-A103854C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28900"/>
            <a:ext cx="3785450" cy="2362200"/>
          </a:xfrm>
          <a:prstGeom prst="rect">
            <a:avLst/>
          </a:prstGeom>
        </p:spPr>
      </p:pic>
      <p:pic>
        <p:nvPicPr>
          <p:cNvPr id="5" name="Picture 2" descr="Củi – Wikipedia tiếng Việt">
            <a:extLst>
              <a:ext uri="{FF2B5EF4-FFF2-40B4-BE49-F238E27FC236}">
                <a16:creationId xmlns:a16="http://schemas.microsoft.com/office/drawing/2014/main" id="{58267464-D040-38A9-BB7D-FF146402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28900"/>
            <a:ext cx="352044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ẾT SỬ DỤNG KHÍ GAS AN TOÀN LÀ CÁCH DUY NHẤT ĐỂ BẢO VỆ TÍNH MẠNG BẠN">
            <a:extLst>
              <a:ext uri="{FF2B5EF4-FFF2-40B4-BE49-F238E27FC236}">
                <a16:creationId xmlns:a16="http://schemas.microsoft.com/office/drawing/2014/main" id="{BC8A4A57-7555-F545-6CCA-29AB02F4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476500"/>
            <a:ext cx="322927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hí Biogas và những ứng dụng thiết thực trong đời sống">
            <a:extLst>
              <a:ext uri="{FF2B5EF4-FFF2-40B4-BE49-F238E27FC236}">
                <a16:creationId xmlns:a16="http://schemas.microsoft.com/office/drawing/2014/main" id="{D1AF8109-2DFF-A225-2A9C-9738E565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1" y="2400300"/>
            <a:ext cx="3124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0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726921">
            <a:off x="11055714" y="1608370"/>
            <a:ext cx="665979" cy="634496"/>
          </a:xfrm>
          <a:custGeom>
            <a:avLst/>
            <a:gdLst/>
            <a:ahLst/>
            <a:cxnLst/>
            <a:rect l="l" t="t" r="r" b="b"/>
            <a:pathLst>
              <a:path w="665979" h="634496">
                <a:moveTo>
                  <a:pt x="0" y="0"/>
                </a:moveTo>
                <a:lnTo>
                  <a:pt x="665979" y="0"/>
                </a:lnTo>
                <a:lnTo>
                  <a:pt x="665979" y="634496"/>
                </a:lnTo>
                <a:lnTo>
                  <a:pt x="0" y="634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726921">
            <a:off x="10428087" y="1071415"/>
            <a:ext cx="452824" cy="431418"/>
          </a:xfrm>
          <a:custGeom>
            <a:avLst/>
            <a:gdLst/>
            <a:ahLst/>
            <a:cxnLst/>
            <a:rect l="l" t="t" r="r" b="b"/>
            <a:pathLst>
              <a:path w="452824" h="431418">
                <a:moveTo>
                  <a:pt x="0" y="0"/>
                </a:moveTo>
                <a:lnTo>
                  <a:pt x="452824" y="0"/>
                </a:lnTo>
                <a:lnTo>
                  <a:pt x="452824" y="431418"/>
                </a:lnTo>
                <a:lnTo>
                  <a:pt x="0" y="4314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357A229D-21CC-0F97-9867-2A10AFFF0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305688"/>
            <a:ext cx="12877800" cy="48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726921">
            <a:off x="11055714" y="1608370"/>
            <a:ext cx="665979" cy="634496"/>
          </a:xfrm>
          <a:custGeom>
            <a:avLst/>
            <a:gdLst/>
            <a:ahLst/>
            <a:cxnLst/>
            <a:rect l="l" t="t" r="r" b="b"/>
            <a:pathLst>
              <a:path w="665979" h="634496">
                <a:moveTo>
                  <a:pt x="0" y="0"/>
                </a:moveTo>
                <a:lnTo>
                  <a:pt x="665979" y="0"/>
                </a:lnTo>
                <a:lnTo>
                  <a:pt x="665979" y="634496"/>
                </a:lnTo>
                <a:lnTo>
                  <a:pt x="0" y="634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726921">
            <a:off x="10428087" y="1071415"/>
            <a:ext cx="452824" cy="431418"/>
          </a:xfrm>
          <a:custGeom>
            <a:avLst/>
            <a:gdLst/>
            <a:ahLst/>
            <a:cxnLst/>
            <a:rect l="l" t="t" r="r" b="b"/>
            <a:pathLst>
              <a:path w="452824" h="431418">
                <a:moveTo>
                  <a:pt x="0" y="0"/>
                </a:moveTo>
                <a:lnTo>
                  <a:pt x="452824" y="0"/>
                </a:lnTo>
                <a:lnTo>
                  <a:pt x="452824" y="431418"/>
                </a:lnTo>
                <a:lnTo>
                  <a:pt x="0" y="4314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1734B449-980A-53F6-F157-B8BA4EFEF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82" y="27051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721" y="0"/>
            <a:ext cx="18323720" cy="10287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0932ED5-76DC-297F-8BED-725D46CB914B}"/>
              </a:ext>
            </a:extLst>
          </p:cNvPr>
          <p:cNvGrpSpPr/>
          <p:nvPr/>
        </p:nvGrpSpPr>
        <p:grpSpPr>
          <a:xfrm>
            <a:off x="533400" y="2628900"/>
            <a:ext cx="6982401" cy="7341336"/>
            <a:chOff x="8001897" y="2517912"/>
            <a:chExt cx="3807499" cy="400322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70A7AAF-09E3-E6EB-3DFB-5ADF01DAA59D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7 h 1657573"/>
                <a:gd name="connsiteX1" fmla="*/ 276267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7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7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7 h 1657573"/>
                <a:gd name="connsiteX0" fmla="*/ 0 w 2888541"/>
                <a:gd name="connsiteY0" fmla="*/ 276267 h 1657573"/>
                <a:gd name="connsiteX1" fmla="*/ 276267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7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7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7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7"/>
                  </a:moveTo>
                  <a:cubicBezTo>
                    <a:pt x="929" y="148830"/>
                    <a:pt x="135686" y="20134"/>
                    <a:pt x="276267" y="0"/>
                  </a:cubicBezTo>
                  <a:cubicBezTo>
                    <a:pt x="1279931" y="40298"/>
                    <a:pt x="2284947" y="53130"/>
                    <a:pt x="2612273" y="0"/>
                  </a:cubicBezTo>
                  <a:cubicBezTo>
                    <a:pt x="2762033" y="-19404"/>
                    <a:pt x="2841303" y="109401"/>
                    <a:pt x="2888541" y="276267"/>
                  </a:cubicBezTo>
                  <a:cubicBezTo>
                    <a:pt x="2956017" y="685677"/>
                    <a:pt x="2821526" y="1217434"/>
                    <a:pt x="2888541" y="1381305"/>
                  </a:cubicBezTo>
                  <a:cubicBezTo>
                    <a:pt x="2894044" y="1505951"/>
                    <a:pt x="2756083" y="1647744"/>
                    <a:pt x="2612273" y="1657573"/>
                  </a:cubicBezTo>
                  <a:cubicBezTo>
                    <a:pt x="1531398" y="1683836"/>
                    <a:pt x="579949" y="1632952"/>
                    <a:pt x="276267" y="1657573"/>
                  </a:cubicBezTo>
                  <a:cubicBezTo>
                    <a:pt x="164114" y="1653003"/>
                    <a:pt x="-37896" y="1541377"/>
                    <a:pt x="0" y="1381305"/>
                  </a:cubicBezTo>
                  <a:cubicBezTo>
                    <a:pt x="28494" y="860467"/>
                    <a:pt x="-428" y="790178"/>
                    <a:pt x="0" y="276267"/>
                  </a:cubicBezTo>
                  <a:close/>
                </a:path>
                <a:path w="2888541" h="1657573" stroke="0" extrusionOk="0">
                  <a:moveTo>
                    <a:pt x="0" y="276267"/>
                  </a:moveTo>
                  <a:cubicBezTo>
                    <a:pt x="18507" y="140935"/>
                    <a:pt x="131742" y="-3694"/>
                    <a:pt x="276267" y="0"/>
                  </a:cubicBezTo>
                  <a:cubicBezTo>
                    <a:pt x="1311865" y="5097"/>
                    <a:pt x="2021471" y="38221"/>
                    <a:pt x="2612273" y="0"/>
                  </a:cubicBezTo>
                  <a:cubicBezTo>
                    <a:pt x="2731989" y="-12999"/>
                    <a:pt x="2915136" y="127365"/>
                    <a:pt x="2888541" y="276267"/>
                  </a:cubicBezTo>
                  <a:cubicBezTo>
                    <a:pt x="2914802" y="792453"/>
                    <a:pt x="2954214" y="978183"/>
                    <a:pt x="2888541" y="1381305"/>
                  </a:cubicBezTo>
                  <a:cubicBezTo>
                    <a:pt x="2868133" y="1522161"/>
                    <a:pt x="2731076" y="1648415"/>
                    <a:pt x="2612273" y="1657573"/>
                  </a:cubicBezTo>
                  <a:cubicBezTo>
                    <a:pt x="2344377" y="1555193"/>
                    <a:pt x="1007282" y="1781276"/>
                    <a:pt x="276267" y="1657573"/>
                  </a:cubicBezTo>
                  <a:cubicBezTo>
                    <a:pt x="102990" y="1656443"/>
                    <a:pt x="-22182" y="1518250"/>
                    <a:pt x="0" y="1381305"/>
                  </a:cubicBezTo>
                  <a:cubicBezTo>
                    <a:pt x="19085" y="1144319"/>
                    <a:pt x="31624" y="582089"/>
                    <a:pt x="0" y="276267"/>
                  </a:cubicBezTo>
                  <a:close/>
                </a:path>
                <a:path w="2888541" h="1657573" fill="none" stroke="0" extrusionOk="0">
                  <a:moveTo>
                    <a:pt x="0" y="276267"/>
                  </a:moveTo>
                  <a:cubicBezTo>
                    <a:pt x="15246" y="142374"/>
                    <a:pt x="133734" y="19301"/>
                    <a:pt x="276267" y="0"/>
                  </a:cubicBezTo>
                  <a:cubicBezTo>
                    <a:pt x="1330250" y="64192"/>
                    <a:pt x="2249997" y="64235"/>
                    <a:pt x="2612273" y="0"/>
                  </a:cubicBezTo>
                  <a:cubicBezTo>
                    <a:pt x="2744608" y="-26303"/>
                    <a:pt x="2872102" y="100078"/>
                    <a:pt x="2888541" y="276267"/>
                  </a:cubicBezTo>
                  <a:cubicBezTo>
                    <a:pt x="2971121" y="653891"/>
                    <a:pt x="2842890" y="1191399"/>
                    <a:pt x="2888541" y="1381305"/>
                  </a:cubicBezTo>
                  <a:cubicBezTo>
                    <a:pt x="2886217" y="1515999"/>
                    <a:pt x="2746440" y="1653281"/>
                    <a:pt x="2612273" y="1657573"/>
                  </a:cubicBezTo>
                  <a:cubicBezTo>
                    <a:pt x="1493498" y="1633730"/>
                    <a:pt x="538045" y="1635292"/>
                    <a:pt x="276267" y="1657573"/>
                  </a:cubicBezTo>
                  <a:cubicBezTo>
                    <a:pt x="114080" y="1651877"/>
                    <a:pt x="-20170" y="1533356"/>
                    <a:pt x="0" y="1381305"/>
                  </a:cubicBezTo>
                  <a:cubicBezTo>
                    <a:pt x="24030" y="874472"/>
                    <a:pt x="-6057" y="794765"/>
                    <a:pt x="0" y="276267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custGeom>
                      <a:avLst/>
                      <a:gdLst>
                        <a:gd name="connsiteX0" fmla="*/ 0 w 5297165"/>
                        <a:gd name="connsiteY0" fmla="*/ 506635 h 3039749"/>
                        <a:gd name="connsiteX1" fmla="*/ 506635 w 5297165"/>
                        <a:gd name="connsiteY1" fmla="*/ 0 h 3039749"/>
                        <a:gd name="connsiteX2" fmla="*/ 4790530 w 5297165"/>
                        <a:gd name="connsiteY2" fmla="*/ 0 h 3039749"/>
                        <a:gd name="connsiteX3" fmla="*/ 5297165 w 5297165"/>
                        <a:gd name="connsiteY3" fmla="*/ 506635 h 3039749"/>
                        <a:gd name="connsiteX4" fmla="*/ 5297165 w 5297165"/>
                        <a:gd name="connsiteY4" fmla="*/ 2533114 h 3039749"/>
                        <a:gd name="connsiteX5" fmla="*/ 4790530 w 5297165"/>
                        <a:gd name="connsiteY5" fmla="*/ 3039749 h 3039749"/>
                        <a:gd name="connsiteX6" fmla="*/ 506635 w 5297165"/>
                        <a:gd name="connsiteY6" fmla="*/ 3039749 h 3039749"/>
                        <a:gd name="connsiteX7" fmla="*/ 0 w 5297165"/>
                        <a:gd name="connsiteY7" fmla="*/ 2533114 h 3039749"/>
                        <a:gd name="connsiteX8" fmla="*/ 0 w 5297165"/>
                        <a:gd name="connsiteY8" fmla="*/ 506635 h 30397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297165" h="3039749" fill="none" extrusionOk="0">
                          <a:moveTo>
                            <a:pt x="0" y="506635"/>
                          </a:moveTo>
                          <a:cubicBezTo>
                            <a:pt x="994" y="253745"/>
                            <a:pt x="234189" y="12354"/>
                            <a:pt x="506635" y="0"/>
                          </a:cubicBezTo>
                          <a:cubicBezTo>
                            <a:pt x="2372057" y="72427"/>
                            <a:pt x="4174101" y="61419"/>
                            <a:pt x="4790530" y="0"/>
                          </a:cubicBezTo>
                          <a:cubicBezTo>
                            <a:pt x="5067080" y="-22424"/>
                            <a:pt x="5252276" y="213250"/>
                            <a:pt x="5297165" y="506635"/>
                          </a:cubicBezTo>
                          <a:cubicBezTo>
                            <a:pt x="5398041" y="1242133"/>
                            <a:pt x="5189852" y="2201854"/>
                            <a:pt x="5297165" y="2533114"/>
                          </a:cubicBezTo>
                          <a:cubicBezTo>
                            <a:pt x="5304451" y="2775941"/>
                            <a:pt x="5067887" y="3037002"/>
                            <a:pt x="4790530" y="3039749"/>
                          </a:cubicBezTo>
                          <a:cubicBezTo>
                            <a:pt x="2756972" y="3069576"/>
                            <a:pt x="1060832" y="2960443"/>
                            <a:pt x="506635" y="3039749"/>
                          </a:cubicBezTo>
                          <a:cubicBezTo>
                            <a:pt x="248687" y="3037278"/>
                            <a:pt x="-24262" y="2817719"/>
                            <a:pt x="0" y="2533114"/>
                          </a:cubicBezTo>
                          <a:cubicBezTo>
                            <a:pt x="50037" y="1582100"/>
                            <a:pt x="770" y="1453080"/>
                            <a:pt x="0" y="506635"/>
                          </a:cubicBezTo>
                          <a:close/>
                        </a:path>
                        <a:path w="5297165" h="3039749" stroke="0" extrusionOk="0">
                          <a:moveTo>
                            <a:pt x="0" y="506635"/>
                          </a:moveTo>
                          <a:cubicBezTo>
                            <a:pt x="42328" y="238366"/>
                            <a:pt x="246284" y="40535"/>
                            <a:pt x="506635" y="0"/>
                          </a:cubicBezTo>
                          <a:cubicBezTo>
                            <a:pt x="2395560" y="123000"/>
                            <a:pt x="3584614" y="-96860"/>
                            <a:pt x="4790530" y="0"/>
                          </a:cubicBezTo>
                          <a:cubicBezTo>
                            <a:pt x="5035673" y="-26419"/>
                            <a:pt x="5298861" y="223408"/>
                            <a:pt x="5297165" y="506635"/>
                          </a:cubicBezTo>
                          <a:cubicBezTo>
                            <a:pt x="5300338" y="1458662"/>
                            <a:pt x="5391432" y="1788304"/>
                            <a:pt x="5297165" y="2533114"/>
                          </a:cubicBezTo>
                          <a:cubicBezTo>
                            <a:pt x="5248742" y="2830464"/>
                            <a:pt x="5025459" y="3032404"/>
                            <a:pt x="4790530" y="3039749"/>
                          </a:cubicBezTo>
                          <a:cubicBezTo>
                            <a:pt x="4296636" y="2879042"/>
                            <a:pt x="1874424" y="3079416"/>
                            <a:pt x="506635" y="3039749"/>
                          </a:cubicBezTo>
                          <a:cubicBezTo>
                            <a:pt x="186780" y="3031660"/>
                            <a:pt x="-38336" y="2795553"/>
                            <a:pt x="0" y="2533114"/>
                          </a:cubicBezTo>
                          <a:cubicBezTo>
                            <a:pt x="32216" y="2137298"/>
                            <a:pt x="57206" y="1079927"/>
                            <a:pt x="0" y="506635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411480" rtlCol="0" anchor="ctr"/>
            <a:lstStyle/>
            <a:p>
              <a:pPr algn="ctr" defTabSz="1371600"/>
              <a:r>
                <a:rPr lang="en-US" sz="66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7E9EF30-A245-CC2B-C8F6-71E96C586EE9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C16176B-1998-A251-D787-5B331FC3C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F9106D2-B950-7BB2-2769-55DE48E7B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93F63AB-F3C4-9EBF-13DB-818013AEBB38}"/>
              </a:ext>
            </a:extLst>
          </p:cNvPr>
          <p:cNvSpPr/>
          <p:nvPr/>
        </p:nvSpPr>
        <p:spPr>
          <a:xfrm>
            <a:off x="914400" y="448896"/>
            <a:ext cx="16992600" cy="1875204"/>
          </a:xfrm>
          <a:custGeom>
            <a:avLst/>
            <a:gdLst>
              <a:gd name="connsiteX0" fmla="*/ 0 w 16992600"/>
              <a:gd name="connsiteY0" fmla="*/ 937602 h 1875204"/>
              <a:gd name="connsiteX1" fmla="*/ 718265 w 16992600"/>
              <a:gd name="connsiteY1" fmla="*/ 0 h 1875204"/>
              <a:gd name="connsiteX2" fmla="*/ 1673853 w 16992600"/>
              <a:gd name="connsiteY2" fmla="*/ 0 h 1875204"/>
              <a:gd name="connsiteX3" fmla="*/ 2318318 w 16992600"/>
              <a:gd name="connsiteY3" fmla="*/ 0 h 1875204"/>
              <a:gd name="connsiteX4" fmla="*/ 3585026 w 16992600"/>
              <a:gd name="connsiteY4" fmla="*/ 0 h 1875204"/>
              <a:gd name="connsiteX5" fmla="*/ 4540613 w 16992600"/>
              <a:gd name="connsiteY5" fmla="*/ 0 h 1875204"/>
              <a:gd name="connsiteX6" fmla="*/ 5807322 w 16992600"/>
              <a:gd name="connsiteY6" fmla="*/ 0 h 1875204"/>
              <a:gd name="connsiteX7" fmla="*/ 6607349 w 16992600"/>
              <a:gd name="connsiteY7" fmla="*/ 0 h 1875204"/>
              <a:gd name="connsiteX8" fmla="*/ 7718497 w 16992600"/>
              <a:gd name="connsiteY8" fmla="*/ 0 h 1875204"/>
              <a:gd name="connsiteX9" fmla="*/ 8985205 w 16992600"/>
              <a:gd name="connsiteY9" fmla="*/ 0 h 1875204"/>
              <a:gd name="connsiteX10" fmla="*/ 9940792 w 16992600"/>
              <a:gd name="connsiteY10" fmla="*/ 0 h 1875204"/>
              <a:gd name="connsiteX11" fmla="*/ 10896378 w 16992600"/>
              <a:gd name="connsiteY11" fmla="*/ 0 h 1875204"/>
              <a:gd name="connsiteX12" fmla="*/ 11851966 w 16992600"/>
              <a:gd name="connsiteY12" fmla="*/ 0 h 1875204"/>
              <a:gd name="connsiteX13" fmla="*/ 12963114 w 16992600"/>
              <a:gd name="connsiteY13" fmla="*/ 0 h 1875204"/>
              <a:gd name="connsiteX14" fmla="*/ 13763141 w 16992600"/>
              <a:gd name="connsiteY14" fmla="*/ 0 h 1875204"/>
              <a:gd name="connsiteX15" fmla="*/ 15029849 w 16992600"/>
              <a:gd name="connsiteY15" fmla="*/ 0 h 1875204"/>
              <a:gd name="connsiteX16" fmla="*/ 16274334 w 16992600"/>
              <a:gd name="connsiteY16" fmla="*/ 0 h 1875204"/>
              <a:gd name="connsiteX17" fmla="*/ 16992600 w 16992600"/>
              <a:gd name="connsiteY17" fmla="*/ 937602 h 1875204"/>
              <a:gd name="connsiteX18" fmla="*/ 16992600 w 16992600"/>
              <a:gd name="connsiteY18" fmla="*/ 937602 h 1875204"/>
              <a:gd name="connsiteX19" fmla="*/ 16274334 w 16992600"/>
              <a:gd name="connsiteY19" fmla="*/ 1875204 h 1875204"/>
              <a:gd name="connsiteX20" fmla="*/ 14852065 w 16992600"/>
              <a:gd name="connsiteY20" fmla="*/ 1875204 h 1875204"/>
              <a:gd name="connsiteX21" fmla="*/ 13896478 w 16992600"/>
              <a:gd name="connsiteY21" fmla="*/ 1875204 h 1875204"/>
              <a:gd name="connsiteX22" fmla="*/ 12785330 w 16992600"/>
              <a:gd name="connsiteY22" fmla="*/ 1875204 h 1875204"/>
              <a:gd name="connsiteX23" fmla="*/ 11985303 w 16992600"/>
              <a:gd name="connsiteY23" fmla="*/ 1875204 h 1875204"/>
              <a:gd name="connsiteX24" fmla="*/ 11029717 w 16992600"/>
              <a:gd name="connsiteY24" fmla="*/ 1875204 h 1875204"/>
              <a:gd name="connsiteX25" fmla="*/ 10229690 w 16992600"/>
              <a:gd name="connsiteY25" fmla="*/ 1875204 h 1875204"/>
              <a:gd name="connsiteX26" fmla="*/ 9429664 w 16992600"/>
              <a:gd name="connsiteY26" fmla="*/ 1875204 h 1875204"/>
              <a:gd name="connsiteX27" fmla="*/ 8162954 w 16992600"/>
              <a:gd name="connsiteY27" fmla="*/ 1875204 h 1875204"/>
              <a:gd name="connsiteX28" fmla="*/ 6740686 w 16992600"/>
              <a:gd name="connsiteY28" fmla="*/ 1875204 h 1875204"/>
              <a:gd name="connsiteX29" fmla="*/ 5473978 w 16992600"/>
              <a:gd name="connsiteY29" fmla="*/ 1875204 h 1875204"/>
              <a:gd name="connsiteX30" fmla="*/ 4051709 w 16992600"/>
              <a:gd name="connsiteY30" fmla="*/ 1875204 h 1875204"/>
              <a:gd name="connsiteX31" fmla="*/ 2940561 w 16992600"/>
              <a:gd name="connsiteY31" fmla="*/ 1875204 h 1875204"/>
              <a:gd name="connsiteX32" fmla="*/ 1984974 w 16992600"/>
              <a:gd name="connsiteY32" fmla="*/ 1875204 h 1875204"/>
              <a:gd name="connsiteX33" fmla="*/ 718265 w 16992600"/>
              <a:gd name="connsiteY33" fmla="*/ 1875204 h 1875204"/>
              <a:gd name="connsiteX34" fmla="*/ 0 w 16992600"/>
              <a:gd name="connsiteY34" fmla="*/ 937602 h 1875204"/>
              <a:gd name="connsiteX0" fmla="*/ 0 w 16992600"/>
              <a:gd name="connsiteY0" fmla="*/ 937602 h 1875204"/>
              <a:gd name="connsiteX1" fmla="*/ 718265 w 16992600"/>
              <a:gd name="connsiteY1" fmla="*/ 0 h 1875204"/>
              <a:gd name="connsiteX2" fmla="*/ 1518292 w 16992600"/>
              <a:gd name="connsiteY2" fmla="*/ 0 h 1875204"/>
              <a:gd name="connsiteX3" fmla="*/ 2473878 w 16992600"/>
              <a:gd name="connsiteY3" fmla="*/ 0 h 1875204"/>
              <a:gd name="connsiteX4" fmla="*/ 3118345 w 16992600"/>
              <a:gd name="connsiteY4" fmla="*/ 0 h 1875204"/>
              <a:gd name="connsiteX5" fmla="*/ 4385053 w 16992600"/>
              <a:gd name="connsiteY5" fmla="*/ 0 h 1875204"/>
              <a:gd name="connsiteX6" fmla="*/ 5029518 w 16992600"/>
              <a:gd name="connsiteY6" fmla="*/ 0 h 1875204"/>
              <a:gd name="connsiteX7" fmla="*/ 6140666 w 16992600"/>
              <a:gd name="connsiteY7" fmla="*/ 0 h 1875204"/>
              <a:gd name="connsiteX8" fmla="*/ 6940693 w 16992600"/>
              <a:gd name="connsiteY8" fmla="*/ 0 h 1875204"/>
              <a:gd name="connsiteX9" fmla="*/ 7740718 w 16992600"/>
              <a:gd name="connsiteY9" fmla="*/ 0 h 1875204"/>
              <a:gd name="connsiteX10" fmla="*/ 8385185 w 16992600"/>
              <a:gd name="connsiteY10" fmla="*/ 0 h 1875204"/>
              <a:gd name="connsiteX11" fmla="*/ 9029650 w 16992600"/>
              <a:gd name="connsiteY11" fmla="*/ 0 h 1875204"/>
              <a:gd name="connsiteX12" fmla="*/ 9829677 w 16992600"/>
              <a:gd name="connsiteY12" fmla="*/ 0 h 1875204"/>
              <a:gd name="connsiteX13" fmla="*/ 10785265 w 16992600"/>
              <a:gd name="connsiteY13" fmla="*/ 0 h 1875204"/>
              <a:gd name="connsiteX14" fmla="*/ 12051973 w 16992600"/>
              <a:gd name="connsiteY14" fmla="*/ 0 h 1875204"/>
              <a:gd name="connsiteX15" fmla="*/ 13163121 w 16992600"/>
              <a:gd name="connsiteY15" fmla="*/ 0 h 1875204"/>
              <a:gd name="connsiteX16" fmla="*/ 14118706 w 16992600"/>
              <a:gd name="connsiteY16" fmla="*/ 0 h 1875204"/>
              <a:gd name="connsiteX17" fmla="*/ 15074294 w 16992600"/>
              <a:gd name="connsiteY17" fmla="*/ 0 h 1875204"/>
              <a:gd name="connsiteX18" fmla="*/ 16274334 w 16992600"/>
              <a:gd name="connsiteY18" fmla="*/ 0 h 1875204"/>
              <a:gd name="connsiteX19" fmla="*/ 16992600 w 16992600"/>
              <a:gd name="connsiteY19" fmla="*/ 937602 h 1875204"/>
              <a:gd name="connsiteX20" fmla="*/ 16992600 w 16992600"/>
              <a:gd name="connsiteY20" fmla="*/ 937602 h 1875204"/>
              <a:gd name="connsiteX21" fmla="*/ 16274334 w 16992600"/>
              <a:gd name="connsiteY21" fmla="*/ 1875204 h 1875204"/>
              <a:gd name="connsiteX22" fmla="*/ 14852065 w 16992600"/>
              <a:gd name="connsiteY22" fmla="*/ 1875204 h 1875204"/>
              <a:gd name="connsiteX23" fmla="*/ 13429795 w 16992600"/>
              <a:gd name="connsiteY23" fmla="*/ 1875204 h 1875204"/>
              <a:gd name="connsiteX24" fmla="*/ 12318649 w 16992600"/>
              <a:gd name="connsiteY24" fmla="*/ 1875204 h 1875204"/>
              <a:gd name="connsiteX25" fmla="*/ 10896378 w 16992600"/>
              <a:gd name="connsiteY25" fmla="*/ 1875204 h 1875204"/>
              <a:gd name="connsiteX26" fmla="*/ 10096353 w 16992600"/>
              <a:gd name="connsiteY26" fmla="*/ 1875204 h 1875204"/>
              <a:gd name="connsiteX27" fmla="*/ 9140765 w 16992600"/>
              <a:gd name="connsiteY27" fmla="*/ 1875204 h 1875204"/>
              <a:gd name="connsiteX28" fmla="*/ 7874057 w 16992600"/>
              <a:gd name="connsiteY28" fmla="*/ 1875204 h 1875204"/>
              <a:gd name="connsiteX29" fmla="*/ 6607349 w 16992600"/>
              <a:gd name="connsiteY29" fmla="*/ 1875204 h 1875204"/>
              <a:gd name="connsiteX30" fmla="*/ 5496201 w 16992600"/>
              <a:gd name="connsiteY30" fmla="*/ 1875204 h 1875204"/>
              <a:gd name="connsiteX31" fmla="*/ 4851734 w 16992600"/>
              <a:gd name="connsiteY31" fmla="*/ 1875204 h 1875204"/>
              <a:gd name="connsiteX32" fmla="*/ 3896148 w 16992600"/>
              <a:gd name="connsiteY32" fmla="*/ 1875204 h 1875204"/>
              <a:gd name="connsiteX33" fmla="*/ 2629440 w 16992600"/>
              <a:gd name="connsiteY33" fmla="*/ 1875204 h 1875204"/>
              <a:gd name="connsiteX34" fmla="*/ 1673853 w 16992600"/>
              <a:gd name="connsiteY34" fmla="*/ 1875204 h 1875204"/>
              <a:gd name="connsiteX35" fmla="*/ 718265 w 16992600"/>
              <a:gd name="connsiteY35" fmla="*/ 1875204 h 1875204"/>
              <a:gd name="connsiteX36" fmla="*/ 0 w 16992600"/>
              <a:gd name="connsiteY36" fmla="*/ 937602 h 1875204"/>
              <a:gd name="connsiteX0" fmla="*/ 0 w 16992600"/>
              <a:gd name="connsiteY0" fmla="*/ 937602 h 1875204"/>
              <a:gd name="connsiteX1" fmla="*/ 718265 w 16992600"/>
              <a:gd name="connsiteY1" fmla="*/ 0 h 1875204"/>
              <a:gd name="connsiteX2" fmla="*/ 1673853 w 16992600"/>
              <a:gd name="connsiteY2" fmla="*/ 0 h 1875204"/>
              <a:gd name="connsiteX3" fmla="*/ 2318318 w 16992600"/>
              <a:gd name="connsiteY3" fmla="*/ 0 h 1875204"/>
              <a:gd name="connsiteX4" fmla="*/ 3585026 w 16992600"/>
              <a:gd name="connsiteY4" fmla="*/ 0 h 1875204"/>
              <a:gd name="connsiteX5" fmla="*/ 4540613 w 16992600"/>
              <a:gd name="connsiteY5" fmla="*/ 0 h 1875204"/>
              <a:gd name="connsiteX6" fmla="*/ 5807322 w 16992600"/>
              <a:gd name="connsiteY6" fmla="*/ 0 h 1875204"/>
              <a:gd name="connsiteX7" fmla="*/ 6607349 w 16992600"/>
              <a:gd name="connsiteY7" fmla="*/ 0 h 1875204"/>
              <a:gd name="connsiteX8" fmla="*/ 7718497 w 16992600"/>
              <a:gd name="connsiteY8" fmla="*/ 0 h 1875204"/>
              <a:gd name="connsiteX9" fmla="*/ 8985205 w 16992600"/>
              <a:gd name="connsiteY9" fmla="*/ 0 h 1875204"/>
              <a:gd name="connsiteX10" fmla="*/ 9940792 w 16992600"/>
              <a:gd name="connsiteY10" fmla="*/ 0 h 1875204"/>
              <a:gd name="connsiteX11" fmla="*/ 10896378 w 16992600"/>
              <a:gd name="connsiteY11" fmla="*/ 0 h 1875204"/>
              <a:gd name="connsiteX12" fmla="*/ 11851966 w 16992600"/>
              <a:gd name="connsiteY12" fmla="*/ 0 h 1875204"/>
              <a:gd name="connsiteX13" fmla="*/ 12963114 w 16992600"/>
              <a:gd name="connsiteY13" fmla="*/ 0 h 1875204"/>
              <a:gd name="connsiteX14" fmla="*/ 13763141 w 16992600"/>
              <a:gd name="connsiteY14" fmla="*/ 0 h 1875204"/>
              <a:gd name="connsiteX15" fmla="*/ 15029849 w 16992600"/>
              <a:gd name="connsiteY15" fmla="*/ 0 h 1875204"/>
              <a:gd name="connsiteX16" fmla="*/ 16274334 w 16992600"/>
              <a:gd name="connsiteY16" fmla="*/ 0 h 1875204"/>
              <a:gd name="connsiteX17" fmla="*/ 16992600 w 16992600"/>
              <a:gd name="connsiteY17" fmla="*/ 937602 h 1875204"/>
              <a:gd name="connsiteX18" fmla="*/ 16992600 w 16992600"/>
              <a:gd name="connsiteY18" fmla="*/ 937602 h 1875204"/>
              <a:gd name="connsiteX19" fmla="*/ 16274334 w 16992600"/>
              <a:gd name="connsiteY19" fmla="*/ 1875204 h 1875204"/>
              <a:gd name="connsiteX20" fmla="*/ 14852065 w 16992600"/>
              <a:gd name="connsiteY20" fmla="*/ 1875204 h 1875204"/>
              <a:gd name="connsiteX21" fmla="*/ 13896478 w 16992600"/>
              <a:gd name="connsiteY21" fmla="*/ 1875204 h 1875204"/>
              <a:gd name="connsiteX22" fmla="*/ 12785330 w 16992600"/>
              <a:gd name="connsiteY22" fmla="*/ 1875204 h 1875204"/>
              <a:gd name="connsiteX23" fmla="*/ 11985303 w 16992600"/>
              <a:gd name="connsiteY23" fmla="*/ 1875204 h 1875204"/>
              <a:gd name="connsiteX24" fmla="*/ 11029717 w 16992600"/>
              <a:gd name="connsiteY24" fmla="*/ 1875204 h 1875204"/>
              <a:gd name="connsiteX25" fmla="*/ 10229690 w 16992600"/>
              <a:gd name="connsiteY25" fmla="*/ 1875204 h 1875204"/>
              <a:gd name="connsiteX26" fmla="*/ 9429664 w 16992600"/>
              <a:gd name="connsiteY26" fmla="*/ 1875204 h 1875204"/>
              <a:gd name="connsiteX27" fmla="*/ 8162954 w 16992600"/>
              <a:gd name="connsiteY27" fmla="*/ 1875204 h 1875204"/>
              <a:gd name="connsiteX28" fmla="*/ 6740686 w 16992600"/>
              <a:gd name="connsiteY28" fmla="*/ 1875204 h 1875204"/>
              <a:gd name="connsiteX29" fmla="*/ 5473978 w 16992600"/>
              <a:gd name="connsiteY29" fmla="*/ 1875204 h 1875204"/>
              <a:gd name="connsiteX30" fmla="*/ 4051709 w 16992600"/>
              <a:gd name="connsiteY30" fmla="*/ 1875204 h 1875204"/>
              <a:gd name="connsiteX31" fmla="*/ 2940561 w 16992600"/>
              <a:gd name="connsiteY31" fmla="*/ 1875204 h 1875204"/>
              <a:gd name="connsiteX32" fmla="*/ 1984974 w 16992600"/>
              <a:gd name="connsiteY32" fmla="*/ 1875204 h 1875204"/>
              <a:gd name="connsiteX33" fmla="*/ 718265 w 16992600"/>
              <a:gd name="connsiteY33" fmla="*/ 1875204 h 1875204"/>
              <a:gd name="connsiteX34" fmla="*/ 0 w 16992600"/>
              <a:gd name="connsiteY34" fmla="*/ 937602 h 187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992600" h="1875204" fill="none" extrusionOk="0">
                <a:moveTo>
                  <a:pt x="0" y="937602"/>
                </a:moveTo>
                <a:cubicBezTo>
                  <a:pt x="76692" y="565534"/>
                  <a:pt x="167789" y="-87936"/>
                  <a:pt x="718265" y="0"/>
                </a:cubicBezTo>
                <a:cubicBezTo>
                  <a:pt x="1086613" y="-76152"/>
                  <a:pt x="1413784" y="25672"/>
                  <a:pt x="1673853" y="0"/>
                </a:cubicBezTo>
                <a:cubicBezTo>
                  <a:pt x="1998696" y="-34503"/>
                  <a:pt x="2121475" y="-81597"/>
                  <a:pt x="2318318" y="0"/>
                </a:cubicBezTo>
                <a:cubicBezTo>
                  <a:pt x="2422304" y="-55877"/>
                  <a:pt x="3266686" y="-61833"/>
                  <a:pt x="3585026" y="0"/>
                </a:cubicBezTo>
                <a:cubicBezTo>
                  <a:pt x="4049539" y="1736"/>
                  <a:pt x="4159474" y="-15342"/>
                  <a:pt x="4540613" y="0"/>
                </a:cubicBezTo>
                <a:cubicBezTo>
                  <a:pt x="4830499" y="60081"/>
                  <a:pt x="5462974" y="-101421"/>
                  <a:pt x="5807322" y="0"/>
                </a:cubicBezTo>
                <a:cubicBezTo>
                  <a:pt x="5961260" y="73519"/>
                  <a:pt x="6324671" y="-65162"/>
                  <a:pt x="6607349" y="0"/>
                </a:cubicBezTo>
                <a:cubicBezTo>
                  <a:pt x="6780166" y="-4765"/>
                  <a:pt x="7375663" y="-100449"/>
                  <a:pt x="7718497" y="0"/>
                </a:cubicBezTo>
                <a:cubicBezTo>
                  <a:pt x="8102729" y="50878"/>
                  <a:pt x="8328057" y="110503"/>
                  <a:pt x="8985205" y="0"/>
                </a:cubicBezTo>
                <a:cubicBezTo>
                  <a:pt x="9583974" y="-98860"/>
                  <a:pt x="9642353" y="-19371"/>
                  <a:pt x="9940792" y="0"/>
                </a:cubicBezTo>
                <a:cubicBezTo>
                  <a:pt x="10174271" y="-23314"/>
                  <a:pt x="10585501" y="-138624"/>
                  <a:pt x="10896378" y="0"/>
                </a:cubicBezTo>
                <a:cubicBezTo>
                  <a:pt x="11211678" y="83692"/>
                  <a:pt x="11479725" y="-130438"/>
                  <a:pt x="11851966" y="0"/>
                </a:cubicBezTo>
                <a:cubicBezTo>
                  <a:pt x="12174607" y="108853"/>
                  <a:pt x="12773700" y="-16724"/>
                  <a:pt x="12963114" y="0"/>
                </a:cubicBezTo>
                <a:cubicBezTo>
                  <a:pt x="13227619" y="-7457"/>
                  <a:pt x="13438929" y="-72828"/>
                  <a:pt x="13763141" y="0"/>
                </a:cubicBezTo>
                <a:cubicBezTo>
                  <a:pt x="13956639" y="59553"/>
                  <a:pt x="14359008" y="-54388"/>
                  <a:pt x="15029849" y="0"/>
                </a:cubicBezTo>
                <a:cubicBezTo>
                  <a:pt x="15647323" y="125103"/>
                  <a:pt x="15796060" y="7760"/>
                  <a:pt x="16274334" y="0"/>
                </a:cubicBezTo>
                <a:cubicBezTo>
                  <a:pt x="16568100" y="191491"/>
                  <a:pt x="16771223" y="540767"/>
                  <a:pt x="16992600" y="937602"/>
                </a:cubicBezTo>
                <a:lnTo>
                  <a:pt x="16992600" y="937602"/>
                </a:lnTo>
                <a:cubicBezTo>
                  <a:pt x="17152382" y="1241177"/>
                  <a:pt x="16620323" y="1924800"/>
                  <a:pt x="16274334" y="1875204"/>
                </a:cubicBezTo>
                <a:cubicBezTo>
                  <a:pt x="15582361" y="1913499"/>
                  <a:pt x="15541621" y="1818311"/>
                  <a:pt x="14852065" y="1875204"/>
                </a:cubicBezTo>
                <a:cubicBezTo>
                  <a:pt x="14213432" y="1901664"/>
                  <a:pt x="14207900" y="1929509"/>
                  <a:pt x="13896478" y="1875204"/>
                </a:cubicBezTo>
                <a:cubicBezTo>
                  <a:pt x="13648815" y="1808020"/>
                  <a:pt x="13200773" y="1822760"/>
                  <a:pt x="12785330" y="1875204"/>
                </a:cubicBezTo>
                <a:cubicBezTo>
                  <a:pt x="12547794" y="1877552"/>
                  <a:pt x="12419264" y="1870398"/>
                  <a:pt x="11985303" y="1875204"/>
                </a:cubicBezTo>
                <a:cubicBezTo>
                  <a:pt x="11499741" y="1890524"/>
                  <a:pt x="11340650" y="1969439"/>
                  <a:pt x="11029717" y="1875204"/>
                </a:cubicBezTo>
                <a:cubicBezTo>
                  <a:pt x="10777596" y="1799168"/>
                  <a:pt x="10452112" y="1886925"/>
                  <a:pt x="10229690" y="1875204"/>
                </a:cubicBezTo>
                <a:cubicBezTo>
                  <a:pt x="10079739" y="1939518"/>
                  <a:pt x="9608644" y="1965619"/>
                  <a:pt x="9429664" y="1875204"/>
                </a:cubicBezTo>
                <a:cubicBezTo>
                  <a:pt x="9265793" y="1717545"/>
                  <a:pt x="8654790" y="1674134"/>
                  <a:pt x="8162954" y="1875204"/>
                </a:cubicBezTo>
                <a:cubicBezTo>
                  <a:pt x="7730295" y="1805504"/>
                  <a:pt x="7253924" y="1849179"/>
                  <a:pt x="6740686" y="1875204"/>
                </a:cubicBezTo>
                <a:cubicBezTo>
                  <a:pt x="6095479" y="1824264"/>
                  <a:pt x="6008039" y="1947846"/>
                  <a:pt x="5473978" y="1875204"/>
                </a:cubicBezTo>
                <a:cubicBezTo>
                  <a:pt x="4924330" y="1901017"/>
                  <a:pt x="4403130" y="1901581"/>
                  <a:pt x="4051709" y="1875204"/>
                </a:cubicBezTo>
                <a:cubicBezTo>
                  <a:pt x="3453256" y="1832879"/>
                  <a:pt x="3243820" y="1758050"/>
                  <a:pt x="2940561" y="1875204"/>
                </a:cubicBezTo>
                <a:cubicBezTo>
                  <a:pt x="2592818" y="1883825"/>
                  <a:pt x="2191701" y="1935114"/>
                  <a:pt x="1984974" y="1875204"/>
                </a:cubicBezTo>
                <a:cubicBezTo>
                  <a:pt x="1788093" y="1858658"/>
                  <a:pt x="1155355" y="1833893"/>
                  <a:pt x="718265" y="1875204"/>
                </a:cubicBezTo>
                <a:cubicBezTo>
                  <a:pt x="423128" y="1867110"/>
                  <a:pt x="202648" y="1510638"/>
                  <a:pt x="0" y="937602"/>
                </a:cubicBezTo>
                <a:close/>
              </a:path>
              <a:path w="16992600" h="1875204" stroke="0" extrusionOk="0">
                <a:moveTo>
                  <a:pt x="0" y="937602"/>
                </a:moveTo>
                <a:cubicBezTo>
                  <a:pt x="-107241" y="658493"/>
                  <a:pt x="286297" y="272916"/>
                  <a:pt x="718265" y="0"/>
                </a:cubicBezTo>
                <a:cubicBezTo>
                  <a:pt x="947462" y="42042"/>
                  <a:pt x="1288962" y="27216"/>
                  <a:pt x="1518292" y="0"/>
                </a:cubicBezTo>
                <a:cubicBezTo>
                  <a:pt x="1904854" y="-62395"/>
                  <a:pt x="2271085" y="-44000"/>
                  <a:pt x="2473878" y="0"/>
                </a:cubicBezTo>
                <a:cubicBezTo>
                  <a:pt x="2737975" y="-11414"/>
                  <a:pt x="2859330" y="17946"/>
                  <a:pt x="3118345" y="0"/>
                </a:cubicBezTo>
                <a:cubicBezTo>
                  <a:pt x="3263567" y="-7052"/>
                  <a:pt x="4059419" y="53007"/>
                  <a:pt x="4385053" y="0"/>
                </a:cubicBezTo>
                <a:cubicBezTo>
                  <a:pt x="4709572" y="66275"/>
                  <a:pt x="4834304" y="45606"/>
                  <a:pt x="5029518" y="0"/>
                </a:cubicBezTo>
                <a:cubicBezTo>
                  <a:pt x="5282204" y="60477"/>
                  <a:pt x="5643967" y="145656"/>
                  <a:pt x="6140666" y="0"/>
                </a:cubicBezTo>
                <a:cubicBezTo>
                  <a:pt x="6605521" y="-40251"/>
                  <a:pt x="6534007" y="5967"/>
                  <a:pt x="6940693" y="0"/>
                </a:cubicBezTo>
                <a:cubicBezTo>
                  <a:pt x="7284421" y="-6152"/>
                  <a:pt x="7543938" y="-63560"/>
                  <a:pt x="7740718" y="0"/>
                </a:cubicBezTo>
                <a:cubicBezTo>
                  <a:pt x="7954533" y="60270"/>
                  <a:pt x="8132025" y="48233"/>
                  <a:pt x="8385185" y="0"/>
                </a:cubicBezTo>
                <a:cubicBezTo>
                  <a:pt x="8660657" y="29636"/>
                  <a:pt x="8784194" y="26670"/>
                  <a:pt x="9029650" y="0"/>
                </a:cubicBezTo>
                <a:cubicBezTo>
                  <a:pt x="9340109" y="-5684"/>
                  <a:pt x="9541430" y="97797"/>
                  <a:pt x="9829677" y="0"/>
                </a:cubicBezTo>
                <a:cubicBezTo>
                  <a:pt x="10148648" y="-16912"/>
                  <a:pt x="10304862" y="-64523"/>
                  <a:pt x="10785265" y="0"/>
                </a:cubicBezTo>
                <a:cubicBezTo>
                  <a:pt x="11195039" y="34941"/>
                  <a:pt x="11456177" y="-40221"/>
                  <a:pt x="12051973" y="0"/>
                </a:cubicBezTo>
                <a:cubicBezTo>
                  <a:pt x="12555042" y="71517"/>
                  <a:pt x="12608527" y="-93300"/>
                  <a:pt x="13163121" y="0"/>
                </a:cubicBezTo>
                <a:cubicBezTo>
                  <a:pt x="13693192" y="73331"/>
                  <a:pt x="13681745" y="34574"/>
                  <a:pt x="14118706" y="0"/>
                </a:cubicBezTo>
                <a:cubicBezTo>
                  <a:pt x="14493489" y="-59810"/>
                  <a:pt x="14805522" y="14022"/>
                  <a:pt x="15074294" y="0"/>
                </a:cubicBezTo>
                <a:cubicBezTo>
                  <a:pt x="15222127" y="-61963"/>
                  <a:pt x="15906243" y="66499"/>
                  <a:pt x="16274334" y="0"/>
                </a:cubicBezTo>
                <a:cubicBezTo>
                  <a:pt x="16500148" y="94161"/>
                  <a:pt x="17074171" y="148726"/>
                  <a:pt x="16992600" y="937602"/>
                </a:cubicBezTo>
                <a:lnTo>
                  <a:pt x="16992600" y="937602"/>
                </a:lnTo>
                <a:cubicBezTo>
                  <a:pt x="16830147" y="1413910"/>
                  <a:pt x="16643636" y="1845053"/>
                  <a:pt x="16274334" y="1875204"/>
                </a:cubicBezTo>
                <a:cubicBezTo>
                  <a:pt x="15871438" y="1837693"/>
                  <a:pt x="15457965" y="1763860"/>
                  <a:pt x="14852065" y="1875204"/>
                </a:cubicBezTo>
                <a:cubicBezTo>
                  <a:pt x="14220837" y="1986324"/>
                  <a:pt x="13842702" y="1907634"/>
                  <a:pt x="13429795" y="1875204"/>
                </a:cubicBezTo>
                <a:cubicBezTo>
                  <a:pt x="13001314" y="1879503"/>
                  <a:pt x="12659626" y="1977571"/>
                  <a:pt x="12318649" y="1875204"/>
                </a:cubicBezTo>
                <a:cubicBezTo>
                  <a:pt x="11849326" y="1653009"/>
                  <a:pt x="11538156" y="2079638"/>
                  <a:pt x="10896378" y="1875204"/>
                </a:cubicBezTo>
                <a:cubicBezTo>
                  <a:pt x="10278470" y="1811920"/>
                  <a:pt x="10345647" y="1979929"/>
                  <a:pt x="10096353" y="1875204"/>
                </a:cubicBezTo>
                <a:cubicBezTo>
                  <a:pt x="9840345" y="1941388"/>
                  <a:pt x="9622991" y="1805110"/>
                  <a:pt x="9140765" y="1875204"/>
                </a:cubicBezTo>
                <a:cubicBezTo>
                  <a:pt x="8792878" y="1944897"/>
                  <a:pt x="8106702" y="1898107"/>
                  <a:pt x="7874057" y="1875204"/>
                </a:cubicBezTo>
                <a:cubicBezTo>
                  <a:pt x="7562178" y="1942273"/>
                  <a:pt x="7009800" y="2034195"/>
                  <a:pt x="6607349" y="1875204"/>
                </a:cubicBezTo>
                <a:cubicBezTo>
                  <a:pt x="6221805" y="1783330"/>
                  <a:pt x="5722848" y="1831026"/>
                  <a:pt x="5496201" y="1875204"/>
                </a:cubicBezTo>
                <a:cubicBezTo>
                  <a:pt x="5217440" y="1905474"/>
                  <a:pt x="5118953" y="1920183"/>
                  <a:pt x="4851734" y="1875204"/>
                </a:cubicBezTo>
                <a:cubicBezTo>
                  <a:pt x="4557604" y="1744958"/>
                  <a:pt x="4369368" y="1834144"/>
                  <a:pt x="3896148" y="1875204"/>
                </a:cubicBezTo>
                <a:cubicBezTo>
                  <a:pt x="3548706" y="1895888"/>
                  <a:pt x="3200614" y="2009434"/>
                  <a:pt x="2629440" y="1875204"/>
                </a:cubicBezTo>
                <a:cubicBezTo>
                  <a:pt x="1996457" y="1828443"/>
                  <a:pt x="1984789" y="1870074"/>
                  <a:pt x="1673853" y="1875204"/>
                </a:cubicBezTo>
                <a:cubicBezTo>
                  <a:pt x="1413804" y="1849549"/>
                  <a:pt x="940919" y="1786738"/>
                  <a:pt x="718265" y="1875204"/>
                </a:cubicBezTo>
                <a:cubicBezTo>
                  <a:pt x="225659" y="1938294"/>
                  <a:pt x="-156225" y="1379250"/>
                  <a:pt x="0" y="937602"/>
                </a:cubicBezTo>
                <a:close/>
              </a:path>
              <a:path w="16992600" h="1875204" fill="none" stroke="0" extrusionOk="0">
                <a:moveTo>
                  <a:pt x="0" y="937602"/>
                </a:moveTo>
                <a:cubicBezTo>
                  <a:pt x="68954" y="494652"/>
                  <a:pt x="335143" y="65922"/>
                  <a:pt x="718265" y="0"/>
                </a:cubicBezTo>
                <a:cubicBezTo>
                  <a:pt x="1175467" y="4996"/>
                  <a:pt x="1380571" y="-6792"/>
                  <a:pt x="1673853" y="0"/>
                </a:cubicBezTo>
                <a:cubicBezTo>
                  <a:pt x="1966801" y="-12390"/>
                  <a:pt x="2135334" y="-80785"/>
                  <a:pt x="2318318" y="0"/>
                </a:cubicBezTo>
                <a:cubicBezTo>
                  <a:pt x="2525249" y="6715"/>
                  <a:pt x="3188117" y="-69740"/>
                  <a:pt x="3585026" y="0"/>
                </a:cubicBezTo>
                <a:cubicBezTo>
                  <a:pt x="3983328" y="7177"/>
                  <a:pt x="4140767" y="5192"/>
                  <a:pt x="4540613" y="0"/>
                </a:cubicBezTo>
                <a:cubicBezTo>
                  <a:pt x="5011607" y="-21509"/>
                  <a:pt x="5568217" y="-93188"/>
                  <a:pt x="5807322" y="0"/>
                </a:cubicBezTo>
                <a:cubicBezTo>
                  <a:pt x="6019116" y="53499"/>
                  <a:pt x="6379823" y="-61896"/>
                  <a:pt x="6607349" y="0"/>
                </a:cubicBezTo>
                <a:cubicBezTo>
                  <a:pt x="6933110" y="128846"/>
                  <a:pt x="7255173" y="30710"/>
                  <a:pt x="7718497" y="0"/>
                </a:cubicBezTo>
                <a:cubicBezTo>
                  <a:pt x="8121409" y="8149"/>
                  <a:pt x="8427518" y="140550"/>
                  <a:pt x="8985205" y="0"/>
                </a:cubicBezTo>
                <a:cubicBezTo>
                  <a:pt x="9587631" y="-110455"/>
                  <a:pt x="9696010" y="-15090"/>
                  <a:pt x="9940792" y="0"/>
                </a:cubicBezTo>
                <a:cubicBezTo>
                  <a:pt x="10217481" y="81302"/>
                  <a:pt x="10626714" y="-78372"/>
                  <a:pt x="10896378" y="0"/>
                </a:cubicBezTo>
                <a:cubicBezTo>
                  <a:pt x="11212304" y="59472"/>
                  <a:pt x="11543176" y="-90443"/>
                  <a:pt x="11851966" y="0"/>
                </a:cubicBezTo>
                <a:cubicBezTo>
                  <a:pt x="12167208" y="-2636"/>
                  <a:pt x="12784386" y="47009"/>
                  <a:pt x="12963114" y="0"/>
                </a:cubicBezTo>
                <a:cubicBezTo>
                  <a:pt x="13166443" y="14315"/>
                  <a:pt x="13440584" y="-37468"/>
                  <a:pt x="13763141" y="0"/>
                </a:cubicBezTo>
                <a:cubicBezTo>
                  <a:pt x="14073130" y="158314"/>
                  <a:pt x="14383573" y="-87654"/>
                  <a:pt x="15029849" y="0"/>
                </a:cubicBezTo>
                <a:cubicBezTo>
                  <a:pt x="15671508" y="37434"/>
                  <a:pt x="15893759" y="45653"/>
                  <a:pt x="16274334" y="0"/>
                </a:cubicBezTo>
                <a:cubicBezTo>
                  <a:pt x="16605186" y="-29627"/>
                  <a:pt x="16959318" y="485031"/>
                  <a:pt x="16992600" y="937602"/>
                </a:cubicBezTo>
                <a:lnTo>
                  <a:pt x="16992600" y="937602"/>
                </a:lnTo>
                <a:cubicBezTo>
                  <a:pt x="17001856" y="1369719"/>
                  <a:pt x="16689828" y="1933421"/>
                  <a:pt x="16274334" y="1875204"/>
                </a:cubicBezTo>
                <a:cubicBezTo>
                  <a:pt x="15567772" y="1960008"/>
                  <a:pt x="15500106" y="1861422"/>
                  <a:pt x="14852065" y="1875204"/>
                </a:cubicBezTo>
                <a:cubicBezTo>
                  <a:pt x="14205091" y="1906549"/>
                  <a:pt x="14207368" y="1923682"/>
                  <a:pt x="13896478" y="1875204"/>
                </a:cubicBezTo>
                <a:cubicBezTo>
                  <a:pt x="13616380" y="1772507"/>
                  <a:pt x="13019308" y="1908136"/>
                  <a:pt x="12785330" y="1875204"/>
                </a:cubicBezTo>
                <a:cubicBezTo>
                  <a:pt x="12496470" y="1893947"/>
                  <a:pt x="12385815" y="1858494"/>
                  <a:pt x="11985303" y="1875204"/>
                </a:cubicBezTo>
                <a:cubicBezTo>
                  <a:pt x="11593822" y="1927110"/>
                  <a:pt x="11279243" y="1901177"/>
                  <a:pt x="11029717" y="1875204"/>
                </a:cubicBezTo>
                <a:cubicBezTo>
                  <a:pt x="10761750" y="1785189"/>
                  <a:pt x="10420201" y="1925061"/>
                  <a:pt x="10229690" y="1875204"/>
                </a:cubicBezTo>
                <a:cubicBezTo>
                  <a:pt x="10029663" y="1905864"/>
                  <a:pt x="9616189" y="1863339"/>
                  <a:pt x="9429664" y="1875204"/>
                </a:cubicBezTo>
                <a:cubicBezTo>
                  <a:pt x="9152619" y="1871695"/>
                  <a:pt x="8621598" y="1858525"/>
                  <a:pt x="8162954" y="1875204"/>
                </a:cubicBezTo>
                <a:cubicBezTo>
                  <a:pt x="7740453" y="1910155"/>
                  <a:pt x="7506674" y="1942191"/>
                  <a:pt x="6740686" y="1875204"/>
                </a:cubicBezTo>
                <a:cubicBezTo>
                  <a:pt x="6100237" y="1883562"/>
                  <a:pt x="5978585" y="1919031"/>
                  <a:pt x="5473978" y="1875204"/>
                </a:cubicBezTo>
                <a:cubicBezTo>
                  <a:pt x="4865738" y="1787117"/>
                  <a:pt x="4632097" y="1920024"/>
                  <a:pt x="4051709" y="1875204"/>
                </a:cubicBezTo>
                <a:cubicBezTo>
                  <a:pt x="3534002" y="1797054"/>
                  <a:pt x="3244121" y="1782894"/>
                  <a:pt x="2940561" y="1875204"/>
                </a:cubicBezTo>
                <a:cubicBezTo>
                  <a:pt x="2700447" y="1885084"/>
                  <a:pt x="2227571" y="1868814"/>
                  <a:pt x="1984974" y="1875204"/>
                </a:cubicBezTo>
                <a:cubicBezTo>
                  <a:pt x="1777643" y="1793701"/>
                  <a:pt x="1012032" y="1899369"/>
                  <a:pt x="718265" y="1875204"/>
                </a:cubicBezTo>
                <a:cubicBezTo>
                  <a:pt x="287708" y="1834141"/>
                  <a:pt x="73769" y="1475871"/>
                  <a:pt x="0" y="937602"/>
                </a:cubicBezTo>
                <a:close/>
              </a:path>
              <a:path w="16992600" h="1875204" fill="none" stroke="0" extrusionOk="0">
                <a:moveTo>
                  <a:pt x="0" y="937602"/>
                </a:moveTo>
                <a:cubicBezTo>
                  <a:pt x="55922" y="507555"/>
                  <a:pt x="254460" y="26810"/>
                  <a:pt x="718265" y="0"/>
                </a:cubicBezTo>
                <a:cubicBezTo>
                  <a:pt x="1147397" y="-10650"/>
                  <a:pt x="1366061" y="14042"/>
                  <a:pt x="1673853" y="0"/>
                </a:cubicBezTo>
                <a:cubicBezTo>
                  <a:pt x="1962378" y="-12553"/>
                  <a:pt x="2136736" y="-74227"/>
                  <a:pt x="2318318" y="0"/>
                </a:cubicBezTo>
                <a:cubicBezTo>
                  <a:pt x="2474806" y="7035"/>
                  <a:pt x="3246489" y="-38262"/>
                  <a:pt x="3585026" y="0"/>
                </a:cubicBezTo>
                <a:cubicBezTo>
                  <a:pt x="4005112" y="-13109"/>
                  <a:pt x="4142055" y="-2100"/>
                  <a:pt x="4540613" y="0"/>
                </a:cubicBezTo>
                <a:cubicBezTo>
                  <a:pt x="4899301" y="44944"/>
                  <a:pt x="5532284" y="-54783"/>
                  <a:pt x="5807322" y="0"/>
                </a:cubicBezTo>
                <a:cubicBezTo>
                  <a:pt x="5977493" y="70951"/>
                  <a:pt x="6368878" y="-24400"/>
                  <a:pt x="6607349" y="0"/>
                </a:cubicBezTo>
                <a:cubicBezTo>
                  <a:pt x="6893439" y="78241"/>
                  <a:pt x="7272811" y="-9551"/>
                  <a:pt x="7718497" y="0"/>
                </a:cubicBezTo>
                <a:cubicBezTo>
                  <a:pt x="8068907" y="64752"/>
                  <a:pt x="8348120" y="105681"/>
                  <a:pt x="8985205" y="0"/>
                </a:cubicBezTo>
                <a:cubicBezTo>
                  <a:pt x="9596962" y="-95147"/>
                  <a:pt x="9675955" y="-3072"/>
                  <a:pt x="9940792" y="0"/>
                </a:cubicBezTo>
                <a:cubicBezTo>
                  <a:pt x="10229582" y="21775"/>
                  <a:pt x="10568356" y="-74931"/>
                  <a:pt x="10896378" y="0"/>
                </a:cubicBezTo>
                <a:cubicBezTo>
                  <a:pt x="11257707" y="79671"/>
                  <a:pt x="11578192" y="-117161"/>
                  <a:pt x="11851966" y="0"/>
                </a:cubicBezTo>
                <a:cubicBezTo>
                  <a:pt x="12188010" y="48453"/>
                  <a:pt x="12782742" y="21675"/>
                  <a:pt x="12963114" y="0"/>
                </a:cubicBezTo>
                <a:cubicBezTo>
                  <a:pt x="13161354" y="-5298"/>
                  <a:pt x="13485265" y="-58037"/>
                  <a:pt x="13763141" y="0"/>
                </a:cubicBezTo>
                <a:cubicBezTo>
                  <a:pt x="14027011" y="105021"/>
                  <a:pt x="14354757" y="-147004"/>
                  <a:pt x="15029849" y="0"/>
                </a:cubicBezTo>
                <a:cubicBezTo>
                  <a:pt x="15627695" y="102179"/>
                  <a:pt x="15843737" y="28818"/>
                  <a:pt x="16274334" y="0"/>
                </a:cubicBezTo>
                <a:cubicBezTo>
                  <a:pt x="16547037" y="122017"/>
                  <a:pt x="16897131" y="587253"/>
                  <a:pt x="16992600" y="937602"/>
                </a:cubicBezTo>
                <a:lnTo>
                  <a:pt x="16992600" y="937602"/>
                </a:lnTo>
                <a:cubicBezTo>
                  <a:pt x="17116026" y="1330084"/>
                  <a:pt x="16636191" y="1922110"/>
                  <a:pt x="16274334" y="1875204"/>
                </a:cubicBezTo>
                <a:cubicBezTo>
                  <a:pt x="15576084" y="1933164"/>
                  <a:pt x="15537544" y="1833361"/>
                  <a:pt x="14852065" y="1875204"/>
                </a:cubicBezTo>
                <a:cubicBezTo>
                  <a:pt x="14213305" y="1903428"/>
                  <a:pt x="14210668" y="1924393"/>
                  <a:pt x="13896478" y="1875204"/>
                </a:cubicBezTo>
                <a:cubicBezTo>
                  <a:pt x="13683584" y="1756241"/>
                  <a:pt x="13106660" y="1886803"/>
                  <a:pt x="12785330" y="1875204"/>
                </a:cubicBezTo>
                <a:cubicBezTo>
                  <a:pt x="12502822" y="1877410"/>
                  <a:pt x="12400688" y="1850336"/>
                  <a:pt x="11985303" y="1875204"/>
                </a:cubicBezTo>
                <a:cubicBezTo>
                  <a:pt x="11514616" y="1902118"/>
                  <a:pt x="11299354" y="1976245"/>
                  <a:pt x="11029717" y="1875204"/>
                </a:cubicBezTo>
                <a:cubicBezTo>
                  <a:pt x="10773179" y="1807009"/>
                  <a:pt x="10423172" y="1889715"/>
                  <a:pt x="10229690" y="1875204"/>
                </a:cubicBezTo>
                <a:cubicBezTo>
                  <a:pt x="10046774" y="1924530"/>
                  <a:pt x="9627139" y="1890807"/>
                  <a:pt x="9429664" y="1875204"/>
                </a:cubicBezTo>
                <a:cubicBezTo>
                  <a:pt x="9264265" y="1884151"/>
                  <a:pt x="8621636" y="1758580"/>
                  <a:pt x="8162954" y="1875204"/>
                </a:cubicBezTo>
                <a:cubicBezTo>
                  <a:pt x="7675945" y="1874150"/>
                  <a:pt x="7376737" y="1908577"/>
                  <a:pt x="6740686" y="1875204"/>
                </a:cubicBezTo>
                <a:cubicBezTo>
                  <a:pt x="6122139" y="1846932"/>
                  <a:pt x="5980051" y="1961563"/>
                  <a:pt x="5473978" y="1875204"/>
                </a:cubicBezTo>
                <a:cubicBezTo>
                  <a:pt x="4940165" y="1853196"/>
                  <a:pt x="4592191" y="1935606"/>
                  <a:pt x="4051709" y="1875204"/>
                </a:cubicBezTo>
                <a:cubicBezTo>
                  <a:pt x="3479298" y="1767221"/>
                  <a:pt x="3242485" y="1770534"/>
                  <a:pt x="2940561" y="1875204"/>
                </a:cubicBezTo>
                <a:cubicBezTo>
                  <a:pt x="2615970" y="1871703"/>
                  <a:pt x="2208073" y="1879028"/>
                  <a:pt x="1984974" y="1875204"/>
                </a:cubicBezTo>
                <a:cubicBezTo>
                  <a:pt x="1790051" y="1828363"/>
                  <a:pt x="1042479" y="1856552"/>
                  <a:pt x="718265" y="1875204"/>
                </a:cubicBezTo>
                <a:cubicBezTo>
                  <a:pt x="359469" y="1858173"/>
                  <a:pt x="164361" y="1498406"/>
                  <a:pt x="0" y="937602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custGeom>
                    <a:avLst/>
                    <a:gdLst>
                      <a:gd name="connsiteX0" fmla="*/ 0 w 16992600"/>
                      <a:gd name="connsiteY0" fmla="*/ 937602 h 1875204"/>
                      <a:gd name="connsiteX1" fmla="*/ 718265 w 16992600"/>
                      <a:gd name="connsiteY1" fmla="*/ 0 h 1875204"/>
                      <a:gd name="connsiteX2" fmla="*/ 1673853 w 16992600"/>
                      <a:gd name="connsiteY2" fmla="*/ 0 h 1875204"/>
                      <a:gd name="connsiteX3" fmla="*/ 2318318 w 16992600"/>
                      <a:gd name="connsiteY3" fmla="*/ 0 h 1875204"/>
                      <a:gd name="connsiteX4" fmla="*/ 3585026 w 16992600"/>
                      <a:gd name="connsiteY4" fmla="*/ 0 h 1875204"/>
                      <a:gd name="connsiteX5" fmla="*/ 4540613 w 16992600"/>
                      <a:gd name="connsiteY5" fmla="*/ 0 h 1875204"/>
                      <a:gd name="connsiteX6" fmla="*/ 5807322 w 16992600"/>
                      <a:gd name="connsiteY6" fmla="*/ 0 h 1875204"/>
                      <a:gd name="connsiteX7" fmla="*/ 6607349 w 16992600"/>
                      <a:gd name="connsiteY7" fmla="*/ 0 h 1875204"/>
                      <a:gd name="connsiteX8" fmla="*/ 7718497 w 16992600"/>
                      <a:gd name="connsiteY8" fmla="*/ 0 h 1875204"/>
                      <a:gd name="connsiteX9" fmla="*/ 8985205 w 16992600"/>
                      <a:gd name="connsiteY9" fmla="*/ 0 h 1875204"/>
                      <a:gd name="connsiteX10" fmla="*/ 9940792 w 16992600"/>
                      <a:gd name="connsiteY10" fmla="*/ 0 h 1875204"/>
                      <a:gd name="connsiteX11" fmla="*/ 10896378 w 16992600"/>
                      <a:gd name="connsiteY11" fmla="*/ 0 h 1875204"/>
                      <a:gd name="connsiteX12" fmla="*/ 11851966 w 16992600"/>
                      <a:gd name="connsiteY12" fmla="*/ 0 h 1875204"/>
                      <a:gd name="connsiteX13" fmla="*/ 12963114 w 16992600"/>
                      <a:gd name="connsiteY13" fmla="*/ 0 h 1875204"/>
                      <a:gd name="connsiteX14" fmla="*/ 13763141 w 16992600"/>
                      <a:gd name="connsiteY14" fmla="*/ 0 h 1875204"/>
                      <a:gd name="connsiteX15" fmla="*/ 15029849 w 16992600"/>
                      <a:gd name="connsiteY15" fmla="*/ 0 h 1875204"/>
                      <a:gd name="connsiteX16" fmla="*/ 16274334 w 16992600"/>
                      <a:gd name="connsiteY16" fmla="*/ 0 h 1875204"/>
                      <a:gd name="connsiteX17" fmla="*/ 16992600 w 16992600"/>
                      <a:gd name="connsiteY17" fmla="*/ 937602 h 1875204"/>
                      <a:gd name="connsiteX18" fmla="*/ 16992600 w 16992600"/>
                      <a:gd name="connsiteY18" fmla="*/ 937602 h 1875204"/>
                      <a:gd name="connsiteX19" fmla="*/ 16274334 w 16992600"/>
                      <a:gd name="connsiteY19" fmla="*/ 1875204 h 1875204"/>
                      <a:gd name="connsiteX20" fmla="*/ 14852065 w 16992600"/>
                      <a:gd name="connsiteY20" fmla="*/ 1875204 h 1875204"/>
                      <a:gd name="connsiteX21" fmla="*/ 13896478 w 16992600"/>
                      <a:gd name="connsiteY21" fmla="*/ 1875204 h 1875204"/>
                      <a:gd name="connsiteX22" fmla="*/ 12785330 w 16992600"/>
                      <a:gd name="connsiteY22" fmla="*/ 1875204 h 1875204"/>
                      <a:gd name="connsiteX23" fmla="*/ 11985303 w 16992600"/>
                      <a:gd name="connsiteY23" fmla="*/ 1875204 h 1875204"/>
                      <a:gd name="connsiteX24" fmla="*/ 11029717 w 16992600"/>
                      <a:gd name="connsiteY24" fmla="*/ 1875204 h 1875204"/>
                      <a:gd name="connsiteX25" fmla="*/ 10229690 w 16992600"/>
                      <a:gd name="connsiteY25" fmla="*/ 1875204 h 1875204"/>
                      <a:gd name="connsiteX26" fmla="*/ 9429664 w 16992600"/>
                      <a:gd name="connsiteY26" fmla="*/ 1875204 h 1875204"/>
                      <a:gd name="connsiteX27" fmla="*/ 8162954 w 16992600"/>
                      <a:gd name="connsiteY27" fmla="*/ 1875204 h 1875204"/>
                      <a:gd name="connsiteX28" fmla="*/ 6740686 w 16992600"/>
                      <a:gd name="connsiteY28" fmla="*/ 1875204 h 1875204"/>
                      <a:gd name="connsiteX29" fmla="*/ 5473978 w 16992600"/>
                      <a:gd name="connsiteY29" fmla="*/ 1875204 h 1875204"/>
                      <a:gd name="connsiteX30" fmla="*/ 4051709 w 16992600"/>
                      <a:gd name="connsiteY30" fmla="*/ 1875204 h 1875204"/>
                      <a:gd name="connsiteX31" fmla="*/ 2940561 w 16992600"/>
                      <a:gd name="connsiteY31" fmla="*/ 1875204 h 1875204"/>
                      <a:gd name="connsiteX32" fmla="*/ 1984974 w 16992600"/>
                      <a:gd name="connsiteY32" fmla="*/ 1875204 h 1875204"/>
                      <a:gd name="connsiteX33" fmla="*/ 718265 w 16992600"/>
                      <a:gd name="connsiteY33" fmla="*/ 1875204 h 1875204"/>
                      <a:gd name="connsiteX34" fmla="*/ 0 w 16992600"/>
                      <a:gd name="connsiteY34" fmla="*/ 937602 h 1875204"/>
                      <a:gd name="connsiteX0" fmla="*/ 0 w 16992600"/>
                      <a:gd name="connsiteY0" fmla="*/ 937602 h 1875204"/>
                      <a:gd name="connsiteX1" fmla="*/ 718265 w 16992600"/>
                      <a:gd name="connsiteY1" fmla="*/ 0 h 1875204"/>
                      <a:gd name="connsiteX2" fmla="*/ 1518292 w 16992600"/>
                      <a:gd name="connsiteY2" fmla="*/ 0 h 1875204"/>
                      <a:gd name="connsiteX3" fmla="*/ 2473878 w 16992600"/>
                      <a:gd name="connsiteY3" fmla="*/ 0 h 1875204"/>
                      <a:gd name="connsiteX4" fmla="*/ 3118345 w 16992600"/>
                      <a:gd name="connsiteY4" fmla="*/ 0 h 1875204"/>
                      <a:gd name="connsiteX5" fmla="*/ 4385053 w 16992600"/>
                      <a:gd name="connsiteY5" fmla="*/ 0 h 1875204"/>
                      <a:gd name="connsiteX6" fmla="*/ 5029518 w 16992600"/>
                      <a:gd name="connsiteY6" fmla="*/ 0 h 1875204"/>
                      <a:gd name="connsiteX7" fmla="*/ 6140666 w 16992600"/>
                      <a:gd name="connsiteY7" fmla="*/ 0 h 1875204"/>
                      <a:gd name="connsiteX8" fmla="*/ 6940693 w 16992600"/>
                      <a:gd name="connsiteY8" fmla="*/ 0 h 1875204"/>
                      <a:gd name="connsiteX9" fmla="*/ 7740718 w 16992600"/>
                      <a:gd name="connsiteY9" fmla="*/ 0 h 1875204"/>
                      <a:gd name="connsiteX10" fmla="*/ 8385185 w 16992600"/>
                      <a:gd name="connsiteY10" fmla="*/ 0 h 1875204"/>
                      <a:gd name="connsiteX11" fmla="*/ 9029650 w 16992600"/>
                      <a:gd name="connsiteY11" fmla="*/ 0 h 1875204"/>
                      <a:gd name="connsiteX12" fmla="*/ 9829677 w 16992600"/>
                      <a:gd name="connsiteY12" fmla="*/ 0 h 1875204"/>
                      <a:gd name="connsiteX13" fmla="*/ 10785265 w 16992600"/>
                      <a:gd name="connsiteY13" fmla="*/ 0 h 1875204"/>
                      <a:gd name="connsiteX14" fmla="*/ 12051973 w 16992600"/>
                      <a:gd name="connsiteY14" fmla="*/ 0 h 1875204"/>
                      <a:gd name="connsiteX15" fmla="*/ 13163121 w 16992600"/>
                      <a:gd name="connsiteY15" fmla="*/ 0 h 1875204"/>
                      <a:gd name="connsiteX16" fmla="*/ 14118706 w 16992600"/>
                      <a:gd name="connsiteY16" fmla="*/ 0 h 1875204"/>
                      <a:gd name="connsiteX17" fmla="*/ 15074294 w 16992600"/>
                      <a:gd name="connsiteY17" fmla="*/ 0 h 1875204"/>
                      <a:gd name="connsiteX18" fmla="*/ 16274334 w 16992600"/>
                      <a:gd name="connsiteY18" fmla="*/ 0 h 1875204"/>
                      <a:gd name="connsiteX19" fmla="*/ 16992600 w 16992600"/>
                      <a:gd name="connsiteY19" fmla="*/ 937602 h 1875204"/>
                      <a:gd name="connsiteX20" fmla="*/ 16992600 w 16992600"/>
                      <a:gd name="connsiteY20" fmla="*/ 937602 h 1875204"/>
                      <a:gd name="connsiteX21" fmla="*/ 16274334 w 16992600"/>
                      <a:gd name="connsiteY21" fmla="*/ 1875204 h 1875204"/>
                      <a:gd name="connsiteX22" fmla="*/ 14852065 w 16992600"/>
                      <a:gd name="connsiteY22" fmla="*/ 1875204 h 1875204"/>
                      <a:gd name="connsiteX23" fmla="*/ 13429795 w 16992600"/>
                      <a:gd name="connsiteY23" fmla="*/ 1875204 h 1875204"/>
                      <a:gd name="connsiteX24" fmla="*/ 12318649 w 16992600"/>
                      <a:gd name="connsiteY24" fmla="*/ 1875204 h 1875204"/>
                      <a:gd name="connsiteX25" fmla="*/ 10896378 w 16992600"/>
                      <a:gd name="connsiteY25" fmla="*/ 1875204 h 1875204"/>
                      <a:gd name="connsiteX26" fmla="*/ 10096353 w 16992600"/>
                      <a:gd name="connsiteY26" fmla="*/ 1875204 h 1875204"/>
                      <a:gd name="connsiteX27" fmla="*/ 9140765 w 16992600"/>
                      <a:gd name="connsiteY27" fmla="*/ 1875204 h 1875204"/>
                      <a:gd name="connsiteX28" fmla="*/ 7874057 w 16992600"/>
                      <a:gd name="connsiteY28" fmla="*/ 1875204 h 1875204"/>
                      <a:gd name="connsiteX29" fmla="*/ 6607349 w 16992600"/>
                      <a:gd name="connsiteY29" fmla="*/ 1875204 h 1875204"/>
                      <a:gd name="connsiteX30" fmla="*/ 5496201 w 16992600"/>
                      <a:gd name="connsiteY30" fmla="*/ 1875204 h 1875204"/>
                      <a:gd name="connsiteX31" fmla="*/ 4851734 w 16992600"/>
                      <a:gd name="connsiteY31" fmla="*/ 1875204 h 1875204"/>
                      <a:gd name="connsiteX32" fmla="*/ 3896148 w 16992600"/>
                      <a:gd name="connsiteY32" fmla="*/ 1875204 h 1875204"/>
                      <a:gd name="connsiteX33" fmla="*/ 2629440 w 16992600"/>
                      <a:gd name="connsiteY33" fmla="*/ 1875204 h 1875204"/>
                      <a:gd name="connsiteX34" fmla="*/ 1673853 w 16992600"/>
                      <a:gd name="connsiteY34" fmla="*/ 1875204 h 1875204"/>
                      <a:gd name="connsiteX35" fmla="*/ 718265 w 16992600"/>
                      <a:gd name="connsiteY35" fmla="*/ 1875204 h 1875204"/>
                      <a:gd name="connsiteX36" fmla="*/ 0 w 16992600"/>
                      <a:gd name="connsiteY36" fmla="*/ 937602 h 1875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6992600" h="1875204" fill="none" extrusionOk="0">
                        <a:moveTo>
                          <a:pt x="0" y="937602"/>
                        </a:moveTo>
                        <a:cubicBezTo>
                          <a:pt x="67835" y="495052"/>
                          <a:pt x="234273" y="-58585"/>
                          <a:pt x="718265" y="0"/>
                        </a:cubicBezTo>
                        <a:cubicBezTo>
                          <a:pt x="1105411" y="-18746"/>
                          <a:pt x="1380426" y="16175"/>
                          <a:pt x="1673853" y="0"/>
                        </a:cubicBezTo>
                        <a:cubicBezTo>
                          <a:pt x="1992042" y="-23629"/>
                          <a:pt x="2123487" y="-60498"/>
                          <a:pt x="2318318" y="0"/>
                        </a:cubicBezTo>
                        <a:cubicBezTo>
                          <a:pt x="2483998" y="9185"/>
                          <a:pt x="3196391" y="-14795"/>
                          <a:pt x="3585026" y="0"/>
                        </a:cubicBezTo>
                        <a:cubicBezTo>
                          <a:pt x="4032905" y="-5575"/>
                          <a:pt x="4155108" y="-12742"/>
                          <a:pt x="4540613" y="0"/>
                        </a:cubicBezTo>
                        <a:cubicBezTo>
                          <a:pt x="4873772" y="38526"/>
                          <a:pt x="5519494" y="-85174"/>
                          <a:pt x="5807322" y="0"/>
                        </a:cubicBezTo>
                        <a:cubicBezTo>
                          <a:pt x="6024465" y="76224"/>
                          <a:pt x="6345232" y="-52849"/>
                          <a:pt x="6607349" y="0"/>
                        </a:cubicBezTo>
                        <a:cubicBezTo>
                          <a:pt x="6829978" y="28500"/>
                          <a:pt x="7351730" y="-57305"/>
                          <a:pt x="7718497" y="0"/>
                        </a:cubicBezTo>
                        <a:cubicBezTo>
                          <a:pt x="8108890" y="32815"/>
                          <a:pt x="8354289" y="97774"/>
                          <a:pt x="8985205" y="0"/>
                        </a:cubicBezTo>
                        <a:cubicBezTo>
                          <a:pt x="9579392" y="-82512"/>
                          <a:pt x="9660751" y="-22250"/>
                          <a:pt x="9940792" y="0"/>
                        </a:cubicBezTo>
                        <a:cubicBezTo>
                          <a:pt x="10188042" y="-6275"/>
                          <a:pt x="10604996" y="-79993"/>
                          <a:pt x="10896378" y="0"/>
                        </a:cubicBezTo>
                        <a:cubicBezTo>
                          <a:pt x="11200127" y="69561"/>
                          <a:pt x="11508075" y="-92638"/>
                          <a:pt x="11851966" y="0"/>
                        </a:cubicBezTo>
                        <a:cubicBezTo>
                          <a:pt x="12163238" y="64693"/>
                          <a:pt x="12743054" y="9086"/>
                          <a:pt x="12963114" y="0"/>
                        </a:cubicBezTo>
                        <a:cubicBezTo>
                          <a:pt x="13211639" y="-17002"/>
                          <a:pt x="13455057" y="-38889"/>
                          <a:pt x="13763141" y="0"/>
                        </a:cubicBezTo>
                        <a:cubicBezTo>
                          <a:pt x="13988173" y="49939"/>
                          <a:pt x="14388058" y="-49890"/>
                          <a:pt x="15029849" y="0"/>
                        </a:cubicBezTo>
                        <a:cubicBezTo>
                          <a:pt x="15646393" y="92041"/>
                          <a:pt x="15829561" y="29722"/>
                          <a:pt x="16274334" y="0"/>
                        </a:cubicBezTo>
                        <a:cubicBezTo>
                          <a:pt x="16601296" y="139474"/>
                          <a:pt x="16848523" y="502869"/>
                          <a:pt x="16992600" y="937602"/>
                        </a:cubicBezTo>
                        <a:lnTo>
                          <a:pt x="16992600" y="937602"/>
                        </a:lnTo>
                        <a:cubicBezTo>
                          <a:pt x="17083277" y="1288030"/>
                          <a:pt x="16642530" y="1896847"/>
                          <a:pt x="16274334" y="1875204"/>
                        </a:cubicBezTo>
                        <a:cubicBezTo>
                          <a:pt x="15584132" y="1936953"/>
                          <a:pt x="15520752" y="1829649"/>
                          <a:pt x="14852065" y="1875204"/>
                        </a:cubicBezTo>
                        <a:cubicBezTo>
                          <a:pt x="14210171" y="1905100"/>
                          <a:pt x="14208200" y="1928547"/>
                          <a:pt x="13896478" y="1875204"/>
                        </a:cubicBezTo>
                        <a:cubicBezTo>
                          <a:pt x="13632679" y="1812237"/>
                          <a:pt x="13125678" y="1835022"/>
                          <a:pt x="12785330" y="1875204"/>
                        </a:cubicBezTo>
                        <a:cubicBezTo>
                          <a:pt x="12528709" y="1889270"/>
                          <a:pt x="12392440" y="1863149"/>
                          <a:pt x="11985303" y="1875204"/>
                        </a:cubicBezTo>
                        <a:cubicBezTo>
                          <a:pt x="11547856" y="1892556"/>
                          <a:pt x="11335921" y="1964654"/>
                          <a:pt x="11029717" y="1875204"/>
                        </a:cubicBezTo>
                        <a:cubicBezTo>
                          <a:pt x="10772820" y="1818607"/>
                          <a:pt x="10410351" y="1872898"/>
                          <a:pt x="10229690" y="1875204"/>
                        </a:cubicBezTo>
                        <a:cubicBezTo>
                          <a:pt x="10064019" y="1903085"/>
                          <a:pt x="9616588" y="1918942"/>
                          <a:pt x="9429664" y="1875204"/>
                        </a:cubicBezTo>
                        <a:cubicBezTo>
                          <a:pt x="9254369" y="1775272"/>
                          <a:pt x="8592530" y="1756107"/>
                          <a:pt x="8162954" y="1875204"/>
                        </a:cubicBezTo>
                        <a:cubicBezTo>
                          <a:pt x="7780364" y="1903730"/>
                          <a:pt x="7326003" y="1866767"/>
                          <a:pt x="6740686" y="1875204"/>
                        </a:cubicBezTo>
                        <a:cubicBezTo>
                          <a:pt x="6095599" y="1847799"/>
                          <a:pt x="5997880" y="1936476"/>
                          <a:pt x="5473978" y="1875204"/>
                        </a:cubicBezTo>
                        <a:cubicBezTo>
                          <a:pt x="4950843" y="1853779"/>
                          <a:pt x="4486287" y="1924752"/>
                          <a:pt x="4051709" y="1875204"/>
                        </a:cubicBezTo>
                        <a:cubicBezTo>
                          <a:pt x="3511139" y="1806828"/>
                          <a:pt x="3234737" y="1823935"/>
                          <a:pt x="2940561" y="1875204"/>
                        </a:cubicBezTo>
                        <a:cubicBezTo>
                          <a:pt x="2612996" y="1893119"/>
                          <a:pt x="2207828" y="1932381"/>
                          <a:pt x="1984974" y="1875204"/>
                        </a:cubicBezTo>
                        <a:cubicBezTo>
                          <a:pt x="1767642" y="1835580"/>
                          <a:pt x="1139187" y="1842668"/>
                          <a:pt x="718265" y="1875204"/>
                        </a:cubicBezTo>
                        <a:cubicBezTo>
                          <a:pt x="383925" y="1865986"/>
                          <a:pt x="141324" y="1495683"/>
                          <a:pt x="0" y="937602"/>
                        </a:cubicBezTo>
                        <a:close/>
                      </a:path>
                      <a:path w="16992600" h="1875204" stroke="0" extrusionOk="0">
                        <a:moveTo>
                          <a:pt x="0" y="937602"/>
                        </a:moveTo>
                        <a:cubicBezTo>
                          <a:pt x="-83484" y="575263"/>
                          <a:pt x="314796" y="182573"/>
                          <a:pt x="718265" y="0"/>
                        </a:cubicBezTo>
                        <a:cubicBezTo>
                          <a:pt x="938005" y="24391"/>
                          <a:pt x="1276181" y="31417"/>
                          <a:pt x="1518292" y="0"/>
                        </a:cubicBezTo>
                        <a:cubicBezTo>
                          <a:pt x="1856061" y="-54583"/>
                          <a:pt x="2267133" y="-39934"/>
                          <a:pt x="2473878" y="0"/>
                        </a:cubicBezTo>
                        <a:cubicBezTo>
                          <a:pt x="2734043" y="-8428"/>
                          <a:pt x="2856646" y="16121"/>
                          <a:pt x="3118345" y="0"/>
                        </a:cubicBezTo>
                        <a:cubicBezTo>
                          <a:pt x="3310570" y="-5998"/>
                          <a:pt x="4052894" y="34178"/>
                          <a:pt x="4385053" y="0"/>
                        </a:cubicBezTo>
                        <a:cubicBezTo>
                          <a:pt x="4724992" y="38901"/>
                          <a:pt x="4853470" y="34324"/>
                          <a:pt x="5029518" y="0"/>
                        </a:cubicBezTo>
                        <a:cubicBezTo>
                          <a:pt x="5236467" y="11262"/>
                          <a:pt x="5655987" y="122641"/>
                          <a:pt x="6140666" y="0"/>
                        </a:cubicBezTo>
                        <a:cubicBezTo>
                          <a:pt x="6590968" y="-40335"/>
                          <a:pt x="6537639" y="6723"/>
                          <a:pt x="6940693" y="0"/>
                        </a:cubicBezTo>
                        <a:cubicBezTo>
                          <a:pt x="7301366" y="-7440"/>
                          <a:pt x="7520737" y="-50024"/>
                          <a:pt x="7740718" y="0"/>
                        </a:cubicBezTo>
                        <a:cubicBezTo>
                          <a:pt x="7965221" y="51751"/>
                          <a:pt x="8111851" y="19175"/>
                          <a:pt x="8385185" y="0"/>
                        </a:cubicBezTo>
                        <a:cubicBezTo>
                          <a:pt x="8663824" y="11028"/>
                          <a:pt x="8789929" y="13154"/>
                          <a:pt x="9029650" y="0"/>
                        </a:cubicBezTo>
                        <a:cubicBezTo>
                          <a:pt x="9316189" y="-6554"/>
                          <a:pt x="9523056" y="50905"/>
                          <a:pt x="9829677" y="0"/>
                        </a:cubicBezTo>
                        <a:cubicBezTo>
                          <a:pt x="10145605" y="-25832"/>
                          <a:pt x="10308016" y="-47554"/>
                          <a:pt x="10785265" y="0"/>
                        </a:cubicBezTo>
                        <a:cubicBezTo>
                          <a:pt x="11211939" y="33312"/>
                          <a:pt x="11496716" y="-56589"/>
                          <a:pt x="12051973" y="0"/>
                        </a:cubicBezTo>
                        <a:cubicBezTo>
                          <a:pt x="12572114" y="67357"/>
                          <a:pt x="12620412" y="-79770"/>
                          <a:pt x="13163121" y="0"/>
                        </a:cubicBezTo>
                        <a:cubicBezTo>
                          <a:pt x="13695798" y="69970"/>
                          <a:pt x="13676299" y="36984"/>
                          <a:pt x="14118706" y="0"/>
                        </a:cubicBezTo>
                        <a:cubicBezTo>
                          <a:pt x="14538509" y="-48767"/>
                          <a:pt x="14835259" y="37131"/>
                          <a:pt x="15074294" y="0"/>
                        </a:cubicBezTo>
                        <a:cubicBezTo>
                          <a:pt x="15248436" y="-58343"/>
                          <a:pt x="15923269" y="63671"/>
                          <a:pt x="16274334" y="0"/>
                        </a:cubicBezTo>
                        <a:cubicBezTo>
                          <a:pt x="16516821" y="86064"/>
                          <a:pt x="17022213" y="272847"/>
                          <a:pt x="16992600" y="937602"/>
                        </a:cubicBezTo>
                        <a:lnTo>
                          <a:pt x="16992600" y="937602"/>
                        </a:lnTo>
                        <a:cubicBezTo>
                          <a:pt x="16920950" y="1442571"/>
                          <a:pt x="16692466" y="1880240"/>
                          <a:pt x="16274334" y="1875204"/>
                        </a:cubicBezTo>
                        <a:cubicBezTo>
                          <a:pt x="15900193" y="1821531"/>
                          <a:pt x="15470626" y="1777474"/>
                          <a:pt x="14852065" y="1875204"/>
                        </a:cubicBezTo>
                        <a:cubicBezTo>
                          <a:pt x="14196848" y="1947949"/>
                          <a:pt x="13853509" y="1907734"/>
                          <a:pt x="13429795" y="1875204"/>
                        </a:cubicBezTo>
                        <a:cubicBezTo>
                          <a:pt x="12982215" y="1857673"/>
                          <a:pt x="12684100" y="1957161"/>
                          <a:pt x="12318649" y="1875204"/>
                        </a:cubicBezTo>
                        <a:cubicBezTo>
                          <a:pt x="11886316" y="1733896"/>
                          <a:pt x="11542605" y="2039744"/>
                          <a:pt x="10896378" y="1875204"/>
                        </a:cubicBezTo>
                        <a:cubicBezTo>
                          <a:pt x="10268402" y="1804150"/>
                          <a:pt x="10347615" y="1953002"/>
                          <a:pt x="10096353" y="1875204"/>
                        </a:cubicBezTo>
                        <a:cubicBezTo>
                          <a:pt x="9841278" y="1899992"/>
                          <a:pt x="9595306" y="1818793"/>
                          <a:pt x="9140765" y="1875204"/>
                        </a:cubicBezTo>
                        <a:cubicBezTo>
                          <a:pt x="8771434" y="1921617"/>
                          <a:pt x="8113691" y="1895529"/>
                          <a:pt x="7874057" y="1875204"/>
                        </a:cubicBezTo>
                        <a:cubicBezTo>
                          <a:pt x="7586570" y="1898802"/>
                          <a:pt x="7012658" y="2013983"/>
                          <a:pt x="6607349" y="1875204"/>
                        </a:cubicBezTo>
                        <a:cubicBezTo>
                          <a:pt x="6196782" y="1824467"/>
                          <a:pt x="5741481" y="1849005"/>
                          <a:pt x="5496201" y="1875204"/>
                        </a:cubicBezTo>
                        <a:cubicBezTo>
                          <a:pt x="5223105" y="1899182"/>
                          <a:pt x="5115447" y="1905872"/>
                          <a:pt x="4851734" y="1875204"/>
                        </a:cubicBezTo>
                        <a:cubicBezTo>
                          <a:pt x="4571501" y="1791689"/>
                          <a:pt x="4341999" y="1844446"/>
                          <a:pt x="3896148" y="1875204"/>
                        </a:cubicBezTo>
                        <a:cubicBezTo>
                          <a:pt x="3532946" y="1885381"/>
                          <a:pt x="3228066" y="1966788"/>
                          <a:pt x="2629440" y="1875204"/>
                        </a:cubicBezTo>
                        <a:cubicBezTo>
                          <a:pt x="2000863" y="1826381"/>
                          <a:pt x="1975130" y="1873948"/>
                          <a:pt x="1673853" y="1875204"/>
                        </a:cubicBezTo>
                        <a:cubicBezTo>
                          <a:pt x="1409702" y="1852788"/>
                          <a:pt x="929986" y="1829034"/>
                          <a:pt x="718265" y="1875204"/>
                        </a:cubicBezTo>
                        <a:cubicBezTo>
                          <a:pt x="263837" y="1894016"/>
                          <a:pt x="-102365" y="1412800"/>
                          <a:pt x="0" y="937602"/>
                        </a:cubicBezTo>
                        <a:close/>
                      </a:path>
                      <a:path w="16992600" h="1875204" fill="none" stroke="0" extrusionOk="0">
                        <a:moveTo>
                          <a:pt x="0" y="937602"/>
                        </a:moveTo>
                        <a:cubicBezTo>
                          <a:pt x="52823" y="443953"/>
                          <a:pt x="328366" y="71995"/>
                          <a:pt x="718265" y="0"/>
                        </a:cubicBezTo>
                        <a:cubicBezTo>
                          <a:pt x="1124843" y="24030"/>
                          <a:pt x="1351890" y="9594"/>
                          <a:pt x="1673853" y="0"/>
                        </a:cubicBezTo>
                        <a:cubicBezTo>
                          <a:pt x="1961614" y="-2739"/>
                          <a:pt x="2146189" y="-58890"/>
                          <a:pt x="2318318" y="0"/>
                        </a:cubicBezTo>
                        <a:cubicBezTo>
                          <a:pt x="2449247" y="23191"/>
                          <a:pt x="3235984" y="-24939"/>
                          <a:pt x="3585026" y="0"/>
                        </a:cubicBezTo>
                        <a:cubicBezTo>
                          <a:pt x="3985929" y="-21237"/>
                          <a:pt x="4140352" y="-1365"/>
                          <a:pt x="4540613" y="0"/>
                        </a:cubicBezTo>
                        <a:cubicBezTo>
                          <a:pt x="4982708" y="24447"/>
                          <a:pt x="5552453" y="-57433"/>
                          <a:pt x="5807322" y="0"/>
                        </a:cubicBezTo>
                        <a:cubicBezTo>
                          <a:pt x="6033427" y="74002"/>
                          <a:pt x="6389721" y="-17039"/>
                          <a:pt x="6607349" y="0"/>
                        </a:cubicBezTo>
                        <a:cubicBezTo>
                          <a:pt x="6885734" y="71022"/>
                          <a:pt x="7261790" y="44615"/>
                          <a:pt x="7718497" y="0"/>
                        </a:cubicBezTo>
                        <a:cubicBezTo>
                          <a:pt x="8088732" y="14717"/>
                          <a:pt x="8376735" y="98918"/>
                          <a:pt x="8985205" y="0"/>
                        </a:cubicBezTo>
                        <a:cubicBezTo>
                          <a:pt x="9592028" y="-89233"/>
                          <a:pt x="9671451" y="-21011"/>
                          <a:pt x="9940792" y="0"/>
                        </a:cubicBezTo>
                        <a:cubicBezTo>
                          <a:pt x="10245156" y="45863"/>
                          <a:pt x="10603634" y="-34736"/>
                          <a:pt x="10896378" y="0"/>
                        </a:cubicBezTo>
                        <a:cubicBezTo>
                          <a:pt x="11210666" y="43441"/>
                          <a:pt x="11578957" y="-52271"/>
                          <a:pt x="11851966" y="0"/>
                        </a:cubicBezTo>
                        <a:cubicBezTo>
                          <a:pt x="12196539" y="15191"/>
                          <a:pt x="12781095" y="41221"/>
                          <a:pt x="12963114" y="0"/>
                        </a:cubicBezTo>
                        <a:cubicBezTo>
                          <a:pt x="13149083" y="-11702"/>
                          <a:pt x="13501452" y="-52080"/>
                          <a:pt x="13763141" y="0"/>
                        </a:cubicBezTo>
                        <a:cubicBezTo>
                          <a:pt x="14104217" y="81616"/>
                          <a:pt x="14391989" y="-111738"/>
                          <a:pt x="15029849" y="0"/>
                        </a:cubicBezTo>
                        <a:cubicBezTo>
                          <a:pt x="15625748" y="56266"/>
                          <a:pt x="15900366" y="47843"/>
                          <a:pt x="16274334" y="0"/>
                        </a:cubicBezTo>
                        <a:cubicBezTo>
                          <a:pt x="16579291" y="25955"/>
                          <a:pt x="16931230" y="519354"/>
                          <a:pt x="16992600" y="937602"/>
                        </a:cubicBezTo>
                        <a:lnTo>
                          <a:pt x="16992600" y="937602"/>
                        </a:lnTo>
                        <a:cubicBezTo>
                          <a:pt x="17049402" y="1370230"/>
                          <a:pt x="16643520" y="1933823"/>
                          <a:pt x="16274334" y="1875204"/>
                        </a:cubicBezTo>
                        <a:cubicBezTo>
                          <a:pt x="15566154" y="1957440"/>
                          <a:pt x="15516094" y="1847449"/>
                          <a:pt x="14852065" y="1875204"/>
                        </a:cubicBezTo>
                        <a:cubicBezTo>
                          <a:pt x="14209147" y="1906769"/>
                          <a:pt x="14209488" y="1924881"/>
                          <a:pt x="13896478" y="1875204"/>
                        </a:cubicBezTo>
                        <a:cubicBezTo>
                          <a:pt x="13607322" y="1799111"/>
                          <a:pt x="13046434" y="1907149"/>
                          <a:pt x="12785330" y="1875204"/>
                        </a:cubicBezTo>
                        <a:cubicBezTo>
                          <a:pt x="12477638" y="1895473"/>
                          <a:pt x="12368895" y="1847118"/>
                          <a:pt x="11985303" y="1875204"/>
                        </a:cubicBezTo>
                        <a:cubicBezTo>
                          <a:pt x="11568066" y="1906258"/>
                          <a:pt x="11276016" y="1922580"/>
                          <a:pt x="11029717" y="1875204"/>
                        </a:cubicBezTo>
                        <a:cubicBezTo>
                          <a:pt x="10770711" y="1792079"/>
                          <a:pt x="10424956" y="1896566"/>
                          <a:pt x="10229690" y="1875204"/>
                        </a:cubicBezTo>
                        <a:cubicBezTo>
                          <a:pt x="10034726" y="1902599"/>
                          <a:pt x="9632523" y="1866451"/>
                          <a:pt x="9429664" y="1875204"/>
                        </a:cubicBezTo>
                        <a:cubicBezTo>
                          <a:pt x="9241573" y="1871189"/>
                          <a:pt x="8616341" y="1836257"/>
                          <a:pt x="8162954" y="1875204"/>
                        </a:cubicBezTo>
                        <a:cubicBezTo>
                          <a:pt x="7761945" y="1913210"/>
                          <a:pt x="7436557" y="1923265"/>
                          <a:pt x="6740686" y="1875204"/>
                        </a:cubicBezTo>
                        <a:cubicBezTo>
                          <a:pt x="6110759" y="1868589"/>
                          <a:pt x="5970409" y="1939237"/>
                          <a:pt x="5473978" y="1875204"/>
                        </a:cubicBezTo>
                        <a:cubicBezTo>
                          <a:pt x="4890890" y="1825824"/>
                          <a:pt x="4602363" y="1952731"/>
                          <a:pt x="4051709" y="1875204"/>
                        </a:cubicBezTo>
                        <a:cubicBezTo>
                          <a:pt x="3518732" y="1791384"/>
                          <a:pt x="3235484" y="1819629"/>
                          <a:pt x="2940561" y="1875204"/>
                        </a:cubicBezTo>
                        <a:cubicBezTo>
                          <a:pt x="2651154" y="1892006"/>
                          <a:pt x="2216690" y="1900796"/>
                          <a:pt x="1984974" y="1875204"/>
                        </a:cubicBezTo>
                        <a:cubicBezTo>
                          <a:pt x="1801248" y="1804094"/>
                          <a:pt x="1043373" y="1886162"/>
                          <a:pt x="718265" y="1875204"/>
                        </a:cubicBezTo>
                        <a:cubicBezTo>
                          <a:pt x="310417" y="1856779"/>
                          <a:pt x="149011" y="1485516"/>
                          <a:pt x="0" y="93760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ìm ví dụ về việc sử dụng năng lượng chất đốt đã làm tăng hiệu quả sản xuất và giúp con người giảm bớt sức lao động trong các lĩnh vực khác nhau.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BED659-C723-6927-D618-32D68A8A4C70}"/>
              </a:ext>
            </a:extLst>
          </p:cNvPr>
          <p:cNvGrpSpPr/>
          <p:nvPr/>
        </p:nvGrpSpPr>
        <p:grpSpPr>
          <a:xfrm>
            <a:off x="10896600" y="3314700"/>
            <a:ext cx="5585784" cy="1547447"/>
            <a:chOff x="6308591" y="1081302"/>
            <a:chExt cx="3723856" cy="103163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A36C059-5928-211A-E01F-7E851B7652DC}"/>
                </a:ext>
              </a:extLst>
            </p:cNvPr>
            <p:cNvSpPr/>
            <p:nvPr/>
          </p:nvSpPr>
          <p:spPr>
            <a:xfrm>
              <a:off x="6824407" y="1268211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Nông</a:t>
              </a:r>
              <a:r>
                <a:rPr lang="en-US" sz="5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nghiệp</a:t>
              </a:r>
              <a:endPara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B0A206E-B431-2D20-54EA-C4C063A44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8591" y="1081302"/>
              <a:ext cx="1031631" cy="103163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67B6F0-BA83-9B2F-0351-49ECE1BBCDD4}"/>
              </a:ext>
            </a:extLst>
          </p:cNvPr>
          <p:cNvGrpSpPr/>
          <p:nvPr/>
        </p:nvGrpSpPr>
        <p:grpSpPr>
          <a:xfrm>
            <a:off x="8603196" y="5008734"/>
            <a:ext cx="5585784" cy="1553880"/>
            <a:chOff x="6308591" y="2204685"/>
            <a:chExt cx="3723856" cy="103592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15FCF68-65A5-1493-C787-0E7D6984A365}"/>
                </a:ext>
              </a:extLst>
            </p:cNvPr>
            <p:cNvSpPr/>
            <p:nvPr/>
          </p:nvSpPr>
          <p:spPr>
            <a:xfrm>
              <a:off x="6824407" y="2395883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5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nghiệp</a:t>
              </a:r>
              <a:endPara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ECAB720-1298-B4EF-7B2B-78E05AC21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08591" y="2204685"/>
              <a:ext cx="1031631" cy="1031631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DAFF95A-EDDB-D968-7E81-AA611C7C065C}"/>
              </a:ext>
            </a:extLst>
          </p:cNvPr>
          <p:cNvGrpSpPr/>
          <p:nvPr/>
        </p:nvGrpSpPr>
        <p:grpSpPr>
          <a:xfrm>
            <a:off x="8603196" y="8223762"/>
            <a:ext cx="5585784" cy="1547447"/>
            <a:chOff x="6308591" y="5708293"/>
            <a:chExt cx="3723856" cy="1031631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7F62BAA-2BD7-A453-4A53-F45E3D72056E}"/>
                </a:ext>
              </a:extLst>
            </p:cNvPr>
            <p:cNvSpPr/>
            <p:nvPr/>
          </p:nvSpPr>
          <p:spPr>
            <a:xfrm>
              <a:off x="6824407" y="5848302"/>
              <a:ext cx="3208040" cy="8916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6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Sinh </a:t>
              </a:r>
              <a:r>
                <a:rPr lang="en-US" sz="6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endPara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232CD34-9458-2A34-BF89-A8873D25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8591" y="5708293"/>
              <a:ext cx="1031631" cy="1031631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0FB834D-49C4-5F48-AFE2-9F9CC2784152}"/>
              </a:ext>
            </a:extLst>
          </p:cNvPr>
          <p:cNvGrpSpPr/>
          <p:nvPr/>
        </p:nvGrpSpPr>
        <p:grpSpPr>
          <a:xfrm>
            <a:off x="10818555" y="6702768"/>
            <a:ext cx="6707445" cy="1547447"/>
            <a:chOff x="6256561" y="3853734"/>
            <a:chExt cx="4471630" cy="1031631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A929708-7617-8B09-5918-AC4DFC62CE53}"/>
                </a:ext>
              </a:extLst>
            </p:cNvPr>
            <p:cNvSpPr/>
            <p:nvPr/>
          </p:nvSpPr>
          <p:spPr>
            <a:xfrm>
              <a:off x="6824407" y="4007760"/>
              <a:ext cx="3903784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5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Giao </a:t>
              </a:r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thông</a:t>
              </a:r>
              <a:r>
                <a:rPr lang="en-US" sz="5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lang="en-US" sz="5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tải</a:t>
              </a:r>
              <a:endPara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554D142-55B6-29D3-22BF-72CB96045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6561" y="3853734"/>
              <a:ext cx="1031631" cy="1031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1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721" y="0"/>
            <a:ext cx="18323720" cy="1028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C200D8-8677-4B45-833D-5A29EBCEBA4F}"/>
              </a:ext>
            </a:extLst>
          </p:cNvPr>
          <p:cNvSpPr txBox="1"/>
          <p:nvPr/>
        </p:nvSpPr>
        <p:spPr>
          <a:xfrm>
            <a:off x="2667000" y="812083"/>
            <a:ext cx="13411200" cy="2553891"/>
          </a:xfrm>
          <a:prstGeom prst="roundRect">
            <a:avLst/>
          </a:prstGeom>
          <a:solidFill>
            <a:srgbClr val="FFFFAB"/>
          </a:solidFill>
          <a:ln w="3810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 dụng dầu đi-ê-den để chạy máy cày, mấy cấy, máy bơm nước,.. giúp con người đỡ vất vả mà tăng năng suất lao động.</a:t>
            </a:r>
            <a:endParaRPr lang="en-US" sz="4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Xem Cận Cảnh Máy Cày Kubota L3608 Chạy Lùi Xới Đất Ruộng Khoai Ở Sóc Trăng,  AGRIMOTOR, LADY 126">
            <a:extLst>
              <a:ext uri="{FF2B5EF4-FFF2-40B4-BE49-F238E27FC236}">
                <a16:creationId xmlns:a16="http://schemas.microsoft.com/office/drawing/2014/main" id="{0B8759B1-276D-B776-3614-13149D6F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24300"/>
            <a:ext cx="10287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400" y="1562100"/>
            <a:ext cx="14607145" cy="6453702"/>
          </a:xfrm>
          <a:custGeom>
            <a:avLst/>
            <a:gdLst/>
            <a:ahLst/>
            <a:cxnLst/>
            <a:rect l="l" t="t" r="r" b="b"/>
            <a:pathLst>
              <a:path w="14607145" h="6453702">
                <a:moveTo>
                  <a:pt x="0" y="0"/>
                </a:moveTo>
                <a:lnTo>
                  <a:pt x="14607145" y="0"/>
                </a:lnTo>
                <a:lnTo>
                  <a:pt x="14607145" y="6453703"/>
                </a:lnTo>
                <a:lnTo>
                  <a:pt x="0" y="645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10000" y="3086100"/>
            <a:ext cx="9688146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9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 Một số năng lượng chất đốt </a:t>
            </a:r>
            <a:endParaRPr lang="en-US" sz="960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0006D-CDD9-3E69-387E-BAF0890B5246}"/>
              </a:ext>
            </a:extLst>
          </p:cNvPr>
          <p:cNvSpPr txBox="1"/>
          <p:nvPr/>
        </p:nvSpPr>
        <p:spPr>
          <a:xfrm>
            <a:off x="2324710" y="467174"/>
            <a:ext cx="1424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Q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uan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sát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đọc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nội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dung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thông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tin ở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1 SGK.</a:t>
            </a:r>
            <a:endParaRPr lang="en-GB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C7E108-BD65-7F6B-6F47-3302A5439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92" y="355094"/>
            <a:ext cx="1137389" cy="1194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1596B-C414-0FDA-7809-0C0B891F6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55" y="1392554"/>
            <a:ext cx="9572625" cy="7646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9028493-F13D-9F5A-13CE-B7D93A8B26AF}"/>
              </a:ext>
            </a:extLst>
          </p:cNvPr>
          <p:cNvGrpSpPr/>
          <p:nvPr/>
        </p:nvGrpSpPr>
        <p:grpSpPr>
          <a:xfrm>
            <a:off x="0" y="342900"/>
            <a:ext cx="7924800" cy="4191000"/>
            <a:chOff x="7902849" y="3657128"/>
            <a:chExt cx="9356451" cy="5876381"/>
          </a:xfrm>
        </p:grpSpPr>
        <p:sp>
          <p:nvSpPr>
            <p:cNvPr id="3" name="Freeform 3"/>
            <p:cNvSpPr/>
            <p:nvPr/>
          </p:nvSpPr>
          <p:spPr>
            <a:xfrm rot="-5400000">
              <a:off x="9642884" y="1917093"/>
              <a:ext cx="5876381" cy="9356451"/>
            </a:xfrm>
            <a:custGeom>
              <a:avLst/>
              <a:gdLst/>
              <a:ahLst/>
              <a:cxnLst/>
              <a:rect l="l" t="t" r="r" b="b"/>
              <a:pathLst>
                <a:path w="5876381" h="9356451">
                  <a:moveTo>
                    <a:pt x="0" y="0"/>
                  </a:moveTo>
                  <a:lnTo>
                    <a:pt x="5876381" y="0"/>
                  </a:lnTo>
                  <a:lnTo>
                    <a:pt x="5876381" y="9356451"/>
                  </a:lnTo>
                  <a:lnTo>
                    <a:pt x="0" y="935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9760275" y="2111135"/>
              <a:ext cx="5626808" cy="8959077"/>
            </a:xfrm>
            <a:custGeom>
              <a:avLst/>
              <a:gdLst/>
              <a:ahLst/>
              <a:cxnLst/>
              <a:rect l="l" t="t" r="r" b="b"/>
              <a:pathLst>
                <a:path w="5626808" h="8959077">
                  <a:moveTo>
                    <a:pt x="0" y="0"/>
                  </a:moveTo>
                  <a:lnTo>
                    <a:pt x="5626808" y="0"/>
                  </a:lnTo>
                  <a:lnTo>
                    <a:pt x="5626808" y="8959077"/>
                  </a:lnTo>
                  <a:lnTo>
                    <a:pt x="0" y="895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26" name="Picture 2" descr="Than đá là gì? Sự hình thành, tính chất và công dụng của than đá">
              <a:extLst>
                <a:ext uri="{FF2B5EF4-FFF2-40B4-BE49-F238E27FC236}">
                  <a16:creationId xmlns:a16="http://schemas.microsoft.com/office/drawing/2014/main" id="{60B9BECA-7ED8-1508-EBE3-EAB64DFD8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4076700"/>
              <a:ext cx="8534400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đâu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Than được khai thác từ các mỏ than trong lòng đất</a:t>
            </a:r>
            <a:endParaRPr lang="en-US" sz="5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Dầu mỏ được khai thác như thế nào và dùng để làm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+ Dầu mỏ được lấy lên từ các giếng dầu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6D47D9-6C01-8299-7031-A527DA5E4A1E}"/>
              </a:ext>
            </a:extLst>
          </p:cNvPr>
          <p:cNvGrpSpPr/>
          <p:nvPr/>
        </p:nvGrpSpPr>
        <p:grpSpPr>
          <a:xfrm>
            <a:off x="0" y="342900"/>
            <a:ext cx="7924800" cy="4572000"/>
            <a:chOff x="0" y="342900"/>
            <a:chExt cx="7924800" cy="457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028493-F13D-9F5A-13CE-B7D93A8B26AF}"/>
                </a:ext>
              </a:extLst>
            </p:cNvPr>
            <p:cNvGrpSpPr/>
            <p:nvPr/>
          </p:nvGrpSpPr>
          <p:grpSpPr>
            <a:xfrm>
              <a:off x="0" y="342900"/>
              <a:ext cx="7924800" cy="4572000"/>
              <a:chOff x="7902849" y="3657128"/>
              <a:chExt cx="9356451" cy="5876381"/>
            </a:xfrm>
          </p:grpSpPr>
          <p:sp>
            <p:nvSpPr>
              <p:cNvPr id="3" name="Freeform 3"/>
              <p:cNvSpPr/>
              <p:nvPr/>
            </p:nvSpPr>
            <p:spPr>
              <a:xfrm rot="-5400000">
                <a:off x="9642884" y="1917093"/>
                <a:ext cx="5876381" cy="9356451"/>
              </a:xfrm>
              <a:custGeom>
                <a:avLst/>
                <a:gdLst/>
                <a:ahLst/>
                <a:cxnLst/>
                <a:rect l="l" t="t" r="r" b="b"/>
                <a:pathLst>
                  <a:path w="5876381" h="9356451">
                    <a:moveTo>
                      <a:pt x="0" y="0"/>
                    </a:moveTo>
                    <a:lnTo>
                      <a:pt x="5876381" y="0"/>
                    </a:lnTo>
                    <a:lnTo>
                      <a:pt x="5876381" y="9356451"/>
                    </a:lnTo>
                    <a:lnTo>
                      <a:pt x="0" y="93564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 rot="-5400000">
                <a:off x="9760275" y="2111135"/>
                <a:ext cx="5626808" cy="8959077"/>
              </a:xfrm>
              <a:custGeom>
                <a:avLst/>
                <a:gdLst/>
                <a:ahLst/>
                <a:cxnLst/>
                <a:rect l="l" t="t" r="r" b="b"/>
                <a:pathLst>
                  <a:path w="5626808" h="8959077">
                    <a:moveTo>
                      <a:pt x="0" y="0"/>
                    </a:moveTo>
                    <a:lnTo>
                      <a:pt x="5626808" y="0"/>
                    </a:lnTo>
                    <a:lnTo>
                      <a:pt x="5626808" y="8959077"/>
                    </a:lnTo>
                    <a:lnTo>
                      <a:pt x="0" y="89590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2050" name="Picture 2" descr="Dầu mỏ cạn kiệt: Tình huống báo động">
              <a:extLst>
                <a:ext uri="{FF2B5EF4-FFF2-40B4-BE49-F238E27FC236}">
                  <a16:creationId xmlns:a16="http://schemas.microsoft.com/office/drawing/2014/main" id="{F0FD3DA8-72D8-8786-ED77-5CEAF9249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7700"/>
              <a:ext cx="6553200" cy="382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57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Khí tự nhiên được sử dụng vào những việc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Khí tự nhiên thường được tìm thấy cùng với than đá và dầu mỏ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257CC9-C609-F41A-1DA8-138CCE266E1E}"/>
              </a:ext>
            </a:extLst>
          </p:cNvPr>
          <p:cNvGrpSpPr/>
          <p:nvPr/>
        </p:nvGrpSpPr>
        <p:grpSpPr>
          <a:xfrm>
            <a:off x="304800" y="342900"/>
            <a:ext cx="7924800" cy="4572000"/>
            <a:chOff x="0" y="342900"/>
            <a:chExt cx="7924800" cy="457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028493-F13D-9F5A-13CE-B7D93A8B26AF}"/>
                </a:ext>
              </a:extLst>
            </p:cNvPr>
            <p:cNvGrpSpPr/>
            <p:nvPr/>
          </p:nvGrpSpPr>
          <p:grpSpPr>
            <a:xfrm>
              <a:off x="0" y="342900"/>
              <a:ext cx="7924800" cy="4572000"/>
              <a:chOff x="7902849" y="3657128"/>
              <a:chExt cx="9356451" cy="5876381"/>
            </a:xfrm>
          </p:grpSpPr>
          <p:sp>
            <p:nvSpPr>
              <p:cNvPr id="3" name="Freeform 3"/>
              <p:cNvSpPr/>
              <p:nvPr/>
            </p:nvSpPr>
            <p:spPr>
              <a:xfrm rot="-5400000">
                <a:off x="9642884" y="1917093"/>
                <a:ext cx="5876381" cy="9356451"/>
              </a:xfrm>
              <a:custGeom>
                <a:avLst/>
                <a:gdLst/>
                <a:ahLst/>
                <a:cxnLst/>
                <a:rect l="l" t="t" r="r" b="b"/>
                <a:pathLst>
                  <a:path w="5876381" h="9356451">
                    <a:moveTo>
                      <a:pt x="0" y="0"/>
                    </a:moveTo>
                    <a:lnTo>
                      <a:pt x="5876381" y="0"/>
                    </a:lnTo>
                    <a:lnTo>
                      <a:pt x="5876381" y="9356451"/>
                    </a:lnTo>
                    <a:lnTo>
                      <a:pt x="0" y="93564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 rot="-5400000">
                <a:off x="9760275" y="2111135"/>
                <a:ext cx="5626808" cy="8959077"/>
              </a:xfrm>
              <a:custGeom>
                <a:avLst/>
                <a:gdLst/>
                <a:ahLst/>
                <a:cxnLst/>
                <a:rect l="l" t="t" r="r" b="b"/>
                <a:pathLst>
                  <a:path w="5626808" h="8959077">
                    <a:moveTo>
                      <a:pt x="0" y="0"/>
                    </a:moveTo>
                    <a:lnTo>
                      <a:pt x="5626808" y="0"/>
                    </a:lnTo>
                    <a:lnTo>
                      <a:pt x="5626808" y="8959077"/>
                    </a:lnTo>
                    <a:lnTo>
                      <a:pt x="0" y="89590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3074" name="Picture 2" descr="Cách khai thác khí thiên nhiên trong tự nhiên">
              <a:extLst>
                <a:ext uri="{FF2B5EF4-FFF2-40B4-BE49-F238E27FC236}">
                  <a16:creationId xmlns:a16="http://schemas.microsoft.com/office/drawing/2014/main" id="{182B6D30-6093-13EA-BFD7-6F97B7E60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23900"/>
              <a:ext cx="6976533" cy="392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66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Khí sinh học được tạo ra bằng cách nào và dùng để làm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Khí sinh học được tạo ra từ việc ủ các chất thải hữa cơ.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028493-F13D-9F5A-13CE-B7D93A8B26AF}"/>
              </a:ext>
            </a:extLst>
          </p:cNvPr>
          <p:cNvGrpSpPr/>
          <p:nvPr/>
        </p:nvGrpSpPr>
        <p:grpSpPr>
          <a:xfrm>
            <a:off x="304800" y="342900"/>
            <a:ext cx="7924800" cy="4572000"/>
            <a:chOff x="7902849" y="3657128"/>
            <a:chExt cx="9356451" cy="5876381"/>
          </a:xfrm>
        </p:grpSpPr>
        <p:sp>
          <p:nvSpPr>
            <p:cNvPr id="3" name="Freeform 3"/>
            <p:cNvSpPr/>
            <p:nvPr/>
          </p:nvSpPr>
          <p:spPr>
            <a:xfrm rot="-5400000">
              <a:off x="9642884" y="1917093"/>
              <a:ext cx="5876381" cy="9356451"/>
            </a:xfrm>
            <a:custGeom>
              <a:avLst/>
              <a:gdLst/>
              <a:ahLst/>
              <a:cxnLst/>
              <a:rect l="l" t="t" r="r" b="b"/>
              <a:pathLst>
                <a:path w="5876381" h="9356451">
                  <a:moveTo>
                    <a:pt x="0" y="0"/>
                  </a:moveTo>
                  <a:lnTo>
                    <a:pt x="5876381" y="0"/>
                  </a:lnTo>
                  <a:lnTo>
                    <a:pt x="5876381" y="9356451"/>
                  </a:lnTo>
                  <a:lnTo>
                    <a:pt x="0" y="935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9760275" y="2111135"/>
              <a:ext cx="5626808" cy="8959077"/>
            </a:xfrm>
            <a:custGeom>
              <a:avLst/>
              <a:gdLst/>
              <a:ahLst/>
              <a:cxnLst/>
              <a:rect l="l" t="t" r="r" b="b"/>
              <a:pathLst>
                <a:path w="5626808" h="8959077">
                  <a:moveTo>
                    <a:pt x="0" y="0"/>
                  </a:moveTo>
                  <a:lnTo>
                    <a:pt x="5626808" y="0"/>
                  </a:lnTo>
                  <a:lnTo>
                    <a:pt x="5626808" y="8959077"/>
                  </a:lnTo>
                  <a:lnTo>
                    <a:pt x="0" y="895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098" name="Picture 2" descr="Khí Biogas và những ứng dụng thiết thực trong đời sống">
            <a:extLst>
              <a:ext uri="{FF2B5EF4-FFF2-40B4-BE49-F238E27FC236}">
                <a16:creationId xmlns:a16="http://schemas.microsoft.com/office/drawing/2014/main" id="{00206B04-616B-9DA6-C32B-BE9919B9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47700"/>
            <a:ext cx="4438650" cy="406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/>
        </p:nvSpPr>
        <p:spPr>
          <a:xfrm>
            <a:off x="845820" y="685800"/>
            <a:ext cx="16596360" cy="8641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6188" y="1821287"/>
            <a:ext cx="15518812" cy="1446549"/>
            <a:chOff x="8282690" y="2151016"/>
            <a:chExt cx="9101597" cy="964366"/>
          </a:xfrm>
        </p:grpSpPr>
        <p:sp>
          <p:nvSpPr>
            <p:cNvPr id="5" name="TextBox 4"/>
            <p:cNvSpPr txBox="1"/>
            <p:nvPr/>
          </p:nvSpPr>
          <p:spPr>
            <a:xfrm>
              <a:off x="8817430" y="2151016"/>
              <a:ext cx="8566857" cy="96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vi-VN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Kể tên các nguồn năng lượng chất đốt có trong tự nhiên và do con người tạo ra.</a:t>
              </a:r>
              <a:endParaRPr lang="en-GB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690" y="2264683"/>
              <a:ext cx="659083" cy="69220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4043381"/>
            <a:ext cx="7126767" cy="274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>
              <a:lnSpc>
                <a:spcPct val="150000"/>
              </a:lnSpc>
            </a:pP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Các nguồn năng lượng chất đốt có trong tự nhiên là: than, củi, rơm, dầu mỏ, khí thiên nhiên,….</a:t>
            </a:r>
            <a:endParaRPr lang="en-GB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D2AC6-047C-6E81-564A-9033AF62E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3467099"/>
            <a:ext cx="2438400" cy="2501053"/>
          </a:xfrm>
          <a:prstGeom prst="ellips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86167BFA-3347-0564-B96E-73142FE60606}"/>
              </a:ext>
            </a:extLst>
          </p:cNvPr>
          <p:cNvSpPr/>
          <p:nvPr/>
        </p:nvSpPr>
        <p:spPr>
          <a:xfrm>
            <a:off x="13106400" y="4686300"/>
            <a:ext cx="3929743" cy="3505200"/>
          </a:xfrm>
          <a:custGeom>
            <a:avLst/>
            <a:gdLst/>
            <a:ahLst/>
            <a:cxnLst/>
            <a:rect l="l" t="t" r="r" b="b"/>
            <a:pathLst>
              <a:path w="4354286" h="4114800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479</Words>
  <Application>Microsoft Office PowerPoint</Application>
  <PresentationFormat>Custom</PresentationFormat>
  <Paragraphs>54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等线</vt:lpstr>
      <vt:lpstr>等线 Light</vt:lpstr>
      <vt:lpstr>Arial</vt:lpstr>
      <vt:lpstr>Calibri</vt:lpstr>
      <vt:lpstr>Calibri Light</vt:lpstr>
      <vt:lpstr>Cambria</vt:lpstr>
      <vt:lpstr>Glacial Indifference</vt:lpstr>
      <vt:lpstr>inpin heiti</vt:lpstr>
      <vt:lpstr>UTM Cookies</vt:lpstr>
      <vt:lpstr>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Lake Theme Educational Presentation</dc:title>
  <dc:creator>thao</dc:creator>
  <cp:lastModifiedBy>Administrator</cp:lastModifiedBy>
  <cp:revision>35</cp:revision>
  <dcterms:created xsi:type="dcterms:W3CDTF">2006-08-16T00:00:00Z</dcterms:created>
  <dcterms:modified xsi:type="dcterms:W3CDTF">2025-11-13T07:04:35Z</dcterms:modified>
  <dc:identifier>DAGMZ9ajds0</dc:identifier>
</cp:coreProperties>
</file>