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86" r:id="rId2"/>
    <p:sldMasterId id="2147483698" r:id="rId3"/>
    <p:sldMasterId id="2147483734" r:id="rId4"/>
  </p:sldMasterIdLst>
  <p:notesMasterIdLst>
    <p:notesMasterId r:id="rId14"/>
  </p:notesMasterIdLst>
  <p:sldIdLst>
    <p:sldId id="256" r:id="rId5"/>
    <p:sldId id="259" r:id="rId6"/>
    <p:sldId id="313" r:id="rId7"/>
    <p:sldId id="330" r:id="rId8"/>
    <p:sldId id="319" r:id="rId9"/>
    <p:sldId id="331" r:id="rId10"/>
    <p:sldId id="332" r:id="rId11"/>
    <p:sldId id="263" r:id="rId12"/>
    <p:sldId id="262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D2EDF9"/>
    <a:srgbClr val="FACCB3"/>
    <a:srgbClr val="34BEAA"/>
    <a:srgbClr val="E6E6E6"/>
    <a:srgbClr val="5D8558"/>
    <a:srgbClr val="1A331A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09" autoAdjust="0"/>
    <p:restoredTop sz="86940" autoAdjust="0"/>
  </p:normalViewPr>
  <p:slideViewPr>
    <p:cSldViewPr snapToGrid="0">
      <p:cViewPr varScale="1">
        <p:scale>
          <a:sx n="71" d="100"/>
          <a:sy n="71" d="100"/>
        </p:scale>
        <p:origin x="1214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FA01E-47C9-4D77-A7FC-824C76C9AE1A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3E13F-BDF6-412A-89E4-5B71A603F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5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Trong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HS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776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750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968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864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85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26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092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32018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66660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31535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92616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39342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5424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65789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9069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855783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5470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33308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51916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51616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90660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50973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198429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407074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56411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312923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263221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536546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328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081977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886358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817652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652593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042235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813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830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756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75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950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91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302749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538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268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666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76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933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810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圆角矩形 22">
            <a:extLst>
              <a:ext uri="{FF2B5EF4-FFF2-40B4-BE49-F238E27FC236}">
                <a16:creationId xmlns:a16="http://schemas.microsoft.com/office/drawing/2014/main" id="{38E8AA26-7F27-4B9E-A66B-9F49C3D22CA8}"/>
              </a:ext>
            </a:extLst>
          </p:cNvPr>
          <p:cNvSpPr/>
          <p:nvPr userDrawn="1"/>
        </p:nvSpPr>
        <p:spPr>
          <a:xfrm>
            <a:off x="5145954" y="497908"/>
            <a:ext cx="1900091" cy="324982"/>
          </a:xfrm>
          <a:prstGeom prst="roundRect">
            <a:avLst>
              <a:gd name="adj" fmla="val 50000"/>
            </a:avLst>
          </a:prstGeom>
          <a:solidFill>
            <a:srgbClr val="45A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PART 03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9877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圆角矩形 22">
            <a:extLst>
              <a:ext uri="{FF2B5EF4-FFF2-40B4-BE49-F238E27FC236}">
                <a16:creationId xmlns:a16="http://schemas.microsoft.com/office/drawing/2014/main" id="{38E8AA26-7F27-4B9E-A66B-9F49C3D22CA8}"/>
              </a:ext>
            </a:extLst>
          </p:cNvPr>
          <p:cNvSpPr/>
          <p:nvPr userDrawn="1"/>
        </p:nvSpPr>
        <p:spPr>
          <a:xfrm>
            <a:off x="5145954" y="497908"/>
            <a:ext cx="1900091" cy="324982"/>
          </a:xfrm>
          <a:prstGeom prst="roundRect">
            <a:avLst>
              <a:gd name="adj" fmla="val 50000"/>
            </a:avLst>
          </a:prstGeom>
          <a:solidFill>
            <a:srgbClr val="45A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PART 02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6813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圆角矩形 22">
            <a:extLst>
              <a:ext uri="{FF2B5EF4-FFF2-40B4-BE49-F238E27FC236}">
                <a16:creationId xmlns:a16="http://schemas.microsoft.com/office/drawing/2014/main" id="{38E8AA26-7F27-4B9E-A66B-9F49C3D22CA8}"/>
              </a:ext>
            </a:extLst>
          </p:cNvPr>
          <p:cNvSpPr/>
          <p:nvPr userDrawn="1"/>
        </p:nvSpPr>
        <p:spPr>
          <a:xfrm>
            <a:off x="5145954" y="497908"/>
            <a:ext cx="1900091" cy="324982"/>
          </a:xfrm>
          <a:prstGeom prst="roundRect">
            <a:avLst>
              <a:gd name="adj" fmla="val 50000"/>
            </a:avLst>
          </a:prstGeom>
          <a:solidFill>
            <a:srgbClr val="45A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PART 04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7142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77" y="0"/>
            <a:ext cx="12197954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98938" y="246185"/>
            <a:ext cx="11588262" cy="6400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E:\0000000我图PPT\03.20\亲子乐园\34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0" y="5134708"/>
            <a:ext cx="12194117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533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8849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78268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6962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81821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12225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id="{658388E1-63B2-4333-9F80-4149CE37B3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11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id="{55892E42-AC5F-42A2-BD45-EAC047DB52D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54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08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B0D86-CA48-4787-855E-63B4005BD66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5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7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A92AD72-E615-4E91-B2C6-7F330CFDB8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95D3EE"/>
              </a:clrFrom>
              <a:clrTo>
                <a:srgbClr val="95D3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25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BBD1DD-989D-4605-B66A-71D45A823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865" y="554329"/>
            <a:ext cx="1969879" cy="16809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569C76-2957-439C-AD87-B77848E96E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57" y="2855670"/>
            <a:ext cx="1035064" cy="17785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220E3C4-4ED3-4D95-B99E-BB1DD1D2BF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3269"/>
            <a:ext cx="3033509" cy="16550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8805F15-5861-4BFF-9044-407447834E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306" y="4153384"/>
            <a:ext cx="2083094" cy="25549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608359-2B3C-9C87-F767-50D9BCC3BF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4620" y="1322103"/>
            <a:ext cx="3493311" cy="81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27B504-F39A-DAB3-4BE7-A32AA8D078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3053" y="2235292"/>
            <a:ext cx="6596444" cy="1835055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B1A87498-A71B-A766-3F8E-4E99F95A6656}"/>
              </a:ext>
            </a:extLst>
          </p:cNvPr>
          <p:cNvSpPr txBox="1"/>
          <p:nvPr/>
        </p:nvSpPr>
        <p:spPr>
          <a:xfrm>
            <a:off x="2945358" y="4207865"/>
            <a:ext cx="6231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>
                <a:solidFill>
                  <a:srgbClr val="FF0000"/>
                </a:solidFill>
              </a:rPr>
              <a:t>Giáo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viên</a:t>
            </a:r>
            <a:r>
              <a:rPr lang="en-US" sz="4000" b="1" dirty="0">
                <a:solidFill>
                  <a:srgbClr val="FF0000"/>
                </a:solidFill>
              </a:rPr>
              <a:t>: Nguyễn Anh Thư</a:t>
            </a:r>
          </a:p>
        </p:txBody>
      </p:sp>
    </p:spTree>
    <p:extLst>
      <p:ext uri="{BB962C8B-B14F-4D97-AF65-F5344CB8AC3E}">
        <p14:creationId xmlns:p14="http://schemas.microsoft.com/office/powerpoint/2010/main" val="1400354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AFBCC7-4301-4523-92DA-9298528B05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C86DD1-0757-4D64-8037-47B5BD86A5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B48D96-DB17-1A31-E48D-27F4CCF1AF3B}"/>
              </a:ext>
            </a:extLst>
          </p:cNvPr>
          <p:cNvSpPr txBox="1"/>
          <p:nvPr/>
        </p:nvSpPr>
        <p:spPr>
          <a:xfrm>
            <a:off x="2546430" y="1990845"/>
            <a:ext cx="70258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i="0" dirty="0" err="1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400" b="1" i="0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i="0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162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FD5F9C3-F977-4E0E-A849-8B3AD1A80EBA}"/>
              </a:ext>
            </a:extLst>
          </p:cNvPr>
          <p:cNvSpPr/>
          <p:nvPr/>
        </p:nvSpPr>
        <p:spPr>
          <a:xfrm>
            <a:off x="4323144" y="332450"/>
            <a:ext cx="3582365" cy="743995"/>
          </a:xfrm>
          <a:prstGeom prst="roundRect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id="{DCD31523-A2D5-4933-BA79-F88E34B66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2011" y="323095"/>
            <a:ext cx="41416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defTabSz="914400">
              <a:spcBef>
                <a:spcPct val="50000"/>
              </a:spcBef>
              <a:buNone/>
            </a:pPr>
            <a:r>
              <a:rPr lang="vi-VN" altLang="en-US" sz="3600" b="1" dirty="0">
                <a:solidFill>
                  <a:srgbClr val="C00000"/>
                </a:solidFill>
              </a:rPr>
              <a:t> </a:t>
            </a:r>
            <a:r>
              <a:rPr lang="en-US" altLang="en-US" sz="3600" b="1" dirty="0">
                <a:solidFill>
                  <a:srgbClr val="C00000"/>
                </a:solidFill>
              </a:rPr>
              <a:t>1. </a:t>
            </a:r>
            <a:r>
              <a:rPr lang="vi-VN" altLang="en-US" sz="3600" b="1" dirty="0">
                <a:solidFill>
                  <a:srgbClr val="C00000"/>
                </a:solidFill>
              </a:rPr>
              <a:t>Chuẩn bị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95BAF78-B389-6A40-8E08-D06BD13B0262}"/>
              </a:ext>
            </a:extLst>
          </p:cNvPr>
          <p:cNvGrpSpPr/>
          <p:nvPr/>
        </p:nvGrpSpPr>
        <p:grpSpPr>
          <a:xfrm>
            <a:off x="-883703" y="636862"/>
            <a:ext cx="6326086" cy="6326086"/>
            <a:chOff x="5493176" y="224576"/>
            <a:chExt cx="6326086" cy="63260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7FDD674-41F8-EE7D-1ECB-055ACF662554}"/>
                </a:ext>
              </a:extLst>
            </p:cNvPr>
            <p:cNvGrpSpPr/>
            <p:nvPr/>
          </p:nvGrpSpPr>
          <p:grpSpPr>
            <a:xfrm>
              <a:off x="5493176" y="224576"/>
              <a:ext cx="6326086" cy="6326086"/>
              <a:chOff x="5188376" y="-556888"/>
              <a:chExt cx="6326086" cy="6326086"/>
            </a:xfrm>
          </p:grpSpPr>
          <p:pic>
            <p:nvPicPr>
              <p:cNvPr id="5" name="Picture 4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35E6EB36-EE15-4510-19B9-F9796F89AF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8376" y="-556888"/>
                <a:ext cx="6326086" cy="6326086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DEFD222-38EE-6521-B6FF-3A2C3A554722}"/>
                  </a:ext>
                </a:extLst>
              </p:cNvPr>
              <p:cNvSpPr txBox="1"/>
              <p:nvPr/>
            </p:nvSpPr>
            <p:spPr>
              <a:xfrm>
                <a:off x="6478522" y="716770"/>
                <a:ext cx="3668094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Em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chọn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nhân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cuốn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sách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nào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để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giới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thiệu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Tác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giả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cuốn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sách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ai?</a:t>
                </a:r>
                <a:endParaRPr lang="en-US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6366A501-9BA2-3482-6C4A-6183131F9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0279" y="3701474"/>
              <a:ext cx="1362666" cy="174618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F7A9C38-CDFF-F2C9-D08F-15D1E8013694}"/>
              </a:ext>
            </a:extLst>
          </p:cNvPr>
          <p:cNvGrpSpPr/>
          <p:nvPr/>
        </p:nvGrpSpPr>
        <p:grpSpPr>
          <a:xfrm>
            <a:off x="3399243" y="1812472"/>
            <a:ext cx="5520676" cy="5506142"/>
            <a:chOff x="5494074" y="-76580"/>
            <a:chExt cx="6577773" cy="657777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8CA1064-6E5C-5110-5630-DB13548CDFA7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13" name="Picture 12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6CF9444E-CA67-46B9-6BEC-3A7747EDC9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6F9F019-642D-0378-F95B-8B14B2FA28AA}"/>
                  </a:ext>
                </a:extLst>
              </p:cNvPr>
              <p:cNvSpPr txBox="1"/>
              <p:nvPr/>
            </p:nvSpPr>
            <p:spPr>
              <a:xfrm>
                <a:off x="6367421" y="647318"/>
                <a:ext cx="4221478" cy="1581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Nhân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tên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gì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lang="en-US" sz="3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EA8B8D6A-2EA6-82E9-11DC-EAC95BB4B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8E87652-E107-5E77-8973-E81C49E04D59}"/>
              </a:ext>
            </a:extLst>
          </p:cNvPr>
          <p:cNvGrpSpPr/>
          <p:nvPr/>
        </p:nvGrpSpPr>
        <p:grpSpPr>
          <a:xfrm>
            <a:off x="7714299" y="1434691"/>
            <a:ext cx="4998075" cy="4983949"/>
            <a:chOff x="5494074" y="-76580"/>
            <a:chExt cx="6577773" cy="657777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84A5108-E8D8-2914-FAA7-DAC69CD8FD68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21" name="Picture 20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3F8F1819-C5B7-4325-A481-F2A82D8C76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E45FE9-DD77-4BF4-B5D0-637653ED74D9}"/>
                  </a:ext>
                </a:extLst>
              </p:cNvPr>
              <p:cNvSpPr txBox="1"/>
              <p:nvPr/>
            </p:nvSpPr>
            <p:spPr>
              <a:xfrm>
                <a:off x="6506717" y="636220"/>
                <a:ext cx="3942887" cy="23153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Em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muốn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giới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thiệu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điều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gì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về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nhân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lang="en-US" sz="35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B21D3244-2129-9A1C-A150-084A6FBDF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7984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26">
            <a:extLst>
              <a:ext uri="{FF2B5EF4-FFF2-40B4-BE49-F238E27FC236}">
                <a16:creationId xmlns:a16="http://schemas.microsoft.com/office/drawing/2014/main" id="{51611454-1390-A170-BB31-0F15FA41970B}"/>
              </a:ext>
            </a:extLst>
          </p:cNvPr>
          <p:cNvGrpSpPr/>
          <p:nvPr/>
        </p:nvGrpSpPr>
        <p:grpSpPr>
          <a:xfrm>
            <a:off x="-856527" y="-117170"/>
            <a:ext cx="14028517" cy="2165890"/>
            <a:chOff x="613391" y="3437823"/>
            <a:chExt cx="5869296" cy="1902470"/>
          </a:xfrm>
        </p:grpSpPr>
        <p:pic>
          <p:nvPicPr>
            <p:cNvPr id="11" name="图片 11">
              <a:extLst>
                <a:ext uri="{FF2B5EF4-FFF2-40B4-BE49-F238E27FC236}">
                  <a16:creationId xmlns:a16="http://schemas.microsoft.com/office/drawing/2014/main" id="{74ACE0E4-D3D7-7863-5706-E1A385624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12" name="文本框 13">
              <a:extLst>
                <a:ext uri="{FF2B5EF4-FFF2-40B4-BE49-F238E27FC236}">
                  <a16:creationId xmlns:a16="http://schemas.microsoft.com/office/drawing/2014/main" id="{CE209A4A-F2D5-DA36-F0EE-BA6F4ED9A138}"/>
                </a:ext>
              </a:extLst>
            </p:cNvPr>
            <p:cNvSpPr txBox="1"/>
            <p:nvPr/>
          </p:nvSpPr>
          <p:spPr>
            <a:xfrm>
              <a:off x="1356640" y="3766701"/>
              <a:ext cx="4070259" cy="972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Mở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Giới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thiệu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cuốn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sách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tên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sách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tên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tên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ấn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tượng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组合 25">
            <a:extLst>
              <a:ext uri="{FF2B5EF4-FFF2-40B4-BE49-F238E27FC236}">
                <a16:creationId xmlns:a16="http://schemas.microsoft.com/office/drawing/2014/main" id="{C6AA6543-6069-8E77-E984-885B36A4F04D}"/>
              </a:ext>
            </a:extLst>
          </p:cNvPr>
          <p:cNvGrpSpPr/>
          <p:nvPr/>
        </p:nvGrpSpPr>
        <p:grpSpPr>
          <a:xfrm flipH="1">
            <a:off x="613458" y="1912951"/>
            <a:ext cx="11482086" cy="2462279"/>
            <a:chOff x="6244928" y="3346515"/>
            <a:chExt cx="5869296" cy="2118949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95D6B5D-8957-3E9D-2BB9-B1679E156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23" name="文本框 21">
              <a:extLst>
                <a:ext uri="{FF2B5EF4-FFF2-40B4-BE49-F238E27FC236}">
                  <a16:creationId xmlns:a16="http://schemas.microsoft.com/office/drawing/2014/main" id="{64D69D9F-A5C2-00B0-9EFD-46CA1FD5852A}"/>
                </a:ext>
              </a:extLst>
            </p:cNvPr>
            <p:cNvSpPr txBox="1"/>
            <p:nvPr/>
          </p:nvSpPr>
          <p:spPr>
            <a:xfrm>
              <a:off x="6999427" y="3568872"/>
              <a:ext cx="4221805" cy="796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khai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ngoại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,…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cuốn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minh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họa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组合 25">
            <a:extLst>
              <a:ext uri="{FF2B5EF4-FFF2-40B4-BE49-F238E27FC236}">
                <a16:creationId xmlns:a16="http://schemas.microsoft.com/office/drawing/2014/main" id="{A433331E-FB77-136A-6F88-CE514CEF5420}"/>
              </a:ext>
            </a:extLst>
          </p:cNvPr>
          <p:cNvGrpSpPr/>
          <p:nvPr/>
        </p:nvGrpSpPr>
        <p:grpSpPr>
          <a:xfrm flipH="1">
            <a:off x="-486137" y="4227888"/>
            <a:ext cx="11482086" cy="2462279"/>
            <a:chOff x="6244928" y="3346515"/>
            <a:chExt cx="5869296" cy="2118949"/>
          </a:xfrm>
        </p:grpSpPr>
        <p:pic>
          <p:nvPicPr>
            <p:cNvPr id="25" name="图片 16">
              <a:extLst>
                <a:ext uri="{FF2B5EF4-FFF2-40B4-BE49-F238E27FC236}">
                  <a16:creationId xmlns:a16="http://schemas.microsoft.com/office/drawing/2014/main" id="{045E6CEF-11E2-8EEA-1B14-FD000BE08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27" name="文本框 21">
              <a:extLst>
                <a:ext uri="{FF2B5EF4-FFF2-40B4-BE49-F238E27FC236}">
                  <a16:creationId xmlns:a16="http://schemas.microsoft.com/office/drawing/2014/main" id="{D8B8FA1E-DCA2-B8B9-A7D0-C5016430443B}"/>
                </a:ext>
              </a:extLst>
            </p:cNvPr>
            <p:cNvSpPr txBox="1"/>
            <p:nvPr/>
          </p:nvSpPr>
          <p:spPr>
            <a:xfrm>
              <a:off x="7005344" y="3708323"/>
              <a:ext cx="4221805" cy="821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thúc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Em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đem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0311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7F83D8F-4FA0-1D2C-0DC1-85D4DD29FD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333540"/>
              </p:ext>
            </p:extLst>
          </p:nvPr>
        </p:nvGraphicFramePr>
        <p:xfrm>
          <a:off x="1967697" y="555585"/>
          <a:ext cx="8368495" cy="56622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2096">
                  <a:extLst>
                    <a:ext uri="{9D8B030D-6E8A-4147-A177-3AD203B41FA5}">
                      <a16:colId xmlns:a16="http://schemas.microsoft.com/office/drawing/2014/main" val="3070307011"/>
                    </a:ext>
                  </a:extLst>
                </a:gridCol>
                <a:gridCol w="5486399">
                  <a:extLst>
                    <a:ext uri="{9D8B030D-6E8A-4147-A177-3AD203B41FA5}">
                      <a16:colId xmlns:a16="http://schemas.microsoft.com/office/drawing/2014/main" val="1917129830"/>
                    </a:ext>
                  </a:extLst>
                </a:gridCol>
              </a:tblGrid>
              <a:tr h="32222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PHIẾU HỌC TẬP 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2169" marR="72169" marT="36084" marB="36084"/>
                </a:tc>
                <a:extLst>
                  <a:ext uri="{0D108BD9-81ED-4DB2-BD59-A6C34878D82A}">
                    <a16:rowId xmlns:a16="http://schemas.microsoft.com/office/drawing/2014/main" val="1244129558"/>
                  </a:ext>
                </a:extLst>
              </a:tr>
              <a:tr h="10937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Giới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thiệu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Ấn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202851"/>
                  </a:ext>
                </a:extLst>
              </a:tr>
              <a:tr h="2497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987352"/>
                  </a:ext>
                </a:extLst>
              </a:tr>
              <a:tr h="10937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xét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hoặc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đem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866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3147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1">
            <a:extLst>
              <a:ext uri="{FF2B5EF4-FFF2-40B4-BE49-F238E27FC236}">
                <a16:creationId xmlns:a16="http://schemas.microsoft.com/office/drawing/2014/main" id="{42EEE73C-7DC2-BFCC-5D89-0F34A47A9D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9861" r="20417" b="57490"/>
          <a:stretch/>
        </p:blipFill>
        <p:spPr>
          <a:xfrm>
            <a:off x="4617829" y="79481"/>
            <a:ext cx="2949419" cy="12619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5E80AF-DCF4-64BA-9204-0B9D4F638742}"/>
              </a:ext>
            </a:extLst>
          </p:cNvPr>
          <p:cNvSpPr txBox="1"/>
          <p:nvPr/>
        </p:nvSpPr>
        <p:spPr>
          <a:xfrm>
            <a:off x="4840250" y="246297"/>
            <a:ext cx="2726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5AC5889-9A36-7D73-D58B-FADEEB75D6FA}"/>
              </a:ext>
            </a:extLst>
          </p:cNvPr>
          <p:cNvGrpSpPr/>
          <p:nvPr/>
        </p:nvGrpSpPr>
        <p:grpSpPr>
          <a:xfrm>
            <a:off x="0" y="1625558"/>
            <a:ext cx="11942284" cy="1371030"/>
            <a:chOff x="0" y="1625558"/>
            <a:chExt cx="11942284" cy="1371030"/>
          </a:xfrm>
        </p:grpSpPr>
        <p:grpSp>
          <p:nvGrpSpPr>
            <p:cNvPr id="16" name="组合 4">
              <a:extLst>
                <a:ext uri="{FF2B5EF4-FFF2-40B4-BE49-F238E27FC236}">
                  <a16:creationId xmlns:a16="http://schemas.microsoft.com/office/drawing/2014/main" id="{C0C1004C-C212-D0DC-90AA-8EBF30617C2D}"/>
                </a:ext>
              </a:extLst>
            </p:cNvPr>
            <p:cNvGrpSpPr/>
            <p:nvPr/>
          </p:nvGrpSpPr>
          <p:grpSpPr>
            <a:xfrm>
              <a:off x="1189822" y="1625558"/>
              <a:ext cx="10752462" cy="1371030"/>
              <a:chOff x="1513192" y="1554345"/>
              <a:chExt cx="9542584" cy="2489152"/>
            </a:xfrm>
          </p:grpSpPr>
          <p:sp>
            <p:nvSpPr>
              <p:cNvPr id="17" name="Rectangle 4">
                <a:extLst>
                  <a:ext uri="{FF2B5EF4-FFF2-40B4-BE49-F238E27FC236}">
                    <a16:creationId xmlns:a16="http://schemas.microsoft.com/office/drawing/2014/main" id="{FCF0A0A2-50B4-3045-661D-51F6D2DADC2D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Rectangle 4">
                <a:extLst>
                  <a:ext uri="{FF2B5EF4-FFF2-40B4-BE49-F238E27FC236}">
                    <a16:creationId xmlns:a16="http://schemas.microsoft.com/office/drawing/2014/main" id="{329D7F97-2011-16B4-7A3A-4262D9670EF6}"/>
                  </a:ext>
                </a:extLst>
              </p:cNvPr>
              <p:cNvSpPr/>
              <p:nvPr/>
            </p:nvSpPr>
            <p:spPr>
              <a:xfrm>
                <a:off x="1643790" y="1660916"/>
                <a:ext cx="9304524" cy="2300557"/>
              </a:xfrm>
              <a:prstGeom prst="roundRect">
                <a:avLst>
                  <a:gd name="adj" fmla="val 46361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4" name="矩形 1">
              <a:extLst>
                <a:ext uri="{FF2B5EF4-FFF2-40B4-BE49-F238E27FC236}">
                  <a16:creationId xmlns:a16="http://schemas.microsoft.com/office/drawing/2014/main" id="{3F238EE4-092A-29F6-655D-764B2F997020}"/>
                </a:ext>
              </a:extLst>
            </p:cNvPr>
            <p:cNvSpPr/>
            <p:nvPr/>
          </p:nvSpPr>
          <p:spPr>
            <a:xfrm>
              <a:off x="1755528" y="1740401"/>
              <a:ext cx="9825451" cy="971653"/>
            </a:xfrm>
            <a:prstGeom prst="rect">
              <a:avLst/>
            </a:prstGeom>
            <a:noFill/>
          </p:spPr>
          <p:txBody>
            <a:bodyPr wrap="square" lIns="108807" tIns="54408" rIns="108807" bIns="54408" rtlCol="0">
              <a:spAutoFit/>
            </a:bodyPr>
            <a:lstStyle/>
            <a:p>
              <a:pPr indent="228600" algn="just">
                <a:spcAft>
                  <a:spcPts val="0"/>
                </a:spcAft>
              </a:pPr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Giới thiệu chung về nhân vật trong cuốn sách (tên sách, tên tác giả, tên nhân vật) và nêu ấn tượng chung về nhân vật.</a:t>
              </a:r>
            </a:p>
          </p:txBody>
        </p:sp>
        <p:sp>
          <p:nvSpPr>
            <p:cNvPr id="25" name="Wave 24">
              <a:extLst>
                <a:ext uri="{FF2B5EF4-FFF2-40B4-BE49-F238E27FC236}">
                  <a16:creationId xmlns:a16="http://schemas.microsoft.com/office/drawing/2014/main" id="{5584456A-9934-2A2E-5AF8-CEE9E2F67550}"/>
                </a:ext>
              </a:extLst>
            </p:cNvPr>
            <p:cNvSpPr/>
            <p:nvPr/>
          </p:nvSpPr>
          <p:spPr>
            <a:xfrm>
              <a:off x="0" y="1674564"/>
              <a:ext cx="1630496" cy="1244906"/>
            </a:xfrm>
            <a:prstGeom prst="wav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endPara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9320A0B-45EE-C474-EB02-041787D852BE}"/>
              </a:ext>
            </a:extLst>
          </p:cNvPr>
          <p:cNvGrpSpPr/>
          <p:nvPr/>
        </p:nvGrpSpPr>
        <p:grpSpPr>
          <a:xfrm>
            <a:off x="0" y="3289104"/>
            <a:ext cx="11942284" cy="1601524"/>
            <a:chOff x="0" y="3421307"/>
            <a:chExt cx="11942284" cy="1601524"/>
          </a:xfrm>
        </p:grpSpPr>
        <p:grpSp>
          <p:nvGrpSpPr>
            <p:cNvPr id="27" name="组合 4">
              <a:extLst>
                <a:ext uri="{FF2B5EF4-FFF2-40B4-BE49-F238E27FC236}">
                  <a16:creationId xmlns:a16="http://schemas.microsoft.com/office/drawing/2014/main" id="{4713F615-785E-E28C-FEBE-03D6618A600B}"/>
                </a:ext>
              </a:extLst>
            </p:cNvPr>
            <p:cNvGrpSpPr/>
            <p:nvPr/>
          </p:nvGrpSpPr>
          <p:grpSpPr>
            <a:xfrm>
              <a:off x="1189822" y="3421307"/>
              <a:ext cx="10752462" cy="1601524"/>
              <a:chOff x="1513192" y="1554345"/>
              <a:chExt cx="9542584" cy="2489152"/>
            </a:xfrm>
          </p:grpSpPr>
          <p:sp>
            <p:nvSpPr>
              <p:cNvPr id="28" name="Rectangle 4">
                <a:extLst>
                  <a:ext uri="{FF2B5EF4-FFF2-40B4-BE49-F238E27FC236}">
                    <a16:creationId xmlns:a16="http://schemas.microsoft.com/office/drawing/2014/main" id="{E6E5A96D-07E8-F7A0-50F6-14C12E826C59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Rectangle 4">
                <a:extLst>
                  <a:ext uri="{FF2B5EF4-FFF2-40B4-BE49-F238E27FC236}">
                    <a16:creationId xmlns:a16="http://schemas.microsoft.com/office/drawing/2014/main" id="{EBF1928E-8E54-6042-AB91-C6A4FD76804F}"/>
                  </a:ext>
                </a:extLst>
              </p:cNvPr>
              <p:cNvSpPr/>
              <p:nvPr/>
            </p:nvSpPr>
            <p:spPr>
              <a:xfrm>
                <a:off x="1643790" y="1660916"/>
                <a:ext cx="9304524" cy="2300557"/>
              </a:xfrm>
              <a:prstGeom prst="roundRect">
                <a:avLst>
                  <a:gd name="adj" fmla="val 46361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0" name="矩形 1">
              <a:extLst>
                <a:ext uri="{FF2B5EF4-FFF2-40B4-BE49-F238E27FC236}">
                  <a16:creationId xmlns:a16="http://schemas.microsoft.com/office/drawing/2014/main" id="{60FF63A4-BC9A-D659-D72C-5518AC37C270}"/>
                </a:ext>
              </a:extLst>
            </p:cNvPr>
            <p:cNvSpPr/>
            <p:nvPr/>
          </p:nvSpPr>
          <p:spPr>
            <a:xfrm>
              <a:off x="1799596" y="3569201"/>
              <a:ext cx="9825451" cy="1217874"/>
            </a:xfrm>
            <a:prstGeom prst="rect">
              <a:avLst/>
            </a:prstGeom>
            <a:noFill/>
          </p:spPr>
          <p:txBody>
            <a:bodyPr wrap="square" lIns="108807" tIns="54408" rIns="108807" bIns="54408" rtlCol="0">
              <a:spAutoFit/>
            </a:bodyPr>
            <a:lstStyle/>
            <a:p>
              <a:pPr indent="228600" algn="just">
                <a:spcAft>
                  <a:spcPts val="0"/>
                </a:spcAft>
              </a:pP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Chỉ ra những đặc điểm ngoại hình, hành động, lời nói, suy nghĩ,... của nhân vật; nêu các dẫn chứng được lấy ra từ cuốn sách để minh hoạ cho các đặc điểm của nhân vật.</a:t>
              </a:r>
            </a:p>
          </p:txBody>
        </p:sp>
        <p:sp>
          <p:nvSpPr>
            <p:cNvPr id="31" name="Wave 30">
              <a:extLst>
                <a:ext uri="{FF2B5EF4-FFF2-40B4-BE49-F238E27FC236}">
                  <a16:creationId xmlns:a16="http://schemas.microsoft.com/office/drawing/2014/main" id="{7B8DDE23-F297-8E8C-1606-998AFE5508D8}"/>
                </a:ext>
              </a:extLst>
            </p:cNvPr>
            <p:cNvSpPr/>
            <p:nvPr/>
          </p:nvSpPr>
          <p:spPr>
            <a:xfrm>
              <a:off x="0" y="3470313"/>
              <a:ext cx="1630496" cy="1244906"/>
            </a:xfrm>
            <a:prstGeom prst="wav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endPara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A272D1B-41BC-048D-357C-23EE47B2BFE4}"/>
              </a:ext>
            </a:extLst>
          </p:cNvPr>
          <p:cNvGrpSpPr/>
          <p:nvPr/>
        </p:nvGrpSpPr>
        <p:grpSpPr>
          <a:xfrm>
            <a:off x="0" y="5084854"/>
            <a:ext cx="11942284" cy="1601524"/>
            <a:chOff x="0" y="5084854"/>
            <a:chExt cx="11942284" cy="1601524"/>
          </a:xfrm>
        </p:grpSpPr>
        <p:grpSp>
          <p:nvGrpSpPr>
            <p:cNvPr id="32" name="组合 4">
              <a:extLst>
                <a:ext uri="{FF2B5EF4-FFF2-40B4-BE49-F238E27FC236}">
                  <a16:creationId xmlns:a16="http://schemas.microsoft.com/office/drawing/2014/main" id="{E80EA662-0FC1-1BAC-66C4-77003A561CAF}"/>
                </a:ext>
              </a:extLst>
            </p:cNvPr>
            <p:cNvGrpSpPr/>
            <p:nvPr/>
          </p:nvGrpSpPr>
          <p:grpSpPr>
            <a:xfrm>
              <a:off x="1189822" y="5084854"/>
              <a:ext cx="10752462" cy="1601524"/>
              <a:chOff x="1513192" y="1554345"/>
              <a:chExt cx="9542584" cy="2489152"/>
            </a:xfrm>
          </p:grpSpPr>
          <p:sp>
            <p:nvSpPr>
              <p:cNvPr id="33" name="Rectangle 4">
                <a:extLst>
                  <a:ext uri="{FF2B5EF4-FFF2-40B4-BE49-F238E27FC236}">
                    <a16:creationId xmlns:a16="http://schemas.microsoft.com/office/drawing/2014/main" id="{5D4C9C95-E72D-4F6F-D919-309F5C083982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Rectangle 4">
                <a:extLst>
                  <a:ext uri="{FF2B5EF4-FFF2-40B4-BE49-F238E27FC236}">
                    <a16:creationId xmlns:a16="http://schemas.microsoft.com/office/drawing/2014/main" id="{C050CE58-77E4-5DB0-DCFE-25A3F8025012}"/>
                  </a:ext>
                </a:extLst>
              </p:cNvPr>
              <p:cNvSpPr/>
              <p:nvPr/>
            </p:nvSpPr>
            <p:spPr>
              <a:xfrm>
                <a:off x="1643790" y="1660916"/>
                <a:ext cx="9304524" cy="2300557"/>
              </a:xfrm>
              <a:prstGeom prst="roundRect">
                <a:avLst>
                  <a:gd name="adj" fmla="val 46361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5" name="矩形 1">
              <a:extLst>
                <a:ext uri="{FF2B5EF4-FFF2-40B4-BE49-F238E27FC236}">
                  <a16:creationId xmlns:a16="http://schemas.microsoft.com/office/drawing/2014/main" id="{448E2BE0-7658-108A-497E-BDA81E84EF54}"/>
                </a:ext>
              </a:extLst>
            </p:cNvPr>
            <p:cNvSpPr/>
            <p:nvPr/>
          </p:nvSpPr>
          <p:spPr>
            <a:xfrm>
              <a:off x="1799596" y="5232748"/>
              <a:ext cx="9825451" cy="1094764"/>
            </a:xfrm>
            <a:prstGeom prst="rect">
              <a:avLst/>
            </a:prstGeom>
            <a:noFill/>
          </p:spPr>
          <p:txBody>
            <a:bodyPr wrap="square" lIns="108807" tIns="54408" rIns="108807" bIns="54408" rtlCol="0">
              <a:spAutoFit/>
            </a:bodyPr>
            <a:lstStyle/>
            <a:p>
              <a:pPr indent="228600" algn="just">
                <a:spcAft>
                  <a:spcPts val="0"/>
                </a:spcAft>
              </a:pP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Nêu nhận xét hoặc cảm nghĩ về nhân vật. Em có thể nêu bài học mà nhân vật đem đến cho em.</a:t>
              </a:r>
            </a:p>
          </p:txBody>
        </p:sp>
        <p:sp>
          <p:nvSpPr>
            <p:cNvPr id="36" name="Wave 35">
              <a:extLst>
                <a:ext uri="{FF2B5EF4-FFF2-40B4-BE49-F238E27FC236}">
                  <a16:creationId xmlns:a16="http://schemas.microsoft.com/office/drawing/2014/main" id="{978B39A8-CCAB-81BC-730C-C6EA0A6EB573}"/>
                </a:ext>
              </a:extLst>
            </p:cNvPr>
            <p:cNvSpPr/>
            <p:nvPr/>
          </p:nvSpPr>
          <p:spPr>
            <a:xfrm>
              <a:off x="0" y="5133860"/>
              <a:ext cx="1630496" cy="1244906"/>
            </a:xfrm>
            <a:prstGeom prst="wav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thúc</a:t>
              </a:r>
              <a:endPara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1073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1">
            <a:extLst>
              <a:ext uri="{FF2B5EF4-FFF2-40B4-BE49-F238E27FC236}">
                <a16:creationId xmlns:a16="http://schemas.microsoft.com/office/drawing/2014/main" id="{42EEE73C-7DC2-BFCC-5D89-0F34A47A9D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9861" r="20417" b="57490"/>
          <a:stretch/>
        </p:blipFill>
        <p:spPr>
          <a:xfrm>
            <a:off x="3514381" y="79481"/>
            <a:ext cx="5343179" cy="12619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5E80AF-DCF4-64BA-9204-0B9D4F638742}"/>
              </a:ext>
            </a:extLst>
          </p:cNvPr>
          <p:cNvSpPr txBox="1"/>
          <p:nvPr/>
        </p:nvSpPr>
        <p:spPr>
          <a:xfrm>
            <a:off x="4021156" y="356466"/>
            <a:ext cx="4285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C4B6A5-7402-0592-7C62-DE8CC9195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57" y="1970699"/>
            <a:ext cx="3609975" cy="2409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E1E0E1-23D9-1EEC-C864-4B752D5B0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556" y="1912345"/>
            <a:ext cx="3638550" cy="243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63C294-E13D-C676-144C-AC679A93A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4637" y="1906377"/>
            <a:ext cx="4038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48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25B187C-C1D3-4E7C-A4DA-D76FBA8E78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50738"/>
            <a:ext cx="5448437" cy="38917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D7643F-CA62-99A2-AB02-B44076C5555E}"/>
              </a:ext>
            </a:extLst>
          </p:cNvPr>
          <p:cNvSpPr/>
          <p:nvPr/>
        </p:nvSpPr>
        <p:spPr>
          <a:xfrm>
            <a:off x="4905632" y="395416"/>
            <a:ext cx="2384854" cy="556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椭圆形标注 3">
            <a:extLst>
              <a:ext uri="{FF2B5EF4-FFF2-40B4-BE49-F238E27FC236}">
                <a16:creationId xmlns:a16="http://schemas.microsoft.com/office/drawing/2014/main" id="{75D26EE0-B291-F1CE-9A2E-E0F0F9898E54}"/>
              </a:ext>
            </a:extLst>
          </p:cNvPr>
          <p:cNvSpPr/>
          <p:nvPr/>
        </p:nvSpPr>
        <p:spPr>
          <a:xfrm flipH="1">
            <a:off x="441046" y="852615"/>
            <a:ext cx="5448435" cy="5140411"/>
          </a:xfrm>
          <a:custGeom>
            <a:avLst/>
            <a:gdLst>
              <a:gd name="connsiteX0" fmla="*/ 3158326 w 10828422"/>
              <a:gd name="connsiteY0" fmla="*/ 6957261 h 6184232"/>
              <a:gd name="connsiteX1" fmla="*/ 2753500 w 10828422"/>
              <a:gd name="connsiteY1" fmla="*/ 5785091 h 6184232"/>
              <a:gd name="connsiteX2" fmla="*/ 2121939 w 10828422"/>
              <a:gd name="connsiteY2" fmla="*/ 637359 h 6184232"/>
              <a:gd name="connsiteX3" fmla="*/ 7033773 w 10828422"/>
              <a:gd name="connsiteY3" fmla="*/ 141582 h 6184232"/>
              <a:gd name="connsiteX4" fmla="*/ 9921091 w 10828422"/>
              <a:gd name="connsiteY4" fmla="*/ 4805610 h 6184232"/>
              <a:gd name="connsiteX5" fmla="*/ 4713634 w 10828422"/>
              <a:gd name="connsiteY5" fmla="*/ 6158236 h 6184232"/>
              <a:gd name="connsiteX6" fmla="*/ 3158326 w 10828422"/>
              <a:gd name="connsiteY6" fmla="*/ 6957261 h 6184232"/>
              <a:gd name="connsiteX0" fmla="*/ 4634412 w 10831468"/>
              <a:gd name="connsiteY0" fmla="*/ 7390427 h 7390427"/>
              <a:gd name="connsiteX1" fmla="*/ 2753713 w 10831468"/>
              <a:gd name="connsiteY1" fmla="*/ 5785120 h 7390427"/>
              <a:gd name="connsiteX2" fmla="*/ 2122152 w 10831468"/>
              <a:gd name="connsiteY2" fmla="*/ 637388 h 7390427"/>
              <a:gd name="connsiteX3" fmla="*/ 7033986 w 10831468"/>
              <a:gd name="connsiteY3" fmla="*/ 141611 h 7390427"/>
              <a:gd name="connsiteX4" fmla="*/ 9921304 w 10831468"/>
              <a:gd name="connsiteY4" fmla="*/ 4805639 h 7390427"/>
              <a:gd name="connsiteX5" fmla="*/ 4713847 w 10831468"/>
              <a:gd name="connsiteY5" fmla="*/ 6158265 h 7390427"/>
              <a:gd name="connsiteX6" fmla="*/ 4634412 w 10831468"/>
              <a:gd name="connsiteY6" fmla="*/ 7390427 h 7390427"/>
              <a:gd name="connsiteX0" fmla="*/ 4634412 w 10831468"/>
              <a:gd name="connsiteY0" fmla="*/ 7390427 h 7390427"/>
              <a:gd name="connsiteX1" fmla="*/ 2753713 w 10831468"/>
              <a:gd name="connsiteY1" fmla="*/ 5785120 h 7390427"/>
              <a:gd name="connsiteX2" fmla="*/ 2122152 w 10831468"/>
              <a:gd name="connsiteY2" fmla="*/ 637388 h 7390427"/>
              <a:gd name="connsiteX3" fmla="*/ 7033986 w 10831468"/>
              <a:gd name="connsiteY3" fmla="*/ 141611 h 7390427"/>
              <a:gd name="connsiteX4" fmla="*/ 9921304 w 10831468"/>
              <a:gd name="connsiteY4" fmla="*/ 4805639 h 7390427"/>
              <a:gd name="connsiteX5" fmla="*/ 4232584 w 10831468"/>
              <a:gd name="connsiteY5" fmla="*/ 5773254 h 7390427"/>
              <a:gd name="connsiteX6" fmla="*/ 4634412 w 10831468"/>
              <a:gd name="connsiteY6" fmla="*/ 7390427 h 7390427"/>
              <a:gd name="connsiteX0" fmla="*/ 4330644 w 10527700"/>
              <a:gd name="connsiteY0" fmla="*/ 7526425 h 7526425"/>
              <a:gd name="connsiteX1" fmla="*/ 2449945 w 10527700"/>
              <a:gd name="connsiteY1" fmla="*/ 5921118 h 7526425"/>
              <a:gd name="connsiteX2" fmla="*/ 1818384 w 10527700"/>
              <a:gd name="connsiteY2" fmla="*/ 773386 h 7526425"/>
              <a:gd name="connsiteX3" fmla="*/ 6730218 w 10527700"/>
              <a:gd name="connsiteY3" fmla="*/ 277609 h 7526425"/>
              <a:gd name="connsiteX4" fmla="*/ 9617536 w 10527700"/>
              <a:gd name="connsiteY4" fmla="*/ 4941637 h 7526425"/>
              <a:gd name="connsiteX5" fmla="*/ 3928816 w 10527700"/>
              <a:gd name="connsiteY5" fmla="*/ 5909252 h 7526425"/>
              <a:gd name="connsiteX6" fmla="*/ 4330644 w 10527700"/>
              <a:gd name="connsiteY6" fmla="*/ 7526425 h 7526425"/>
              <a:gd name="connsiteX0" fmla="*/ 4441919 w 10638975"/>
              <a:gd name="connsiteY0" fmla="*/ 7461680 h 7461680"/>
              <a:gd name="connsiteX1" fmla="*/ 2561220 w 10638975"/>
              <a:gd name="connsiteY1" fmla="*/ 5856373 h 7461680"/>
              <a:gd name="connsiteX2" fmla="*/ 1929659 w 10638975"/>
              <a:gd name="connsiteY2" fmla="*/ 708641 h 7461680"/>
              <a:gd name="connsiteX3" fmla="*/ 6841493 w 10638975"/>
              <a:gd name="connsiteY3" fmla="*/ 212864 h 7461680"/>
              <a:gd name="connsiteX4" fmla="*/ 9728811 w 10638975"/>
              <a:gd name="connsiteY4" fmla="*/ 4876892 h 7461680"/>
              <a:gd name="connsiteX5" fmla="*/ 4040091 w 10638975"/>
              <a:gd name="connsiteY5" fmla="*/ 5844507 h 7461680"/>
              <a:gd name="connsiteX6" fmla="*/ 4441919 w 10638975"/>
              <a:gd name="connsiteY6" fmla="*/ 7461680 h 7461680"/>
              <a:gd name="connsiteX0" fmla="*/ 3720025 w 10638975"/>
              <a:gd name="connsiteY0" fmla="*/ 6418943 h 6418943"/>
              <a:gd name="connsiteX1" fmla="*/ 2561220 w 10638975"/>
              <a:gd name="connsiteY1" fmla="*/ 5856373 h 6418943"/>
              <a:gd name="connsiteX2" fmla="*/ 1929659 w 10638975"/>
              <a:gd name="connsiteY2" fmla="*/ 708641 h 6418943"/>
              <a:gd name="connsiteX3" fmla="*/ 6841493 w 10638975"/>
              <a:gd name="connsiteY3" fmla="*/ 212864 h 6418943"/>
              <a:gd name="connsiteX4" fmla="*/ 9728811 w 10638975"/>
              <a:gd name="connsiteY4" fmla="*/ 4876892 h 6418943"/>
              <a:gd name="connsiteX5" fmla="*/ 4040091 w 10638975"/>
              <a:gd name="connsiteY5" fmla="*/ 5844507 h 6418943"/>
              <a:gd name="connsiteX6" fmla="*/ 3720025 w 10638975"/>
              <a:gd name="connsiteY6" fmla="*/ 6418943 h 6418943"/>
              <a:gd name="connsiteX0" fmla="*/ 3720025 w 10638975"/>
              <a:gd name="connsiteY0" fmla="*/ 6418943 h 6418943"/>
              <a:gd name="connsiteX1" fmla="*/ 2561220 w 10638975"/>
              <a:gd name="connsiteY1" fmla="*/ 5856373 h 6418943"/>
              <a:gd name="connsiteX2" fmla="*/ 1929659 w 10638975"/>
              <a:gd name="connsiteY2" fmla="*/ 708641 h 6418943"/>
              <a:gd name="connsiteX3" fmla="*/ 6841493 w 10638975"/>
              <a:gd name="connsiteY3" fmla="*/ 212864 h 6418943"/>
              <a:gd name="connsiteX4" fmla="*/ 9728811 w 10638975"/>
              <a:gd name="connsiteY4" fmla="*/ 4876892 h 6418943"/>
              <a:gd name="connsiteX5" fmla="*/ 3847585 w 10638975"/>
              <a:gd name="connsiteY5" fmla="*/ 5684086 h 6418943"/>
              <a:gd name="connsiteX6" fmla="*/ 3720025 w 10638975"/>
              <a:gd name="connsiteY6" fmla="*/ 6418943 h 6418943"/>
              <a:gd name="connsiteX0" fmla="*/ 3009670 w 9928620"/>
              <a:gd name="connsiteY0" fmla="*/ 6424433 h 6424433"/>
              <a:gd name="connsiteX1" fmla="*/ 1915033 w 9928620"/>
              <a:gd name="connsiteY1" fmla="*/ 5685399 h 6424433"/>
              <a:gd name="connsiteX2" fmla="*/ 1219304 w 9928620"/>
              <a:gd name="connsiteY2" fmla="*/ 714131 h 6424433"/>
              <a:gd name="connsiteX3" fmla="*/ 6131138 w 9928620"/>
              <a:gd name="connsiteY3" fmla="*/ 218354 h 6424433"/>
              <a:gd name="connsiteX4" fmla="*/ 9018456 w 9928620"/>
              <a:gd name="connsiteY4" fmla="*/ 4882382 h 6424433"/>
              <a:gd name="connsiteX5" fmla="*/ 3137230 w 9928620"/>
              <a:gd name="connsiteY5" fmla="*/ 5689576 h 6424433"/>
              <a:gd name="connsiteX6" fmla="*/ 3009670 w 9928620"/>
              <a:gd name="connsiteY6" fmla="*/ 6424433 h 6424433"/>
              <a:gd name="connsiteX0" fmla="*/ 3178730 w 10097680"/>
              <a:gd name="connsiteY0" fmla="*/ 6338637 h 6338637"/>
              <a:gd name="connsiteX1" fmla="*/ 2084093 w 10097680"/>
              <a:gd name="connsiteY1" fmla="*/ 5599603 h 6338637"/>
              <a:gd name="connsiteX2" fmla="*/ 1388364 w 10097680"/>
              <a:gd name="connsiteY2" fmla="*/ 628335 h 6338637"/>
              <a:gd name="connsiteX3" fmla="*/ 6300198 w 10097680"/>
              <a:gd name="connsiteY3" fmla="*/ 132558 h 6338637"/>
              <a:gd name="connsiteX4" fmla="*/ 9187516 w 10097680"/>
              <a:gd name="connsiteY4" fmla="*/ 4796586 h 6338637"/>
              <a:gd name="connsiteX5" fmla="*/ 3306290 w 10097680"/>
              <a:gd name="connsiteY5" fmla="*/ 5603780 h 6338637"/>
              <a:gd name="connsiteX6" fmla="*/ 3178730 w 10097680"/>
              <a:gd name="connsiteY6" fmla="*/ 6338637 h 633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97680" h="6338637">
                <a:moveTo>
                  <a:pt x="3178730" y="6338637"/>
                </a:moveTo>
                <a:cubicBezTo>
                  <a:pt x="3043788" y="5947914"/>
                  <a:pt x="2219035" y="5990326"/>
                  <a:pt x="2084093" y="5599603"/>
                </a:cubicBezTo>
                <a:cubicBezTo>
                  <a:pt x="-1298140" y="4509645"/>
                  <a:pt x="172333" y="1314919"/>
                  <a:pt x="1388364" y="628335"/>
                </a:cubicBezTo>
                <a:cubicBezTo>
                  <a:pt x="2390340" y="62609"/>
                  <a:pt x="4619195" y="-168401"/>
                  <a:pt x="6300198" y="132558"/>
                </a:cubicBezTo>
                <a:cubicBezTo>
                  <a:pt x="9743893" y="749101"/>
                  <a:pt x="11187410" y="3080886"/>
                  <a:pt x="9187516" y="4796586"/>
                </a:cubicBezTo>
                <a:cubicBezTo>
                  <a:pt x="8044534" y="5777146"/>
                  <a:pt x="5351538" y="5756203"/>
                  <a:pt x="3306290" y="5603780"/>
                </a:cubicBezTo>
                <a:lnTo>
                  <a:pt x="3178730" y="6338637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8D279D-3E10-89B5-68AF-3BC8B19E7D18}"/>
              </a:ext>
            </a:extLst>
          </p:cNvPr>
          <p:cNvSpPr txBox="1"/>
          <p:nvPr/>
        </p:nvSpPr>
        <p:spPr>
          <a:xfrm>
            <a:off x="1049160" y="1387660"/>
            <a:ext cx="44881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7200" b="1" noProof="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7200" b="1" noProof="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101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68BCCCA-89DB-490C-A110-DEFA3896EF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487" y="3731741"/>
            <a:ext cx="3126259" cy="312625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CCC82E1-8A40-73A2-2F02-F3F5FA54A187}"/>
              </a:ext>
            </a:extLst>
          </p:cNvPr>
          <p:cNvSpPr/>
          <p:nvPr/>
        </p:nvSpPr>
        <p:spPr>
          <a:xfrm>
            <a:off x="4905632" y="395416"/>
            <a:ext cx="2384854" cy="556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图片 11">
            <a:extLst>
              <a:ext uri="{FF2B5EF4-FFF2-40B4-BE49-F238E27FC236}">
                <a16:creationId xmlns:a16="http://schemas.microsoft.com/office/drawing/2014/main" id="{F6E886B6-1733-2F01-9BB0-5768EFACE2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9861" r="20417" b="57490"/>
          <a:stretch/>
        </p:blipFill>
        <p:spPr>
          <a:xfrm>
            <a:off x="695824" y="465072"/>
            <a:ext cx="2949419" cy="12619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E071518-A9C2-54A9-A4C2-B93B40F180F1}"/>
              </a:ext>
            </a:extLst>
          </p:cNvPr>
          <p:cNvSpPr txBox="1"/>
          <p:nvPr/>
        </p:nvSpPr>
        <p:spPr>
          <a:xfrm>
            <a:off x="918245" y="631888"/>
            <a:ext cx="2726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3" name="组合 26">
            <a:extLst>
              <a:ext uri="{FF2B5EF4-FFF2-40B4-BE49-F238E27FC236}">
                <a16:creationId xmlns:a16="http://schemas.microsoft.com/office/drawing/2014/main" id="{AE734DDB-CEE7-6B02-2306-5E5945A8183F}"/>
              </a:ext>
            </a:extLst>
          </p:cNvPr>
          <p:cNvGrpSpPr/>
          <p:nvPr/>
        </p:nvGrpSpPr>
        <p:grpSpPr>
          <a:xfrm>
            <a:off x="1233889" y="1306515"/>
            <a:ext cx="10958111" cy="2901927"/>
            <a:chOff x="613391" y="3437823"/>
            <a:chExt cx="5869296" cy="1902470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F2C55758-A41C-923D-F6C6-847F110AC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25" name="文本框 13">
              <a:extLst>
                <a:ext uri="{FF2B5EF4-FFF2-40B4-BE49-F238E27FC236}">
                  <a16:creationId xmlns:a16="http://schemas.microsoft.com/office/drawing/2014/main" id="{C7F48BEB-98AB-CE70-036E-D7F521FE5C94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07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HS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truyện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29" name="组合 25">
            <a:extLst>
              <a:ext uri="{FF2B5EF4-FFF2-40B4-BE49-F238E27FC236}">
                <a16:creationId xmlns:a16="http://schemas.microsoft.com/office/drawing/2014/main" id="{35EA9AA1-C402-1461-1B38-181BB6DA7C88}"/>
              </a:ext>
            </a:extLst>
          </p:cNvPr>
          <p:cNvGrpSpPr/>
          <p:nvPr/>
        </p:nvGrpSpPr>
        <p:grpSpPr>
          <a:xfrm>
            <a:off x="1912964" y="3955055"/>
            <a:ext cx="11318788" cy="2420460"/>
            <a:chOff x="6244928" y="3346515"/>
            <a:chExt cx="5869296" cy="2118949"/>
          </a:xfrm>
        </p:grpSpPr>
        <p:pic>
          <p:nvPicPr>
            <p:cNvPr id="30" name="图片 16">
              <a:extLst>
                <a:ext uri="{FF2B5EF4-FFF2-40B4-BE49-F238E27FC236}">
                  <a16:creationId xmlns:a16="http://schemas.microsoft.com/office/drawing/2014/main" id="{E861157A-7B55-0C76-5023-0B2AAF7A0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31" name="文本框 21">
              <a:extLst>
                <a:ext uri="{FF2B5EF4-FFF2-40B4-BE49-F238E27FC236}">
                  <a16:creationId xmlns:a16="http://schemas.microsoft.com/office/drawing/2014/main" id="{2D96C038-5D33-E4A6-2302-463E55BAD69D}"/>
                </a:ext>
              </a:extLst>
            </p:cNvPr>
            <p:cNvSpPr txBox="1"/>
            <p:nvPr/>
          </p:nvSpPr>
          <p:spPr>
            <a:xfrm>
              <a:off x="6922510" y="3522812"/>
              <a:ext cx="4221805" cy="121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lắng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nghe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soạn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(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,…)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490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A7028073-2F1D-4C17-9300-01AD1917A89C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02.26.01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329</TotalTime>
  <Words>481</Words>
  <Application>Microsoft Office PowerPoint</Application>
  <PresentationFormat>Widescreen</PresentationFormat>
  <Paragraphs>44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等线</vt:lpstr>
      <vt:lpstr>Arial</vt:lpstr>
      <vt:lpstr>Calibri</vt:lpstr>
      <vt:lpstr>Calibri Light</vt:lpstr>
      <vt:lpstr>Cambria</vt:lpstr>
      <vt:lpstr>字魂107号-萌趣欢乐体</vt:lpstr>
      <vt:lpstr>字魂35号-经典雅黑</vt:lpstr>
      <vt:lpstr>Office 主题</vt:lpstr>
      <vt:lpstr>3_Office 主题</vt:lpstr>
      <vt:lpstr>4_Office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Administrator</cp:lastModifiedBy>
  <cp:revision>20</cp:revision>
  <dcterms:created xsi:type="dcterms:W3CDTF">2017-08-18T03:02:00Z</dcterms:created>
  <dcterms:modified xsi:type="dcterms:W3CDTF">2025-11-14T15:09:12Z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