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5"/>
  </p:notesMasterIdLst>
  <p:sldIdLst>
    <p:sldId id="283" r:id="rId3"/>
    <p:sldId id="264" r:id="rId4"/>
    <p:sldId id="289" r:id="rId5"/>
    <p:sldId id="265" r:id="rId6"/>
    <p:sldId id="272" r:id="rId7"/>
    <p:sldId id="273" r:id="rId8"/>
    <p:sldId id="274" r:id="rId9"/>
    <p:sldId id="275" r:id="rId10"/>
    <p:sldId id="276" r:id="rId11"/>
    <p:sldId id="293" r:id="rId12"/>
    <p:sldId id="295" r:id="rId13"/>
    <p:sldId id="296" r:id="rId14"/>
  </p:sldIdLst>
  <p:sldSz cx="12192000" cy="6858000"/>
  <p:notesSz cx="6858000" cy="9144000"/>
  <p:embeddedFontLst>
    <p:embeddedFont>
      <p:font typeface="Cambria" panose="02040503050406030204" pitchFamily="18" charset="0"/>
      <p:regular r:id="rId16"/>
      <p:bold r:id="rId17"/>
      <p:italic r:id="rId18"/>
      <p:boldItalic r:id="rId19"/>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FF"/>
    <a:srgbClr val="FF6699"/>
    <a:srgbClr val="F2F5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DABAD8-C2B5-4023-88C5-14F5D44F969E}" type="datetimeFigureOut">
              <a:rPr lang="en-US" smtClean="0"/>
              <a:t>11/18/2025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656A71-B7D5-403C-8AB9-D9D149BA4D10}" type="slidenum">
              <a:rPr lang="en-US" smtClean="0"/>
              <a:t>‹#›</a:t>
            </a:fld>
            <a:endParaRPr lang="en-US"/>
          </a:p>
        </p:txBody>
      </p:sp>
    </p:spTree>
    <p:extLst>
      <p:ext uri="{BB962C8B-B14F-4D97-AF65-F5344CB8AC3E}">
        <p14:creationId xmlns:p14="http://schemas.microsoft.com/office/powerpoint/2010/main" val="3338527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656A71-B7D5-403C-8AB9-D9D149BA4D10}" type="slidenum">
              <a:rPr lang="en-US" smtClean="0"/>
              <a:t>1</a:t>
            </a:fld>
            <a:endParaRPr lang="en-US"/>
          </a:p>
        </p:txBody>
      </p:sp>
    </p:spTree>
    <p:extLst>
      <p:ext uri="{BB962C8B-B14F-4D97-AF65-F5344CB8AC3E}">
        <p14:creationId xmlns:p14="http://schemas.microsoft.com/office/powerpoint/2010/main" val="35210435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7FFD0-8200-BFA2-AA7D-AB693C4E3D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ABFC8145-D840-4BE6-1FBA-E90EDC0ED4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899F4DE9-564C-9D76-50FE-E21112BA6436}"/>
              </a:ext>
            </a:extLst>
          </p:cNvPr>
          <p:cNvSpPr>
            <a:spLocks noGrp="1"/>
          </p:cNvSpPr>
          <p:nvPr>
            <p:ph type="dt" sz="half" idx="10"/>
          </p:nvPr>
        </p:nvSpPr>
        <p:spPr/>
        <p:txBody>
          <a:bodyPr/>
          <a:lstStyle/>
          <a:p>
            <a:fld id="{556D7289-88BD-4809-8E95-74F4C292A483}" type="datetimeFigureOut">
              <a:rPr lang="vi-VN" smtClean="0"/>
              <a:t>18/11/2025</a:t>
            </a:fld>
            <a:endParaRPr lang="vi-VN"/>
          </a:p>
        </p:txBody>
      </p:sp>
      <p:sp>
        <p:nvSpPr>
          <p:cNvPr id="5" name="Footer Placeholder 4">
            <a:extLst>
              <a:ext uri="{FF2B5EF4-FFF2-40B4-BE49-F238E27FC236}">
                <a16:creationId xmlns:a16="http://schemas.microsoft.com/office/drawing/2014/main" id="{13CF7BFD-7EB2-73A9-5C19-054FEC9E6C2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F4F1618-80F1-DFC3-270C-8F967DEF1597}"/>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4283685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6EC15-525E-AFCC-528B-6975789E2559}"/>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E1BD0A6-F828-1219-A95A-0947184B5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2E97334-9508-6985-2234-03A00A7CF1DF}"/>
              </a:ext>
            </a:extLst>
          </p:cNvPr>
          <p:cNvSpPr>
            <a:spLocks noGrp="1"/>
          </p:cNvSpPr>
          <p:nvPr>
            <p:ph type="dt" sz="half" idx="10"/>
          </p:nvPr>
        </p:nvSpPr>
        <p:spPr/>
        <p:txBody>
          <a:bodyPr/>
          <a:lstStyle/>
          <a:p>
            <a:fld id="{556D7289-88BD-4809-8E95-74F4C292A483}" type="datetimeFigureOut">
              <a:rPr lang="vi-VN" smtClean="0"/>
              <a:t>18/11/2025</a:t>
            </a:fld>
            <a:endParaRPr lang="vi-VN"/>
          </a:p>
        </p:txBody>
      </p:sp>
      <p:sp>
        <p:nvSpPr>
          <p:cNvPr id="5" name="Footer Placeholder 4">
            <a:extLst>
              <a:ext uri="{FF2B5EF4-FFF2-40B4-BE49-F238E27FC236}">
                <a16:creationId xmlns:a16="http://schemas.microsoft.com/office/drawing/2014/main" id="{6AF29E6E-59E7-3D59-2C92-F37D139725D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4F54C44-2A77-5017-5612-5050B97946BA}"/>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3657778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48EF6C-DEF3-2E8E-85AD-21C85500F58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5E3B49D-C078-6013-C3B1-9ED4915958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2C49918-7D53-CF74-596B-6D842970D757}"/>
              </a:ext>
            </a:extLst>
          </p:cNvPr>
          <p:cNvSpPr>
            <a:spLocks noGrp="1"/>
          </p:cNvSpPr>
          <p:nvPr>
            <p:ph type="dt" sz="half" idx="10"/>
          </p:nvPr>
        </p:nvSpPr>
        <p:spPr/>
        <p:txBody>
          <a:bodyPr/>
          <a:lstStyle/>
          <a:p>
            <a:fld id="{556D7289-88BD-4809-8E95-74F4C292A483}" type="datetimeFigureOut">
              <a:rPr lang="vi-VN" smtClean="0"/>
              <a:t>18/11/2025</a:t>
            </a:fld>
            <a:endParaRPr lang="vi-VN"/>
          </a:p>
        </p:txBody>
      </p:sp>
      <p:sp>
        <p:nvSpPr>
          <p:cNvPr id="5" name="Footer Placeholder 4">
            <a:extLst>
              <a:ext uri="{FF2B5EF4-FFF2-40B4-BE49-F238E27FC236}">
                <a16:creationId xmlns:a16="http://schemas.microsoft.com/office/drawing/2014/main" id="{10CC23FB-A0B9-999E-137C-D5EE4E10AC9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D02AAA7-C680-ACA1-147C-A6A974E97D3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1449296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3112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3045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70112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2454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4068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9412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60430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1087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FE045-4985-7D37-925C-6CE67FF03A7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93CE610-2C06-5C49-99CF-27F27445EB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8B996A5-E617-6558-8692-AB64E4E4AC1B}"/>
              </a:ext>
            </a:extLst>
          </p:cNvPr>
          <p:cNvSpPr>
            <a:spLocks noGrp="1"/>
          </p:cNvSpPr>
          <p:nvPr>
            <p:ph type="dt" sz="half" idx="10"/>
          </p:nvPr>
        </p:nvSpPr>
        <p:spPr/>
        <p:txBody>
          <a:bodyPr/>
          <a:lstStyle/>
          <a:p>
            <a:fld id="{556D7289-88BD-4809-8E95-74F4C292A483}" type="datetimeFigureOut">
              <a:rPr lang="vi-VN" smtClean="0"/>
              <a:t>18/11/2025</a:t>
            </a:fld>
            <a:endParaRPr lang="vi-VN"/>
          </a:p>
        </p:txBody>
      </p:sp>
      <p:sp>
        <p:nvSpPr>
          <p:cNvPr id="5" name="Footer Placeholder 4">
            <a:extLst>
              <a:ext uri="{FF2B5EF4-FFF2-40B4-BE49-F238E27FC236}">
                <a16:creationId xmlns:a16="http://schemas.microsoft.com/office/drawing/2014/main" id="{69DB65FE-33DC-C1CA-BF2A-2FFFA16F57E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60D1D06-491D-7C0A-47BF-3EE997A8A7CD}"/>
              </a:ext>
            </a:extLst>
          </p:cNvPr>
          <p:cNvSpPr>
            <a:spLocks noGrp="1"/>
          </p:cNvSpPr>
          <p:nvPr>
            <p:ph type="sldNum" sz="quarter" idx="12"/>
          </p:nvPr>
        </p:nvSpPr>
        <p:spPr/>
        <p:txBody>
          <a:bodyPr/>
          <a:lstStyle/>
          <a:p>
            <a:fld id="{4E8F2B2E-DED0-4299-A80A-DDFB4B309677}" type="slidenum">
              <a:rPr lang="vi-VN" smtClean="0"/>
              <a:t>‹#›</a:t>
            </a:fld>
            <a:endParaRPr lang="vi-VN"/>
          </a:p>
        </p:txBody>
      </p:sp>
      <p:pic>
        <p:nvPicPr>
          <p:cNvPr id="7" name="Content Placeholder 4" descr="A cartoon of a field with plants and clouds&#10;&#10;Description automatically generated">
            <a:extLst>
              <a:ext uri="{FF2B5EF4-FFF2-40B4-BE49-F238E27FC236}">
                <a16:creationId xmlns:a16="http://schemas.microsoft.com/office/drawing/2014/main" id="{EC537967-9124-7561-EDD4-5EE16793F437}"/>
              </a:ext>
            </a:extLst>
          </p:cNvPr>
          <p:cNvPicPr>
            <a:picLocks noChangeAspect="1"/>
          </p:cNvPicPr>
          <p:nvPr userDrawn="1"/>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9" name="Rectangle: Single Corner Snipped 8">
            <a:extLst>
              <a:ext uri="{FF2B5EF4-FFF2-40B4-BE49-F238E27FC236}">
                <a16:creationId xmlns:a16="http://schemas.microsoft.com/office/drawing/2014/main" id="{0EE682A3-85E5-8503-EE5A-899CD7FB1131}"/>
              </a:ext>
            </a:extLst>
          </p:cNvPr>
          <p:cNvSpPr/>
          <p:nvPr userDrawn="1"/>
        </p:nvSpPr>
        <p:spPr>
          <a:xfrm>
            <a:off x="262467" y="365125"/>
            <a:ext cx="11667066" cy="6356350"/>
          </a:xfrm>
          <a:custGeom>
            <a:avLst/>
            <a:gdLst>
              <a:gd name="connsiteX0" fmla="*/ 0 w 11667066"/>
              <a:gd name="connsiteY0" fmla="*/ 0 h 6356350"/>
              <a:gd name="connsiteX1" fmla="*/ 695391 w 11667066"/>
              <a:gd name="connsiteY1" fmla="*/ 0 h 6356350"/>
              <a:gd name="connsiteX2" fmla="*/ 1390781 w 11667066"/>
              <a:gd name="connsiteY2" fmla="*/ 0 h 6356350"/>
              <a:gd name="connsiteX3" fmla="*/ 1980095 w 11667066"/>
              <a:gd name="connsiteY3" fmla="*/ 0 h 6356350"/>
              <a:gd name="connsiteX4" fmla="*/ 2357256 w 11667066"/>
              <a:gd name="connsiteY4" fmla="*/ 0 h 6356350"/>
              <a:gd name="connsiteX5" fmla="*/ 2840494 w 11667066"/>
              <a:gd name="connsiteY5" fmla="*/ 0 h 6356350"/>
              <a:gd name="connsiteX6" fmla="*/ 3535884 w 11667066"/>
              <a:gd name="connsiteY6" fmla="*/ 0 h 6356350"/>
              <a:gd name="connsiteX7" fmla="*/ 4125198 w 11667066"/>
              <a:gd name="connsiteY7" fmla="*/ 0 h 6356350"/>
              <a:gd name="connsiteX8" fmla="*/ 4396283 w 11667066"/>
              <a:gd name="connsiteY8" fmla="*/ 0 h 6356350"/>
              <a:gd name="connsiteX9" fmla="*/ 4985597 w 11667066"/>
              <a:gd name="connsiteY9" fmla="*/ 0 h 6356350"/>
              <a:gd name="connsiteX10" fmla="*/ 5787064 w 11667066"/>
              <a:gd name="connsiteY10" fmla="*/ 0 h 6356350"/>
              <a:gd name="connsiteX11" fmla="*/ 6164225 w 11667066"/>
              <a:gd name="connsiteY11" fmla="*/ 0 h 6356350"/>
              <a:gd name="connsiteX12" fmla="*/ 6541386 w 11667066"/>
              <a:gd name="connsiteY12" fmla="*/ 0 h 6356350"/>
              <a:gd name="connsiteX13" fmla="*/ 6812470 w 11667066"/>
              <a:gd name="connsiteY13" fmla="*/ 0 h 6356350"/>
              <a:gd name="connsiteX14" fmla="*/ 7613938 w 11667066"/>
              <a:gd name="connsiteY14" fmla="*/ 0 h 6356350"/>
              <a:gd name="connsiteX15" fmla="*/ 8415405 w 11667066"/>
              <a:gd name="connsiteY15" fmla="*/ 0 h 6356350"/>
              <a:gd name="connsiteX16" fmla="*/ 8686489 w 11667066"/>
              <a:gd name="connsiteY16" fmla="*/ 0 h 6356350"/>
              <a:gd name="connsiteX17" fmla="*/ 9063650 w 11667066"/>
              <a:gd name="connsiteY17" fmla="*/ 0 h 6356350"/>
              <a:gd name="connsiteX18" fmla="*/ 9334735 w 11667066"/>
              <a:gd name="connsiteY18" fmla="*/ 0 h 6356350"/>
              <a:gd name="connsiteX19" fmla="*/ 9605819 w 11667066"/>
              <a:gd name="connsiteY19" fmla="*/ 0 h 6356350"/>
              <a:gd name="connsiteX20" fmla="*/ 9982980 w 11667066"/>
              <a:gd name="connsiteY20" fmla="*/ 0 h 6356350"/>
              <a:gd name="connsiteX21" fmla="*/ 10607653 w 11667066"/>
              <a:gd name="connsiteY21" fmla="*/ 0 h 6356350"/>
              <a:gd name="connsiteX22" fmla="*/ 10950197 w 11667066"/>
              <a:gd name="connsiteY22" fmla="*/ 342544 h 6356350"/>
              <a:gd name="connsiteX23" fmla="*/ 11324522 w 11667066"/>
              <a:gd name="connsiteY23" fmla="*/ 716869 h 6356350"/>
              <a:gd name="connsiteX24" fmla="*/ 11667066 w 11667066"/>
              <a:gd name="connsiteY24" fmla="*/ 1059413 h 6356350"/>
              <a:gd name="connsiteX25" fmla="*/ 11667066 w 11667066"/>
              <a:gd name="connsiteY25" fmla="*/ 1753900 h 6356350"/>
              <a:gd name="connsiteX26" fmla="*/ 11667066 w 11667066"/>
              <a:gd name="connsiteY26" fmla="*/ 2236510 h 6356350"/>
              <a:gd name="connsiteX27" fmla="*/ 11667066 w 11667066"/>
              <a:gd name="connsiteY27" fmla="*/ 2825059 h 6356350"/>
              <a:gd name="connsiteX28" fmla="*/ 11667066 w 11667066"/>
              <a:gd name="connsiteY28" fmla="*/ 3360638 h 6356350"/>
              <a:gd name="connsiteX29" fmla="*/ 11667066 w 11667066"/>
              <a:gd name="connsiteY29" fmla="*/ 3843248 h 6356350"/>
              <a:gd name="connsiteX30" fmla="*/ 11667066 w 11667066"/>
              <a:gd name="connsiteY30" fmla="*/ 4272888 h 6356350"/>
              <a:gd name="connsiteX31" fmla="*/ 11667066 w 11667066"/>
              <a:gd name="connsiteY31" fmla="*/ 4914406 h 6356350"/>
              <a:gd name="connsiteX32" fmla="*/ 11667066 w 11667066"/>
              <a:gd name="connsiteY32" fmla="*/ 5555924 h 6356350"/>
              <a:gd name="connsiteX33" fmla="*/ 11667066 w 11667066"/>
              <a:gd name="connsiteY33" fmla="*/ 6356350 h 6356350"/>
              <a:gd name="connsiteX34" fmla="*/ 10967042 w 11667066"/>
              <a:gd name="connsiteY34" fmla="*/ 6356350 h 6356350"/>
              <a:gd name="connsiteX35" fmla="*/ 10150347 w 11667066"/>
              <a:gd name="connsiteY35" fmla="*/ 6356350 h 6356350"/>
              <a:gd name="connsiteX36" fmla="*/ 9800335 w 11667066"/>
              <a:gd name="connsiteY36" fmla="*/ 6356350 h 6356350"/>
              <a:gd name="connsiteX37" fmla="*/ 9100311 w 11667066"/>
              <a:gd name="connsiteY37" fmla="*/ 6356350 h 6356350"/>
              <a:gd name="connsiteX38" fmla="*/ 8516958 w 11667066"/>
              <a:gd name="connsiteY38" fmla="*/ 6356350 h 6356350"/>
              <a:gd name="connsiteX39" fmla="*/ 8166946 w 11667066"/>
              <a:gd name="connsiteY39" fmla="*/ 6356350 h 6356350"/>
              <a:gd name="connsiteX40" fmla="*/ 7466922 w 11667066"/>
              <a:gd name="connsiteY40" fmla="*/ 6356350 h 6356350"/>
              <a:gd name="connsiteX41" fmla="*/ 6650228 w 11667066"/>
              <a:gd name="connsiteY41" fmla="*/ 6356350 h 6356350"/>
              <a:gd name="connsiteX42" fmla="*/ 5950204 w 11667066"/>
              <a:gd name="connsiteY42" fmla="*/ 6356350 h 6356350"/>
              <a:gd name="connsiteX43" fmla="*/ 5366850 w 11667066"/>
              <a:gd name="connsiteY43" fmla="*/ 6356350 h 6356350"/>
              <a:gd name="connsiteX44" fmla="*/ 5016838 w 11667066"/>
              <a:gd name="connsiteY44" fmla="*/ 6356350 h 6356350"/>
              <a:gd name="connsiteX45" fmla="*/ 4200144 w 11667066"/>
              <a:gd name="connsiteY45" fmla="*/ 6356350 h 6356350"/>
              <a:gd name="connsiteX46" fmla="*/ 3383449 w 11667066"/>
              <a:gd name="connsiteY46" fmla="*/ 6356350 h 6356350"/>
              <a:gd name="connsiteX47" fmla="*/ 2566755 w 11667066"/>
              <a:gd name="connsiteY47" fmla="*/ 6356350 h 6356350"/>
              <a:gd name="connsiteX48" fmla="*/ 1866731 w 11667066"/>
              <a:gd name="connsiteY48" fmla="*/ 6356350 h 6356350"/>
              <a:gd name="connsiteX49" fmla="*/ 1516719 w 11667066"/>
              <a:gd name="connsiteY49" fmla="*/ 6356350 h 6356350"/>
              <a:gd name="connsiteX50" fmla="*/ 1283377 w 11667066"/>
              <a:gd name="connsiteY50" fmla="*/ 6356350 h 6356350"/>
              <a:gd name="connsiteX51" fmla="*/ 583353 w 11667066"/>
              <a:gd name="connsiteY51" fmla="*/ 6356350 h 6356350"/>
              <a:gd name="connsiteX52" fmla="*/ 0 w 11667066"/>
              <a:gd name="connsiteY52" fmla="*/ 6356350 h 6356350"/>
              <a:gd name="connsiteX53" fmla="*/ 0 w 11667066"/>
              <a:gd name="connsiteY53" fmla="*/ 5969191 h 6356350"/>
              <a:gd name="connsiteX54" fmla="*/ 0 w 11667066"/>
              <a:gd name="connsiteY54" fmla="*/ 5264214 h 6356350"/>
              <a:gd name="connsiteX55" fmla="*/ 0 w 11667066"/>
              <a:gd name="connsiteY55" fmla="*/ 4749927 h 6356350"/>
              <a:gd name="connsiteX56" fmla="*/ 0 w 11667066"/>
              <a:gd name="connsiteY56" fmla="*/ 4362767 h 6356350"/>
              <a:gd name="connsiteX57" fmla="*/ 0 w 11667066"/>
              <a:gd name="connsiteY57" fmla="*/ 3657791 h 6356350"/>
              <a:gd name="connsiteX58" fmla="*/ 0 w 11667066"/>
              <a:gd name="connsiteY58" fmla="*/ 3143504 h 6356350"/>
              <a:gd name="connsiteX59" fmla="*/ 0 w 11667066"/>
              <a:gd name="connsiteY59" fmla="*/ 2565654 h 6356350"/>
              <a:gd name="connsiteX60" fmla="*/ 0 w 11667066"/>
              <a:gd name="connsiteY60" fmla="*/ 2051367 h 6356350"/>
              <a:gd name="connsiteX61" fmla="*/ 0 w 11667066"/>
              <a:gd name="connsiteY61" fmla="*/ 1346390 h 6356350"/>
              <a:gd name="connsiteX62" fmla="*/ 0 w 11667066"/>
              <a:gd name="connsiteY62" fmla="*/ 895667 h 6356350"/>
              <a:gd name="connsiteX63" fmla="*/ 0 w 11667066"/>
              <a:gd name="connsiteY63" fmla="*/ 0 h 635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1667066" h="6356350" fill="none" extrusionOk="0">
                <a:moveTo>
                  <a:pt x="0" y="0"/>
                </a:moveTo>
                <a:cubicBezTo>
                  <a:pt x="334893" y="-61588"/>
                  <a:pt x="426227" y="27694"/>
                  <a:pt x="695391" y="0"/>
                </a:cubicBezTo>
                <a:cubicBezTo>
                  <a:pt x="964555" y="-27694"/>
                  <a:pt x="1234926" y="14150"/>
                  <a:pt x="1390781" y="0"/>
                </a:cubicBezTo>
                <a:cubicBezTo>
                  <a:pt x="1546636" y="-14150"/>
                  <a:pt x="1769196" y="52804"/>
                  <a:pt x="1980095" y="0"/>
                </a:cubicBezTo>
                <a:cubicBezTo>
                  <a:pt x="2190994" y="-52804"/>
                  <a:pt x="2184646" y="14995"/>
                  <a:pt x="2357256" y="0"/>
                </a:cubicBezTo>
                <a:cubicBezTo>
                  <a:pt x="2529866" y="-14995"/>
                  <a:pt x="2612714" y="13800"/>
                  <a:pt x="2840494" y="0"/>
                </a:cubicBezTo>
                <a:cubicBezTo>
                  <a:pt x="3068274" y="-13800"/>
                  <a:pt x="3376140" y="7267"/>
                  <a:pt x="3535884" y="0"/>
                </a:cubicBezTo>
                <a:cubicBezTo>
                  <a:pt x="3695628" y="-7267"/>
                  <a:pt x="3919547" y="65352"/>
                  <a:pt x="4125198" y="0"/>
                </a:cubicBezTo>
                <a:cubicBezTo>
                  <a:pt x="4330849" y="-65352"/>
                  <a:pt x="4319701" y="32308"/>
                  <a:pt x="4396283" y="0"/>
                </a:cubicBezTo>
                <a:cubicBezTo>
                  <a:pt x="4472865" y="-32308"/>
                  <a:pt x="4762781" y="59857"/>
                  <a:pt x="4985597" y="0"/>
                </a:cubicBezTo>
                <a:cubicBezTo>
                  <a:pt x="5208413" y="-59857"/>
                  <a:pt x="5520600" y="64940"/>
                  <a:pt x="5787064" y="0"/>
                </a:cubicBezTo>
                <a:cubicBezTo>
                  <a:pt x="6053528" y="-64940"/>
                  <a:pt x="6000166" y="41972"/>
                  <a:pt x="6164225" y="0"/>
                </a:cubicBezTo>
                <a:cubicBezTo>
                  <a:pt x="6328284" y="-41972"/>
                  <a:pt x="6401935" y="7691"/>
                  <a:pt x="6541386" y="0"/>
                </a:cubicBezTo>
                <a:cubicBezTo>
                  <a:pt x="6680837" y="-7691"/>
                  <a:pt x="6684584" y="14381"/>
                  <a:pt x="6812470" y="0"/>
                </a:cubicBezTo>
                <a:cubicBezTo>
                  <a:pt x="6940356" y="-14381"/>
                  <a:pt x="7439118" y="17145"/>
                  <a:pt x="7613938" y="0"/>
                </a:cubicBezTo>
                <a:cubicBezTo>
                  <a:pt x="7788758" y="-17145"/>
                  <a:pt x="8122723" y="48661"/>
                  <a:pt x="8415405" y="0"/>
                </a:cubicBezTo>
                <a:cubicBezTo>
                  <a:pt x="8708087" y="-48661"/>
                  <a:pt x="8605083" y="18803"/>
                  <a:pt x="8686489" y="0"/>
                </a:cubicBezTo>
                <a:cubicBezTo>
                  <a:pt x="8767895" y="-18803"/>
                  <a:pt x="8923412" y="2954"/>
                  <a:pt x="9063650" y="0"/>
                </a:cubicBezTo>
                <a:cubicBezTo>
                  <a:pt x="9203888" y="-2954"/>
                  <a:pt x="9233412" y="10453"/>
                  <a:pt x="9334735" y="0"/>
                </a:cubicBezTo>
                <a:cubicBezTo>
                  <a:pt x="9436058" y="-10453"/>
                  <a:pt x="9530876" y="20558"/>
                  <a:pt x="9605819" y="0"/>
                </a:cubicBezTo>
                <a:cubicBezTo>
                  <a:pt x="9680762" y="-20558"/>
                  <a:pt x="9877196" y="6856"/>
                  <a:pt x="9982980" y="0"/>
                </a:cubicBezTo>
                <a:cubicBezTo>
                  <a:pt x="10088764" y="-6856"/>
                  <a:pt x="10428095" y="1477"/>
                  <a:pt x="10607653" y="0"/>
                </a:cubicBezTo>
                <a:cubicBezTo>
                  <a:pt x="10793778" y="120577"/>
                  <a:pt x="10869530" y="262994"/>
                  <a:pt x="10950197" y="342544"/>
                </a:cubicBezTo>
                <a:cubicBezTo>
                  <a:pt x="11030864" y="422094"/>
                  <a:pt x="11192987" y="592319"/>
                  <a:pt x="11324522" y="716869"/>
                </a:cubicBezTo>
                <a:cubicBezTo>
                  <a:pt x="11456057" y="841419"/>
                  <a:pt x="11567464" y="1000558"/>
                  <a:pt x="11667066" y="1059413"/>
                </a:cubicBezTo>
                <a:cubicBezTo>
                  <a:pt x="11678060" y="1310167"/>
                  <a:pt x="11587684" y="1547043"/>
                  <a:pt x="11667066" y="1753900"/>
                </a:cubicBezTo>
                <a:cubicBezTo>
                  <a:pt x="11746448" y="1960757"/>
                  <a:pt x="11632308" y="2122592"/>
                  <a:pt x="11667066" y="2236510"/>
                </a:cubicBezTo>
                <a:cubicBezTo>
                  <a:pt x="11701824" y="2350428"/>
                  <a:pt x="11605500" y="2554188"/>
                  <a:pt x="11667066" y="2825059"/>
                </a:cubicBezTo>
                <a:cubicBezTo>
                  <a:pt x="11728632" y="3095930"/>
                  <a:pt x="11657475" y="3198032"/>
                  <a:pt x="11667066" y="3360638"/>
                </a:cubicBezTo>
                <a:cubicBezTo>
                  <a:pt x="11676657" y="3523244"/>
                  <a:pt x="11649131" y="3721716"/>
                  <a:pt x="11667066" y="3843248"/>
                </a:cubicBezTo>
                <a:cubicBezTo>
                  <a:pt x="11685001" y="3964780"/>
                  <a:pt x="11632397" y="4181482"/>
                  <a:pt x="11667066" y="4272888"/>
                </a:cubicBezTo>
                <a:cubicBezTo>
                  <a:pt x="11701735" y="4364294"/>
                  <a:pt x="11627448" y="4634686"/>
                  <a:pt x="11667066" y="4914406"/>
                </a:cubicBezTo>
                <a:cubicBezTo>
                  <a:pt x="11706684" y="5194126"/>
                  <a:pt x="11595975" y="5254187"/>
                  <a:pt x="11667066" y="5555924"/>
                </a:cubicBezTo>
                <a:cubicBezTo>
                  <a:pt x="11738157" y="5857661"/>
                  <a:pt x="11660744" y="6011363"/>
                  <a:pt x="11667066" y="6356350"/>
                </a:cubicBezTo>
                <a:cubicBezTo>
                  <a:pt x="11508206" y="6383429"/>
                  <a:pt x="11152786" y="6326118"/>
                  <a:pt x="10967042" y="6356350"/>
                </a:cubicBezTo>
                <a:cubicBezTo>
                  <a:pt x="10781298" y="6386582"/>
                  <a:pt x="10345128" y="6304143"/>
                  <a:pt x="10150347" y="6356350"/>
                </a:cubicBezTo>
                <a:cubicBezTo>
                  <a:pt x="9955566" y="6408557"/>
                  <a:pt x="9929340" y="6339017"/>
                  <a:pt x="9800335" y="6356350"/>
                </a:cubicBezTo>
                <a:cubicBezTo>
                  <a:pt x="9671330" y="6373683"/>
                  <a:pt x="9402566" y="6284458"/>
                  <a:pt x="9100311" y="6356350"/>
                </a:cubicBezTo>
                <a:cubicBezTo>
                  <a:pt x="8798056" y="6428242"/>
                  <a:pt x="8720385" y="6287728"/>
                  <a:pt x="8516958" y="6356350"/>
                </a:cubicBezTo>
                <a:cubicBezTo>
                  <a:pt x="8313531" y="6424972"/>
                  <a:pt x="8341292" y="6317305"/>
                  <a:pt x="8166946" y="6356350"/>
                </a:cubicBezTo>
                <a:cubicBezTo>
                  <a:pt x="7992600" y="6395395"/>
                  <a:pt x="7662170" y="6294096"/>
                  <a:pt x="7466922" y="6356350"/>
                </a:cubicBezTo>
                <a:cubicBezTo>
                  <a:pt x="7271674" y="6418604"/>
                  <a:pt x="6991092" y="6283546"/>
                  <a:pt x="6650228" y="6356350"/>
                </a:cubicBezTo>
                <a:cubicBezTo>
                  <a:pt x="6309364" y="6429154"/>
                  <a:pt x="6162238" y="6301719"/>
                  <a:pt x="5950204" y="6356350"/>
                </a:cubicBezTo>
                <a:cubicBezTo>
                  <a:pt x="5738170" y="6410981"/>
                  <a:pt x="5658186" y="6333920"/>
                  <a:pt x="5366850" y="6356350"/>
                </a:cubicBezTo>
                <a:cubicBezTo>
                  <a:pt x="5075514" y="6378780"/>
                  <a:pt x="5144835" y="6316286"/>
                  <a:pt x="5016838" y="6356350"/>
                </a:cubicBezTo>
                <a:cubicBezTo>
                  <a:pt x="4888841" y="6396414"/>
                  <a:pt x="4582515" y="6278603"/>
                  <a:pt x="4200144" y="6356350"/>
                </a:cubicBezTo>
                <a:cubicBezTo>
                  <a:pt x="3817773" y="6434097"/>
                  <a:pt x="3696852" y="6310181"/>
                  <a:pt x="3383449" y="6356350"/>
                </a:cubicBezTo>
                <a:cubicBezTo>
                  <a:pt x="3070047" y="6402519"/>
                  <a:pt x="2946291" y="6318913"/>
                  <a:pt x="2566755" y="6356350"/>
                </a:cubicBezTo>
                <a:cubicBezTo>
                  <a:pt x="2187219" y="6393787"/>
                  <a:pt x="2011320" y="6302092"/>
                  <a:pt x="1866731" y="6356350"/>
                </a:cubicBezTo>
                <a:cubicBezTo>
                  <a:pt x="1722142" y="6410608"/>
                  <a:pt x="1613445" y="6328062"/>
                  <a:pt x="1516719" y="6356350"/>
                </a:cubicBezTo>
                <a:cubicBezTo>
                  <a:pt x="1419993" y="6384638"/>
                  <a:pt x="1334162" y="6341521"/>
                  <a:pt x="1283377" y="6356350"/>
                </a:cubicBezTo>
                <a:cubicBezTo>
                  <a:pt x="1232592" y="6371179"/>
                  <a:pt x="824543" y="6347627"/>
                  <a:pt x="583353" y="6356350"/>
                </a:cubicBezTo>
                <a:cubicBezTo>
                  <a:pt x="342163" y="6365073"/>
                  <a:pt x="263649" y="6323722"/>
                  <a:pt x="0" y="6356350"/>
                </a:cubicBezTo>
                <a:cubicBezTo>
                  <a:pt x="-9924" y="6211959"/>
                  <a:pt x="11676" y="6073440"/>
                  <a:pt x="0" y="5969191"/>
                </a:cubicBezTo>
                <a:cubicBezTo>
                  <a:pt x="-11676" y="5864942"/>
                  <a:pt x="49975" y="5580962"/>
                  <a:pt x="0" y="5264214"/>
                </a:cubicBezTo>
                <a:cubicBezTo>
                  <a:pt x="-49975" y="4947466"/>
                  <a:pt x="56714" y="4993072"/>
                  <a:pt x="0" y="4749927"/>
                </a:cubicBezTo>
                <a:cubicBezTo>
                  <a:pt x="-56714" y="4506782"/>
                  <a:pt x="3990" y="4457427"/>
                  <a:pt x="0" y="4362767"/>
                </a:cubicBezTo>
                <a:cubicBezTo>
                  <a:pt x="-3990" y="4268107"/>
                  <a:pt x="35042" y="3997699"/>
                  <a:pt x="0" y="3657791"/>
                </a:cubicBezTo>
                <a:cubicBezTo>
                  <a:pt x="-35042" y="3317883"/>
                  <a:pt x="48173" y="3301144"/>
                  <a:pt x="0" y="3143504"/>
                </a:cubicBezTo>
                <a:cubicBezTo>
                  <a:pt x="-48173" y="2985864"/>
                  <a:pt x="53339" y="2754541"/>
                  <a:pt x="0" y="2565654"/>
                </a:cubicBezTo>
                <a:cubicBezTo>
                  <a:pt x="-53339" y="2376767"/>
                  <a:pt x="23704" y="2192368"/>
                  <a:pt x="0" y="2051367"/>
                </a:cubicBezTo>
                <a:cubicBezTo>
                  <a:pt x="-23704" y="1910366"/>
                  <a:pt x="73937" y="1504578"/>
                  <a:pt x="0" y="1346390"/>
                </a:cubicBezTo>
                <a:cubicBezTo>
                  <a:pt x="-73937" y="1188202"/>
                  <a:pt x="11902" y="1118917"/>
                  <a:pt x="0" y="895667"/>
                </a:cubicBezTo>
                <a:cubicBezTo>
                  <a:pt x="-11902" y="672417"/>
                  <a:pt x="39860" y="184054"/>
                  <a:pt x="0" y="0"/>
                </a:cubicBezTo>
                <a:close/>
              </a:path>
              <a:path w="11667066" h="6356350" stroke="0" extrusionOk="0">
                <a:moveTo>
                  <a:pt x="0" y="0"/>
                </a:moveTo>
                <a:cubicBezTo>
                  <a:pt x="235339" y="-17440"/>
                  <a:pt x="262463" y="33023"/>
                  <a:pt x="483238" y="0"/>
                </a:cubicBezTo>
                <a:cubicBezTo>
                  <a:pt x="704013" y="-33023"/>
                  <a:pt x="880524" y="57756"/>
                  <a:pt x="1072552" y="0"/>
                </a:cubicBezTo>
                <a:cubicBezTo>
                  <a:pt x="1264580" y="-57756"/>
                  <a:pt x="1413635" y="31351"/>
                  <a:pt x="1555789" y="0"/>
                </a:cubicBezTo>
                <a:cubicBezTo>
                  <a:pt x="1697943" y="-31351"/>
                  <a:pt x="1800303" y="54967"/>
                  <a:pt x="2039027" y="0"/>
                </a:cubicBezTo>
                <a:cubicBezTo>
                  <a:pt x="2277751" y="-54967"/>
                  <a:pt x="2196571" y="21638"/>
                  <a:pt x="2310111" y="0"/>
                </a:cubicBezTo>
                <a:cubicBezTo>
                  <a:pt x="2423651" y="-21638"/>
                  <a:pt x="2767517" y="75562"/>
                  <a:pt x="3111578" y="0"/>
                </a:cubicBezTo>
                <a:cubicBezTo>
                  <a:pt x="3455639" y="-75562"/>
                  <a:pt x="3394005" y="20100"/>
                  <a:pt x="3488739" y="0"/>
                </a:cubicBezTo>
                <a:cubicBezTo>
                  <a:pt x="3583473" y="-20100"/>
                  <a:pt x="3854079" y="73011"/>
                  <a:pt x="4184130" y="0"/>
                </a:cubicBezTo>
                <a:cubicBezTo>
                  <a:pt x="4514181" y="-73011"/>
                  <a:pt x="4549911" y="40783"/>
                  <a:pt x="4773444" y="0"/>
                </a:cubicBezTo>
                <a:cubicBezTo>
                  <a:pt x="4996977" y="-40783"/>
                  <a:pt x="5238160" y="61212"/>
                  <a:pt x="5362758" y="0"/>
                </a:cubicBezTo>
                <a:cubicBezTo>
                  <a:pt x="5487356" y="-61212"/>
                  <a:pt x="5739845" y="39167"/>
                  <a:pt x="5845995" y="0"/>
                </a:cubicBezTo>
                <a:cubicBezTo>
                  <a:pt x="5952145" y="-39167"/>
                  <a:pt x="6174077" y="55876"/>
                  <a:pt x="6329233" y="0"/>
                </a:cubicBezTo>
                <a:cubicBezTo>
                  <a:pt x="6484389" y="-55876"/>
                  <a:pt x="6718396" y="66356"/>
                  <a:pt x="6918547" y="0"/>
                </a:cubicBezTo>
                <a:cubicBezTo>
                  <a:pt x="7118698" y="-66356"/>
                  <a:pt x="7350427" y="61306"/>
                  <a:pt x="7720014" y="0"/>
                </a:cubicBezTo>
                <a:cubicBezTo>
                  <a:pt x="8089601" y="-61306"/>
                  <a:pt x="7995324" y="35021"/>
                  <a:pt x="8097175" y="0"/>
                </a:cubicBezTo>
                <a:cubicBezTo>
                  <a:pt x="8199026" y="-35021"/>
                  <a:pt x="8414341" y="51987"/>
                  <a:pt x="8686489" y="0"/>
                </a:cubicBezTo>
                <a:cubicBezTo>
                  <a:pt x="8958637" y="-51987"/>
                  <a:pt x="8884891" y="37071"/>
                  <a:pt x="9063650" y="0"/>
                </a:cubicBezTo>
                <a:cubicBezTo>
                  <a:pt x="9242409" y="-37071"/>
                  <a:pt x="9492055" y="95843"/>
                  <a:pt x="9865117" y="0"/>
                </a:cubicBezTo>
                <a:cubicBezTo>
                  <a:pt x="10238179" y="-95843"/>
                  <a:pt x="10375898" y="51342"/>
                  <a:pt x="10607653" y="0"/>
                </a:cubicBezTo>
                <a:cubicBezTo>
                  <a:pt x="10731823" y="51749"/>
                  <a:pt x="10806807" y="232667"/>
                  <a:pt x="10929008" y="321355"/>
                </a:cubicBezTo>
                <a:cubicBezTo>
                  <a:pt x="11051209" y="410043"/>
                  <a:pt x="11108521" y="560575"/>
                  <a:pt x="11292740" y="685087"/>
                </a:cubicBezTo>
                <a:cubicBezTo>
                  <a:pt x="11476959" y="809599"/>
                  <a:pt x="11491908" y="948598"/>
                  <a:pt x="11667066" y="1059413"/>
                </a:cubicBezTo>
                <a:cubicBezTo>
                  <a:pt x="11714434" y="1288794"/>
                  <a:pt x="11662924" y="1347155"/>
                  <a:pt x="11667066" y="1542023"/>
                </a:cubicBezTo>
                <a:cubicBezTo>
                  <a:pt x="11671208" y="1736891"/>
                  <a:pt x="11646844" y="1900129"/>
                  <a:pt x="11667066" y="2183541"/>
                </a:cubicBezTo>
                <a:cubicBezTo>
                  <a:pt x="11687288" y="2466953"/>
                  <a:pt x="11647794" y="2474141"/>
                  <a:pt x="11667066" y="2613181"/>
                </a:cubicBezTo>
                <a:cubicBezTo>
                  <a:pt x="11686338" y="2752221"/>
                  <a:pt x="11645056" y="3068840"/>
                  <a:pt x="11667066" y="3254699"/>
                </a:cubicBezTo>
                <a:cubicBezTo>
                  <a:pt x="11689076" y="3440558"/>
                  <a:pt x="11633722" y="3623170"/>
                  <a:pt x="11667066" y="3737309"/>
                </a:cubicBezTo>
                <a:cubicBezTo>
                  <a:pt x="11700410" y="3851448"/>
                  <a:pt x="11626442" y="4142898"/>
                  <a:pt x="11667066" y="4272888"/>
                </a:cubicBezTo>
                <a:cubicBezTo>
                  <a:pt x="11707690" y="4402878"/>
                  <a:pt x="11664675" y="4640327"/>
                  <a:pt x="11667066" y="4808467"/>
                </a:cubicBezTo>
                <a:cubicBezTo>
                  <a:pt x="11669457" y="4976607"/>
                  <a:pt x="11641926" y="5306565"/>
                  <a:pt x="11667066" y="5502955"/>
                </a:cubicBezTo>
                <a:cubicBezTo>
                  <a:pt x="11692206" y="5699345"/>
                  <a:pt x="11650115" y="6135132"/>
                  <a:pt x="11667066" y="6356350"/>
                </a:cubicBezTo>
                <a:cubicBezTo>
                  <a:pt x="11440416" y="6393444"/>
                  <a:pt x="11360751" y="6326939"/>
                  <a:pt x="11200383" y="6356350"/>
                </a:cubicBezTo>
                <a:cubicBezTo>
                  <a:pt x="11040015" y="6385761"/>
                  <a:pt x="10945275" y="6320524"/>
                  <a:pt x="10733701" y="6356350"/>
                </a:cubicBezTo>
                <a:cubicBezTo>
                  <a:pt x="10522127" y="6392176"/>
                  <a:pt x="10570684" y="6340275"/>
                  <a:pt x="10500359" y="6356350"/>
                </a:cubicBezTo>
                <a:cubicBezTo>
                  <a:pt x="10430034" y="6372425"/>
                  <a:pt x="10233752" y="6336254"/>
                  <a:pt x="10033677" y="6356350"/>
                </a:cubicBezTo>
                <a:cubicBezTo>
                  <a:pt x="9833602" y="6376446"/>
                  <a:pt x="9910031" y="6352215"/>
                  <a:pt x="9800335" y="6356350"/>
                </a:cubicBezTo>
                <a:cubicBezTo>
                  <a:pt x="9690639" y="6360485"/>
                  <a:pt x="9682015" y="6340072"/>
                  <a:pt x="9566994" y="6356350"/>
                </a:cubicBezTo>
                <a:cubicBezTo>
                  <a:pt x="9451973" y="6372628"/>
                  <a:pt x="9228666" y="6301371"/>
                  <a:pt x="8983641" y="6356350"/>
                </a:cubicBezTo>
                <a:cubicBezTo>
                  <a:pt x="8738616" y="6411329"/>
                  <a:pt x="8703565" y="6350227"/>
                  <a:pt x="8516958" y="6356350"/>
                </a:cubicBezTo>
                <a:cubicBezTo>
                  <a:pt x="8330351" y="6362473"/>
                  <a:pt x="8185401" y="6305429"/>
                  <a:pt x="8050276" y="6356350"/>
                </a:cubicBezTo>
                <a:cubicBezTo>
                  <a:pt x="7915151" y="6407271"/>
                  <a:pt x="7872063" y="6333405"/>
                  <a:pt x="7700264" y="6356350"/>
                </a:cubicBezTo>
                <a:cubicBezTo>
                  <a:pt x="7528465" y="6379295"/>
                  <a:pt x="7161189" y="6300746"/>
                  <a:pt x="7000240" y="6356350"/>
                </a:cubicBezTo>
                <a:cubicBezTo>
                  <a:pt x="6839291" y="6411954"/>
                  <a:pt x="6848755" y="6331726"/>
                  <a:pt x="6766898" y="6356350"/>
                </a:cubicBezTo>
                <a:cubicBezTo>
                  <a:pt x="6685041" y="6380974"/>
                  <a:pt x="6583192" y="6334699"/>
                  <a:pt x="6416886" y="6356350"/>
                </a:cubicBezTo>
                <a:cubicBezTo>
                  <a:pt x="6250580" y="6378001"/>
                  <a:pt x="6028899" y="6326697"/>
                  <a:pt x="5833533" y="6356350"/>
                </a:cubicBezTo>
                <a:cubicBezTo>
                  <a:pt x="5638167" y="6386003"/>
                  <a:pt x="5521464" y="6353917"/>
                  <a:pt x="5366850" y="6356350"/>
                </a:cubicBezTo>
                <a:cubicBezTo>
                  <a:pt x="5212236" y="6358783"/>
                  <a:pt x="5014556" y="6347583"/>
                  <a:pt x="4900168" y="6356350"/>
                </a:cubicBezTo>
                <a:cubicBezTo>
                  <a:pt x="4785780" y="6365117"/>
                  <a:pt x="4363608" y="6265986"/>
                  <a:pt x="4083473" y="6356350"/>
                </a:cubicBezTo>
                <a:cubicBezTo>
                  <a:pt x="3803338" y="6446714"/>
                  <a:pt x="3656051" y="6291116"/>
                  <a:pt x="3383449" y="6356350"/>
                </a:cubicBezTo>
                <a:cubicBezTo>
                  <a:pt x="3110847" y="6421584"/>
                  <a:pt x="3102193" y="6302572"/>
                  <a:pt x="2916766" y="6356350"/>
                </a:cubicBezTo>
                <a:cubicBezTo>
                  <a:pt x="2731339" y="6410128"/>
                  <a:pt x="2480533" y="6337039"/>
                  <a:pt x="2216743" y="6356350"/>
                </a:cubicBezTo>
                <a:cubicBezTo>
                  <a:pt x="1952953" y="6375661"/>
                  <a:pt x="1865131" y="6315250"/>
                  <a:pt x="1750060" y="6356350"/>
                </a:cubicBezTo>
                <a:cubicBezTo>
                  <a:pt x="1634989" y="6397450"/>
                  <a:pt x="1329884" y="6309045"/>
                  <a:pt x="1166707" y="6356350"/>
                </a:cubicBezTo>
                <a:cubicBezTo>
                  <a:pt x="1003530" y="6403655"/>
                  <a:pt x="1021421" y="6340040"/>
                  <a:pt x="933365" y="6356350"/>
                </a:cubicBezTo>
                <a:cubicBezTo>
                  <a:pt x="845309" y="6372660"/>
                  <a:pt x="395859" y="6341768"/>
                  <a:pt x="0" y="6356350"/>
                </a:cubicBezTo>
                <a:cubicBezTo>
                  <a:pt x="-19372" y="6277254"/>
                  <a:pt x="385" y="6061291"/>
                  <a:pt x="0" y="5969191"/>
                </a:cubicBezTo>
                <a:cubicBezTo>
                  <a:pt x="-385" y="5877091"/>
                  <a:pt x="42804" y="5730588"/>
                  <a:pt x="0" y="5582031"/>
                </a:cubicBezTo>
                <a:cubicBezTo>
                  <a:pt x="-42804" y="5433474"/>
                  <a:pt x="5064" y="5178536"/>
                  <a:pt x="0" y="4940618"/>
                </a:cubicBezTo>
                <a:cubicBezTo>
                  <a:pt x="-5064" y="4702700"/>
                  <a:pt x="63771" y="4645765"/>
                  <a:pt x="0" y="4362768"/>
                </a:cubicBezTo>
                <a:cubicBezTo>
                  <a:pt x="-63771" y="4079771"/>
                  <a:pt x="25028" y="4132060"/>
                  <a:pt x="0" y="3975608"/>
                </a:cubicBezTo>
                <a:cubicBezTo>
                  <a:pt x="-25028" y="3819156"/>
                  <a:pt x="14853" y="3481500"/>
                  <a:pt x="0" y="3334195"/>
                </a:cubicBezTo>
                <a:cubicBezTo>
                  <a:pt x="-14853" y="3186890"/>
                  <a:pt x="35719" y="2928057"/>
                  <a:pt x="0" y="2756345"/>
                </a:cubicBezTo>
                <a:cubicBezTo>
                  <a:pt x="-35719" y="2584633"/>
                  <a:pt x="55188" y="2372408"/>
                  <a:pt x="0" y="2114931"/>
                </a:cubicBezTo>
                <a:cubicBezTo>
                  <a:pt x="-55188" y="1857454"/>
                  <a:pt x="9696" y="1879080"/>
                  <a:pt x="0" y="1727772"/>
                </a:cubicBezTo>
                <a:cubicBezTo>
                  <a:pt x="-9696" y="1576464"/>
                  <a:pt x="53583" y="1276948"/>
                  <a:pt x="0" y="1149922"/>
                </a:cubicBezTo>
                <a:cubicBezTo>
                  <a:pt x="-53583" y="1022896"/>
                  <a:pt x="22903" y="917284"/>
                  <a:pt x="0" y="699198"/>
                </a:cubicBezTo>
                <a:cubicBezTo>
                  <a:pt x="-22903" y="481112"/>
                  <a:pt x="22882" y="265463"/>
                  <a:pt x="0" y="0"/>
                </a:cubicBezTo>
                <a:close/>
              </a:path>
            </a:pathLst>
          </a:custGeom>
          <a:solidFill>
            <a:schemeClr val="bg1"/>
          </a:solidFill>
          <a:ln w="38100">
            <a:solidFill>
              <a:srgbClr val="F2F568"/>
            </a:solidFill>
            <a:prstDash val="dash"/>
            <a:extLst>
              <a:ext uri="{C807C97D-BFC1-408E-A445-0C87EB9F89A2}">
                <ask:lineSketchStyleProps xmlns:ask="http://schemas.microsoft.com/office/drawing/2018/sketchyshapes" sd="2672514949">
                  <a:prstGeom prst="snip1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303556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274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9998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38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D027C-67D6-5AA2-ECBC-46043315B6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4DCE9150-6ECA-3198-1295-2803D5C13AC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0E23CF-6B42-042D-D2B2-9505AA72A725}"/>
              </a:ext>
            </a:extLst>
          </p:cNvPr>
          <p:cNvSpPr>
            <a:spLocks noGrp="1"/>
          </p:cNvSpPr>
          <p:nvPr>
            <p:ph type="dt" sz="half" idx="10"/>
          </p:nvPr>
        </p:nvSpPr>
        <p:spPr/>
        <p:txBody>
          <a:bodyPr/>
          <a:lstStyle/>
          <a:p>
            <a:fld id="{556D7289-88BD-4809-8E95-74F4C292A483}" type="datetimeFigureOut">
              <a:rPr lang="vi-VN" smtClean="0"/>
              <a:t>18/11/2025</a:t>
            </a:fld>
            <a:endParaRPr lang="vi-VN"/>
          </a:p>
        </p:txBody>
      </p:sp>
      <p:sp>
        <p:nvSpPr>
          <p:cNvPr id="5" name="Footer Placeholder 4">
            <a:extLst>
              <a:ext uri="{FF2B5EF4-FFF2-40B4-BE49-F238E27FC236}">
                <a16:creationId xmlns:a16="http://schemas.microsoft.com/office/drawing/2014/main" id="{0E6C8C26-8172-B6B7-3257-3600C244E4F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E2CD2A6-C4BB-921A-24C6-E26ACF878E01}"/>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3150280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1F16E-6355-5C45-366F-CC31E5F954CB}"/>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8AA03F7-2199-6745-0370-E62EB89494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D4666C3-5C70-5F67-1143-99F28DAD52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2387B1BF-3DD5-85F0-B9C9-56BFA996717E}"/>
              </a:ext>
            </a:extLst>
          </p:cNvPr>
          <p:cNvSpPr>
            <a:spLocks noGrp="1"/>
          </p:cNvSpPr>
          <p:nvPr>
            <p:ph type="dt" sz="half" idx="10"/>
          </p:nvPr>
        </p:nvSpPr>
        <p:spPr/>
        <p:txBody>
          <a:bodyPr/>
          <a:lstStyle/>
          <a:p>
            <a:fld id="{556D7289-88BD-4809-8E95-74F4C292A483}" type="datetimeFigureOut">
              <a:rPr lang="vi-VN" smtClean="0"/>
              <a:t>18/11/2025</a:t>
            </a:fld>
            <a:endParaRPr lang="vi-VN"/>
          </a:p>
        </p:txBody>
      </p:sp>
      <p:sp>
        <p:nvSpPr>
          <p:cNvPr id="6" name="Footer Placeholder 5">
            <a:extLst>
              <a:ext uri="{FF2B5EF4-FFF2-40B4-BE49-F238E27FC236}">
                <a16:creationId xmlns:a16="http://schemas.microsoft.com/office/drawing/2014/main" id="{66BFB485-6C10-E254-0665-3C4280BA78C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78AB199-8305-3199-BAA1-9D49ADD95A28}"/>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3433246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55815-A408-A7A6-DC13-48D013DD2613}"/>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F0BE1E8-26F6-C0DD-860C-E5452C6ACF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A709C3-B079-B9C7-43AC-E784601644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0271E7BE-7379-C901-11C8-F8C2B1AE9A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2378C5-7F0A-B91F-1762-AB60186135B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FD600AD8-9003-4DDA-92D7-DAC5F7A7D655}"/>
              </a:ext>
            </a:extLst>
          </p:cNvPr>
          <p:cNvSpPr>
            <a:spLocks noGrp="1"/>
          </p:cNvSpPr>
          <p:nvPr>
            <p:ph type="dt" sz="half" idx="10"/>
          </p:nvPr>
        </p:nvSpPr>
        <p:spPr/>
        <p:txBody>
          <a:bodyPr/>
          <a:lstStyle/>
          <a:p>
            <a:fld id="{556D7289-88BD-4809-8E95-74F4C292A483}" type="datetimeFigureOut">
              <a:rPr lang="vi-VN" smtClean="0"/>
              <a:t>18/11/2025</a:t>
            </a:fld>
            <a:endParaRPr lang="vi-VN"/>
          </a:p>
        </p:txBody>
      </p:sp>
      <p:sp>
        <p:nvSpPr>
          <p:cNvPr id="8" name="Footer Placeholder 7">
            <a:extLst>
              <a:ext uri="{FF2B5EF4-FFF2-40B4-BE49-F238E27FC236}">
                <a16:creationId xmlns:a16="http://schemas.microsoft.com/office/drawing/2014/main" id="{7CCBF4C1-2685-55D2-E26D-862EF2C95DC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12AF92CC-49EB-308B-D883-F50A6D4157CA}"/>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3520644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099A6-705D-2F63-CEE6-99F8FC715486}"/>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2472537-8937-79DF-9021-80EE43F5E326}"/>
              </a:ext>
            </a:extLst>
          </p:cNvPr>
          <p:cNvSpPr>
            <a:spLocks noGrp="1"/>
          </p:cNvSpPr>
          <p:nvPr>
            <p:ph type="dt" sz="half" idx="10"/>
          </p:nvPr>
        </p:nvSpPr>
        <p:spPr/>
        <p:txBody>
          <a:bodyPr/>
          <a:lstStyle/>
          <a:p>
            <a:fld id="{556D7289-88BD-4809-8E95-74F4C292A483}" type="datetimeFigureOut">
              <a:rPr lang="vi-VN" smtClean="0"/>
              <a:t>18/11/2025</a:t>
            </a:fld>
            <a:endParaRPr lang="vi-VN"/>
          </a:p>
        </p:txBody>
      </p:sp>
      <p:sp>
        <p:nvSpPr>
          <p:cNvPr id="4" name="Footer Placeholder 3">
            <a:extLst>
              <a:ext uri="{FF2B5EF4-FFF2-40B4-BE49-F238E27FC236}">
                <a16:creationId xmlns:a16="http://schemas.microsoft.com/office/drawing/2014/main" id="{8690197E-5D91-B280-11CF-3463B04F9613}"/>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5122BAE9-DC43-11B5-BC93-9C54DF233EA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3837521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EE8DC8-BAAC-540D-3C65-49F290A8096B}"/>
              </a:ext>
            </a:extLst>
          </p:cNvPr>
          <p:cNvSpPr>
            <a:spLocks noGrp="1"/>
          </p:cNvSpPr>
          <p:nvPr>
            <p:ph type="dt" sz="half" idx="10"/>
          </p:nvPr>
        </p:nvSpPr>
        <p:spPr/>
        <p:txBody>
          <a:bodyPr/>
          <a:lstStyle/>
          <a:p>
            <a:fld id="{556D7289-88BD-4809-8E95-74F4C292A483}" type="datetimeFigureOut">
              <a:rPr lang="vi-VN" smtClean="0"/>
              <a:t>18/11/2025</a:t>
            </a:fld>
            <a:endParaRPr lang="vi-VN"/>
          </a:p>
        </p:txBody>
      </p:sp>
      <p:sp>
        <p:nvSpPr>
          <p:cNvPr id="3" name="Footer Placeholder 2">
            <a:extLst>
              <a:ext uri="{FF2B5EF4-FFF2-40B4-BE49-F238E27FC236}">
                <a16:creationId xmlns:a16="http://schemas.microsoft.com/office/drawing/2014/main" id="{A4B3A86A-89F0-D547-263A-014ED66F717D}"/>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085969E2-486F-7159-EB0C-EA37A9B642F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1588758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391E3-F9B8-81B9-0392-5368FDFD79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F45B786E-B77B-74EB-5823-CB444ED2E9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3DB19E35-B34A-A9EB-FF97-F7634C3A86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AA6D05-AE34-11F1-5B53-BF40B2519889}"/>
              </a:ext>
            </a:extLst>
          </p:cNvPr>
          <p:cNvSpPr>
            <a:spLocks noGrp="1"/>
          </p:cNvSpPr>
          <p:nvPr>
            <p:ph type="dt" sz="half" idx="10"/>
          </p:nvPr>
        </p:nvSpPr>
        <p:spPr/>
        <p:txBody>
          <a:bodyPr/>
          <a:lstStyle/>
          <a:p>
            <a:fld id="{556D7289-88BD-4809-8E95-74F4C292A483}" type="datetimeFigureOut">
              <a:rPr lang="vi-VN" smtClean="0"/>
              <a:t>18/11/2025</a:t>
            </a:fld>
            <a:endParaRPr lang="vi-VN"/>
          </a:p>
        </p:txBody>
      </p:sp>
      <p:sp>
        <p:nvSpPr>
          <p:cNvPr id="6" name="Footer Placeholder 5">
            <a:extLst>
              <a:ext uri="{FF2B5EF4-FFF2-40B4-BE49-F238E27FC236}">
                <a16:creationId xmlns:a16="http://schemas.microsoft.com/office/drawing/2014/main" id="{9027AA10-8C00-334B-D832-FBE0372DDE5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7FF7F8D-B29F-AC4B-C16B-FC52BE0E7279}"/>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1089724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DB70A-0A6C-9F00-BF70-772F14EB3D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3F647E1-EFB3-5BCD-094F-47A333B5A0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F57F159B-F174-9C91-76BF-6AEA7F3F94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E5B5A1-B5A7-F220-73B8-24051E3073E6}"/>
              </a:ext>
            </a:extLst>
          </p:cNvPr>
          <p:cNvSpPr>
            <a:spLocks noGrp="1"/>
          </p:cNvSpPr>
          <p:nvPr>
            <p:ph type="dt" sz="half" idx="10"/>
          </p:nvPr>
        </p:nvSpPr>
        <p:spPr/>
        <p:txBody>
          <a:bodyPr/>
          <a:lstStyle/>
          <a:p>
            <a:fld id="{556D7289-88BD-4809-8E95-74F4C292A483}" type="datetimeFigureOut">
              <a:rPr lang="vi-VN" smtClean="0"/>
              <a:t>18/11/2025</a:t>
            </a:fld>
            <a:endParaRPr lang="vi-VN"/>
          </a:p>
        </p:txBody>
      </p:sp>
      <p:sp>
        <p:nvSpPr>
          <p:cNvPr id="6" name="Footer Placeholder 5">
            <a:extLst>
              <a:ext uri="{FF2B5EF4-FFF2-40B4-BE49-F238E27FC236}">
                <a16:creationId xmlns:a16="http://schemas.microsoft.com/office/drawing/2014/main" id="{441F8ED2-5D1A-576B-27D3-68931DEBF43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5099173-930A-DE08-395B-35B552D3C497}"/>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349015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730A2F-12D9-E23A-CE74-4DD42FE057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F0EA945-4271-125F-DB10-1AFEF109F8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A7900B5-6E49-BBFB-3CA6-AFC94987ED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56D7289-88BD-4809-8E95-74F4C292A483}" type="datetimeFigureOut">
              <a:rPr lang="vi-VN" smtClean="0"/>
              <a:t>18/11/2025</a:t>
            </a:fld>
            <a:endParaRPr lang="vi-VN"/>
          </a:p>
        </p:txBody>
      </p:sp>
      <p:sp>
        <p:nvSpPr>
          <p:cNvPr id="5" name="Footer Placeholder 4">
            <a:extLst>
              <a:ext uri="{FF2B5EF4-FFF2-40B4-BE49-F238E27FC236}">
                <a16:creationId xmlns:a16="http://schemas.microsoft.com/office/drawing/2014/main" id="{F21532E1-6A82-AB7F-4B64-C8D571071C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E257A53A-5AF2-191C-68F7-3EF7015D82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E8F2B2E-DED0-4299-A80A-DDFB4B309677}" type="slidenum">
              <a:rPr lang="vi-VN" smtClean="0"/>
              <a:t>‹#›</a:t>
            </a:fld>
            <a:endParaRPr lang="vi-VN"/>
          </a:p>
        </p:txBody>
      </p:sp>
    </p:spTree>
    <p:extLst>
      <p:ext uri="{BB962C8B-B14F-4D97-AF65-F5344CB8AC3E}">
        <p14:creationId xmlns:p14="http://schemas.microsoft.com/office/powerpoint/2010/main" val="24137009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11/18/2025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7403323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B8C827-C79F-CA33-F148-1D65315AFC6F}"/>
              </a:ext>
            </a:extLst>
          </p:cNvPr>
          <p:cNvPicPr>
            <a:picLocks noChangeAspect="1"/>
          </p:cNvPicPr>
          <p:nvPr/>
        </p:nvPicPr>
        <p:blipFill>
          <a:blip r:embed="rId3"/>
          <a:stretch>
            <a:fillRect/>
          </a:stretch>
        </p:blipFill>
        <p:spPr>
          <a:xfrm>
            <a:off x="4140344" y="395256"/>
            <a:ext cx="3416639" cy="1368625"/>
          </a:xfrm>
          <a:prstGeom prst="rect">
            <a:avLst/>
          </a:prstGeom>
        </p:spPr>
      </p:pic>
      <p:pic>
        <p:nvPicPr>
          <p:cNvPr id="9" name="Picture 8">
            <a:extLst>
              <a:ext uri="{FF2B5EF4-FFF2-40B4-BE49-F238E27FC236}">
                <a16:creationId xmlns:a16="http://schemas.microsoft.com/office/drawing/2014/main" id="{67EE46FE-9BFA-F559-BF0D-E882F3236C77}"/>
              </a:ext>
            </a:extLst>
          </p:cNvPr>
          <p:cNvPicPr>
            <a:picLocks noChangeAspect="1"/>
          </p:cNvPicPr>
          <p:nvPr/>
        </p:nvPicPr>
        <p:blipFill>
          <a:blip r:embed="rId4"/>
          <a:stretch>
            <a:fillRect/>
          </a:stretch>
        </p:blipFill>
        <p:spPr>
          <a:xfrm>
            <a:off x="575166" y="1763881"/>
            <a:ext cx="10546994" cy="2139881"/>
          </a:xfrm>
          <a:prstGeom prst="rect">
            <a:avLst/>
          </a:prstGeom>
        </p:spPr>
      </p:pic>
      <p:sp>
        <p:nvSpPr>
          <p:cNvPr id="4" name="TextBox 3">
            <a:extLst>
              <a:ext uri="{FF2B5EF4-FFF2-40B4-BE49-F238E27FC236}">
                <a16:creationId xmlns:a16="http://schemas.microsoft.com/office/drawing/2014/main" id="{11C8D26E-7746-478D-98C8-86332249EB2A}"/>
              </a:ext>
            </a:extLst>
          </p:cNvPr>
          <p:cNvSpPr txBox="1"/>
          <p:nvPr/>
        </p:nvSpPr>
        <p:spPr>
          <a:xfrm>
            <a:off x="2781730" y="4112852"/>
            <a:ext cx="6231833" cy="707886"/>
          </a:xfrm>
          <a:prstGeom prst="rect">
            <a:avLst/>
          </a:prstGeom>
          <a:noFill/>
        </p:spPr>
        <p:txBody>
          <a:bodyPr wrap="square" rtlCol="0">
            <a:spAutoFit/>
          </a:bodyPr>
          <a:lstStyle/>
          <a:p>
            <a:r>
              <a:rPr lang="en-US" sz="4000" b="1" dirty="0" err="1">
                <a:solidFill>
                  <a:srgbClr val="FF0000"/>
                </a:solidFill>
              </a:rPr>
              <a:t>Giáo</a:t>
            </a:r>
            <a:r>
              <a:rPr lang="en-US" sz="4000" b="1" dirty="0">
                <a:solidFill>
                  <a:srgbClr val="FF0000"/>
                </a:solidFill>
              </a:rPr>
              <a:t> </a:t>
            </a:r>
            <a:r>
              <a:rPr lang="en-US" sz="4000" b="1" dirty="0" err="1">
                <a:solidFill>
                  <a:srgbClr val="FF0000"/>
                </a:solidFill>
              </a:rPr>
              <a:t>viên</a:t>
            </a:r>
            <a:r>
              <a:rPr lang="en-US" sz="4000" b="1" dirty="0">
                <a:solidFill>
                  <a:srgbClr val="FF0000"/>
                </a:solidFill>
              </a:rPr>
              <a:t>: Nguyễn Anh Thư</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6D3337-07E7-0C82-E9D3-1F758071633D}"/>
              </a:ext>
            </a:extLst>
          </p:cNvPr>
          <p:cNvPicPr>
            <a:picLocks noChangeAspect="1"/>
          </p:cNvPicPr>
          <p:nvPr/>
        </p:nvPicPr>
        <p:blipFill>
          <a:blip r:embed="rId2"/>
          <a:stretch>
            <a:fillRect/>
          </a:stretch>
        </p:blipFill>
        <p:spPr>
          <a:xfrm>
            <a:off x="3822016" y="0"/>
            <a:ext cx="4060288" cy="1414395"/>
          </a:xfrm>
          <a:prstGeom prst="rect">
            <a:avLst/>
          </a:prstGeom>
        </p:spPr>
      </p:pic>
      <p:grpSp>
        <p:nvGrpSpPr>
          <p:cNvPr id="10" name="Group 9">
            <a:extLst>
              <a:ext uri="{FF2B5EF4-FFF2-40B4-BE49-F238E27FC236}">
                <a16:creationId xmlns:a16="http://schemas.microsoft.com/office/drawing/2014/main" id="{64697C58-CFC6-D115-8651-279D4ED17BEC}"/>
              </a:ext>
            </a:extLst>
          </p:cNvPr>
          <p:cNvGrpSpPr/>
          <p:nvPr/>
        </p:nvGrpSpPr>
        <p:grpSpPr>
          <a:xfrm>
            <a:off x="-132084" y="1112520"/>
            <a:ext cx="11653523" cy="2265684"/>
            <a:chOff x="-436884" y="5156200"/>
            <a:chExt cx="11653523" cy="2265684"/>
          </a:xfrm>
        </p:grpSpPr>
        <p:sp>
          <p:nvSpPr>
            <p:cNvPr id="11" name="Rectangle: Rounded Corners 22">
              <a:extLst>
                <a:ext uri="{FF2B5EF4-FFF2-40B4-BE49-F238E27FC236}">
                  <a16:creationId xmlns:a16="http://schemas.microsoft.com/office/drawing/2014/main" id="{230D8D57-3F1B-F6FA-6652-741622D6B22F}"/>
                </a:ext>
              </a:extLst>
            </p:cNvPr>
            <p:cNvSpPr/>
            <p:nvPr/>
          </p:nvSpPr>
          <p:spPr>
            <a:xfrm>
              <a:off x="829122" y="5870449"/>
              <a:ext cx="10387517" cy="987551"/>
            </a:xfrm>
            <a:custGeom>
              <a:avLst/>
              <a:gdLst>
                <a:gd name="connsiteX0" fmla="*/ 0 w 10387517"/>
                <a:gd name="connsiteY0" fmla="*/ 164595 h 987551"/>
                <a:gd name="connsiteX1" fmla="*/ 164595 w 10387517"/>
                <a:gd name="connsiteY1" fmla="*/ 0 h 987551"/>
                <a:gd name="connsiteX2" fmla="*/ 10222922 w 10387517"/>
                <a:gd name="connsiteY2" fmla="*/ 0 h 987551"/>
                <a:gd name="connsiteX3" fmla="*/ 10387517 w 10387517"/>
                <a:gd name="connsiteY3" fmla="*/ 164595 h 987551"/>
                <a:gd name="connsiteX4" fmla="*/ 10387517 w 10387517"/>
                <a:gd name="connsiteY4" fmla="*/ 822956 h 987551"/>
                <a:gd name="connsiteX5" fmla="*/ 10222922 w 10387517"/>
                <a:gd name="connsiteY5" fmla="*/ 987551 h 987551"/>
                <a:gd name="connsiteX6" fmla="*/ 164595 w 10387517"/>
                <a:gd name="connsiteY6" fmla="*/ 987551 h 987551"/>
                <a:gd name="connsiteX7" fmla="*/ 0 w 10387517"/>
                <a:gd name="connsiteY7" fmla="*/ 822956 h 987551"/>
                <a:gd name="connsiteX8" fmla="*/ 0 w 10387517"/>
                <a:gd name="connsiteY8" fmla="*/ 164595 h 987551"/>
                <a:gd name="connsiteX0" fmla="*/ 0 w 10387517"/>
                <a:gd name="connsiteY0" fmla="*/ 164595 h 987551"/>
                <a:gd name="connsiteX1" fmla="*/ 164595 w 10387517"/>
                <a:gd name="connsiteY1" fmla="*/ 0 h 987551"/>
                <a:gd name="connsiteX2" fmla="*/ 10222922 w 10387517"/>
                <a:gd name="connsiteY2" fmla="*/ 0 h 987551"/>
                <a:gd name="connsiteX3" fmla="*/ 10387517 w 10387517"/>
                <a:gd name="connsiteY3" fmla="*/ 164595 h 987551"/>
                <a:gd name="connsiteX4" fmla="*/ 10387517 w 10387517"/>
                <a:gd name="connsiteY4" fmla="*/ 822956 h 987551"/>
                <a:gd name="connsiteX5" fmla="*/ 10222922 w 10387517"/>
                <a:gd name="connsiteY5" fmla="*/ 987551 h 987551"/>
                <a:gd name="connsiteX6" fmla="*/ 164595 w 10387517"/>
                <a:gd name="connsiteY6" fmla="*/ 987551 h 987551"/>
                <a:gd name="connsiteX7" fmla="*/ 0 w 10387517"/>
                <a:gd name="connsiteY7" fmla="*/ 822956 h 987551"/>
                <a:gd name="connsiteX8" fmla="*/ 0 w 10387517"/>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87517" h="987551" fill="none" extrusionOk="0">
                  <a:moveTo>
                    <a:pt x="0" y="164595"/>
                  </a:moveTo>
                  <a:cubicBezTo>
                    <a:pt x="11921" y="65289"/>
                    <a:pt x="70499" y="-11149"/>
                    <a:pt x="164595" y="0"/>
                  </a:cubicBezTo>
                  <a:cubicBezTo>
                    <a:pt x="1430323" y="-209590"/>
                    <a:pt x="9201105" y="-193108"/>
                    <a:pt x="10222922" y="0"/>
                  </a:cubicBezTo>
                  <a:cubicBezTo>
                    <a:pt x="10318574" y="8165"/>
                    <a:pt x="10365515" y="60069"/>
                    <a:pt x="10387517" y="164595"/>
                  </a:cubicBezTo>
                  <a:cubicBezTo>
                    <a:pt x="10398767" y="434036"/>
                    <a:pt x="10433019" y="595219"/>
                    <a:pt x="10387517" y="822956"/>
                  </a:cubicBezTo>
                  <a:cubicBezTo>
                    <a:pt x="10381399" y="937456"/>
                    <a:pt x="10324486" y="997181"/>
                    <a:pt x="10222922" y="987551"/>
                  </a:cubicBezTo>
                  <a:cubicBezTo>
                    <a:pt x="8890911" y="1354810"/>
                    <a:pt x="3931585" y="891871"/>
                    <a:pt x="164595" y="987551"/>
                  </a:cubicBezTo>
                  <a:cubicBezTo>
                    <a:pt x="74959" y="999506"/>
                    <a:pt x="7694" y="901956"/>
                    <a:pt x="0" y="822956"/>
                  </a:cubicBezTo>
                  <a:cubicBezTo>
                    <a:pt x="21380" y="615129"/>
                    <a:pt x="-18817" y="275912"/>
                    <a:pt x="0" y="164595"/>
                  </a:cubicBezTo>
                  <a:close/>
                </a:path>
                <a:path w="10387517" h="987551" stroke="0" extrusionOk="0">
                  <a:moveTo>
                    <a:pt x="0" y="164595"/>
                  </a:moveTo>
                  <a:cubicBezTo>
                    <a:pt x="1624" y="45815"/>
                    <a:pt x="69669" y="-282"/>
                    <a:pt x="164595" y="0"/>
                  </a:cubicBezTo>
                  <a:cubicBezTo>
                    <a:pt x="5319356" y="-24437"/>
                    <a:pt x="7924609" y="345650"/>
                    <a:pt x="10222922" y="0"/>
                  </a:cubicBezTo>
                  <a:cubicBezTo>
                    <a:pt x="10305324" y="-4655"/>
                    <a:pt x="10395213" y="56174"/>
                    <a:pt x="10387517" y="164595"/>
                  </a:cubicBezTo>
                  <a:cubicBezTo>
                    <a:pt x="10399152" y="271779"/>
                    <a:pt x="10418236" y="631634"/>
                    <a:pt x="10387517" y="822956"/>
                  </a:cubicBezTo>
                  <a:cubicBezTo>
                    <a:pt x="10382451" y="912465"/>
                    <a:pt x="10321413" y="994837"/>
                    <a:pt x="10222922" y="987551"/>
                  </a:cubicBezTo>
                  <a:cubicBezTo>
                    <a:pt x="6903748" y="557509"/>
                    <a:pt x="3290239" y="867042"/>
                    <a:pt x="164595" y="987551"/>
                  </a:cubicBezTo>
                  <a:cubicBezTo>
                    <a:pt x="60036" y="976584"/>
                    <a:pt x="-5335" y="924355"/>
                    <a:pt x="0" y="822956"/>
                  </a:cubicBezTo>
                  <a:cubicBezTo>
                    <a:pt x="13084" y="574464"/>
                    <a:pt x="-16849" y="421799"/>
                    <a:pt x="0" y="164595"/>
                  </a:cubicBezTo>
                  <a:close/>
                </a:path>
                <a:path w="10387517" h="987551" fill="none" stroke="0" extrusionOk="0">
                  <a:moveTo>
                    <a:pt x="0" y="164595"/>
                  </a:moveTo>
                  <a:cubicBezTo>
                    <a:pt x="3394" y="66313"/>
                    <a:pt x="63809" y="-10765"/>
                    <a:pt x="164595" y="0"/>
                  </a:cubicBezTo>
                  <a:cubicBezTo>
                    <a:pt x="1534019" y="-123486"/>
                    <a:pt x="8976030" y="-56823"/>
                    <a:pt x="10222922" y="0"/>
                  </a:cubicBezTo>
                  <a:cubicBezTo>
                    <a:pt x="10310957" y="20487"/>
                    <a:pt x="10376339" y="64560"/>
                    <a:pt x="10387517" y="164595"/>
                  </a:cubicBezTo>
                  <a:cubicBezTo>
                    <a:pt x="10353832" y="412452"/>
                    <a:pt x="10429982" y="574774"/>
                    <a:pt x="10387517" y="822956"/>
                  </a:cubicBezTo>
                  <a:cubicBezTo>
                    <a:pt x="10401270" y="924045"/>
                    <a:pt x="10322153" y="1010061"/>
                    <a:pt x="10222922" y="987551"/>
                  </a:cubicBezTo>
                  <a:cubicBezTo>
                    <a:pt x="8091528" y="1178134"/>
                    <a:pt x="4476335" y="1111267"/>
                    <a:pt x="164595" y="987551"/>
                  </a:cubicBezTo>
                  <a:cubicBezTo>
                    <a:pt x="70088" y="991056"/>
                    <a:pt x="-9605" y="926610"/>
                    <a:pt x="0" y="822956"/>
                  </a:cubicBezTo>
                  <a:cubicBezTo>
                    <a:pt x="4675" y="619203"/>
                    <a:pt x="-41738" y="286720"/>
                    <a:pt x="0" y="164595"/>
                  </a:cubicBezTo>
                  <a:close/>
                </a:path>
              </a:pathLst>
            </a:custGeom>
            <a:solidFill>
              <a:schemeClr val="bg1"/>
            </a:solidFill>
            <a:ln w="57150">
              <a:solidFill>
                <a:schemeClr val="accent6">
                  <a:lumMod val="50000"/>
                </a:schemeClr>
              </a:solidFill>
              <a:prstDash val="sysDot"/>
              <a:extLst>
                <a:ext uri="{C807C97D-BFC1-408E-A445-0C87EB9F89A2}">
                  <ask:lineSketchStyleProps xmlns:ask="http://schemas.microsoft.com/office/drawing/2018/sketchyshapes" sd="1768336300">
                    <a:custGeom>
                      <a:avLst/>
                      <a:gdLst>
                        <a:gd name="connsiteX0" fmla="*/ 0 w 10387517"/>
                        <a:gd name="connsiteY0" fmla="*/ 164595 h 987551"/>
                        <a:gd name="connsiteX1" fmla="*/ 164595 w 10387517"/>
                        <a:gd name="connsiteY1" fmla="*/ 0 h 987551"/>
                        <a:gd name="connsiteX2" fmla="*/ 10222922 w 10387517"/>
                        <a:gd name="connsiteY2" fmla="*/ 0 h 987551"/>
                        <a:gd name="connsiteX3" fmla="*/ 10387517 w 10387517"/>
                        <a:gd name="connsiteY3" fmla="*/ 164595 h 987551"/>
                        <a:gd name="connsiteX4" fmla="*/ 10387517 w 10387517"/>
                        <a:gd name="connsiteY4" fmla="*/ 822956 h 987551"/>
                        <a:gd name="connsiteX5" fmla="*/ 10222922 w 10387517"/>
                        <a:gd name="connsiteY5" fmla="*/ 987551 h 987551"/>
                        <a:gd name="connsiteX6" fmla="*/ 164595 w 10387517"/>
                        <a:gd name="connsiteY6" fmla="*/ 987551 h 987551"/>
                        <a:gd name="connsiteX7" fmla="*/ 0 w 10387517"/>
                        <a:gd name="connsiteY7" fmla="*/ 822956 h 987551"/>
                        <a:gd name="connsiteX8" fmla="*/ 0 w 10387517"/>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87517" h="987551" fill="none" extrusionOk="0">
                          <a:moveTo>
                            <a:pt x="0" y="164595"/>
                          </a:moveTo>
                          <a:cubicBezTo>
                            <a:pt x="3155" y="71468"/>
                            <a:pt x="72234" y="-5090"/>
                            <a:pt x="164595" y="0"/>
                          </a:cubicBezTo>
                          <a:cubicBezTo>
                            <a:pt x="1471670" y="-162111"/>
                            <a:pt x="9116363" y="-123621"/>
                            <a:pt x="10222922" y="0"/>
                          </a:cubicBezTo>
                          <a:cubicBezTo>
                            <a:pt x="10317838" y="6900"/>
                            <a:pt x="10378253" y="67956"/>
                            <a:pt x="10387517" y="164595"/>
                          </a:cubicBezTo>
                          <a:cubicBezTo>
                            <a:pt x="10370098" y="428813"/>
                            <a:pt x="10433018" y="581529"/>
                            <a:pt x="10387517" y="822956"/>
                          </a:cubicBezTo>
                          <a:cubicBezTo>
                            <a:pt x="10383766" y="928326"/>
                            <a:pt x="10320140" y="993255"/>
                            <a:pt x="10222922" y="987551"/>
                          </a:cubicBezTo>
                          <a:cubicBezTo>
                            <a:pt x="8512554" y="1146948"/>
                            <a:pt x="4073944" y="880435"/>
                            <a:pt x="164595" y="987551"/>
                          </a:cubicBezTo>
                          <a:cubicBezTo>
                            <a:pt x="74243" y="992748"/>
                            <a:pt x="886" y="912488"/>
                            <a:pt x="0" y="822956"/>
                          </a:cubicBezTo>
                          <a:cubicBezTo>
                            <a:pt x="3288" y="621138"/>
                            <a:pt x="-34340" y="280284"/>
                            <a:pt x="0" y="164595"/>
                          </a:cubicBezTo>
                          <a:close/>
                        </a:path>
                        <a:path w="10387517" h="987551" stroke="0" extrusionOk="0">
                          <a:moveTo>
                            <a:pt x="0" y="164595"/>
                          </a:moveTo>
                          <a:cubicBezTo>
                            <a:pt x="814" y="56152"/>
                            <a:pt x="71386" y="-1554"/>
                            <a:pt x="164595" y="0"/>
                          </a:cubicBezTo>
                          <a:cubicBezTo>
                            <a:pt x="5091509" y="31561"/>
                            <a:pt x="8165051" y="164257"/>
                            <a:pt x="10222922" y="0"/>
                          </a:cubicBezTo>
                          <a:cubicBezTo>
                            <a:pt x="10311301" y="4984"/>
                            <a:pt x="10380356" y="60987"/>
                            <a:pt x="10387517" y="164595"/>
                          </a:cubicBezTo>
                          <a:cubicBezTo>
                            <a:pt x="10407549" y="268042"/>
                            <a:pt x="10438250" y="651497"/>
                            <a:pt x="10387517" y="822956"/>
                          </a:cubicBezTo>
                          <a:cubicBezTo>
                            <a:pt x="10394288" y="912203"/>
                            <a:pt x="10314387" y="992244"/>
                            <a:pt x="10222922" y="987551"/>
                          </a:cubicBezTo>
                          <a:cubicBezTo>
                            <a:pt x="6642454" y="947819"/>
                            <a:pt x="3324934" y="986515"/>
                            <a:pt x="164595" y="987551"/>
                          </a:cubicBezTo>
                          <a:cubicBezTo>
                            <a:pt x="57373" y="980907"/>
                            <a:pt x="-8576" y="925404"/>
                            <a:pt x="0" y="822956"/>
                          </a:cubicBezTo>
                          <a:cubicBezTo>
                            <a:pt x="18398" y="562842"/>
                            <a:pt x="-41669" y="422896"/>
                            <a:pt x="0" y="164595"/>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b="1" i="1" dirty="0">
                  <a:solidFill>
                    <a:schemeClr val="accent5">
                      <a:lumMod val="75000"/>
                    </a:schemeClr>
                  </a:solidFill>
                  <a:latin typeface="Cambria" panose="02040503050406030204" pitchFamily="18" charset="0"/>
                  <a:ea typeface="Cambria" panose="02040503050406030204" pitchFamily="18" charset="0"/>
                </a:rPr>
                <a:t>Câu tục ngữ nào sau đây nói lên ý nghĩa của câu chuyện? Chọn đáp án đúng.</a:t>
              </a:r>
            </a:p>
          </p:txBody>
        </p:sp>
        <p:pic>
          <p:nvPicPr>
            <p:cNvPr id="12" name="Picture 11" descr="A blue and red number on a black background&#10;&#10;Description automatically generated">
              <a:extLst>
                <a:ext uri="{FF2B5EF4-FFF2-40B4-BE49-F238E27FC236}">
                  <a16:creationId xmlns:a16="http://schemas.microsoft.com/office/drawing/2014/main" id="{94649E6A-DBA7-A932-89F7-936A873827D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36884" y="5156200"/>
              <a:ext cx="2265684" cy="2265684"/>
            </a:xfrm>
            <a:prstGeom prst="rect">
              <a:avLst/>
            </a:prstGeom>
          </p:spPr>
        </p:pic>
      </p:grpSp>
      <p:sp>
        <p:nvSpPr>
          <p:cNvPr id="13" name="TextBox 12">
            <a:extLst>
              <a:ext uri="{FF2B5EF4-FFF2-40B4-BE49-F238E27FC236}">
                <a16:creationId xmlns:a16="http://schemas.microsoft.com/office/drawing/2014/main" id="{17B59875-3FF1-8E9C-CE45-BFB4BFDE7F1B}"/>
              </a:ext>
            </a:extLst>
          </p:cNvPr>
          <p:cNvSpPr txBox="1"/>
          <p:nvPr/>
        </p:nvSpPr>
        <p:spPr>
          <a:xfrm>
            <a:off x="621792" y="3502005"/>
            <a:ext cx="11045952" cy="2554545"/>
          </a:xfrm>
          <a:prstGeom prst="rect">
            <a:avLst/>
          </a:prstGeom>
          <a:noFill/>
        </p:spPr>
        <p:txBody>
          <a:bodyPr wrap="square">
            <a:spAutoFit/>
          </a:bodyPr>
          <a:lstStyle/>
          <a:p>
            <a:pPr algn="just"/>
            <a:r>
              <a:rPr lang="en-US" sz="4000" dirty="0"/>
              <a:t>A</a:t>
            </a:r>
            <a:r>
              <a:rPr lang="vi-VN" sz="4000" dirty="0"/>
              <a:t>.	Có công mài sắt, có ngày nên kim.</a:t>
            </a:r>
          </a:p>
          <a:p>
            <a:pPr algn="just"/>
            <a:r>
              <a:rPr lang="vi-VN" sz="4000" dirty="0"/>
              <a:t>B.	Không thầy đố mày làm nên.</a:t>
            </a:r>
          </a:p>
          <a:p>
            <a:pPr algn="just"/>
            <a:r>
              <a:rPr lang="vi-VN" sz="4000" dirty="0"/>
              <a:t>C.	Lá lành đùm lá rách.</a:t>
            </a:r>
          </a:p>
          <a:p>
            <a:pPr algn="just"/>
            <a:r>
              <a:rPr lang="vi-VN" sz="4000" dirty="0"/>
              <a:t>D.	Ăn quả nhớ người trồng cây</a:t>
            </a:r>
          </a:p>
        </p:txBody>
      </p:sp>
      <p:sp>
        <p:nvSpPr>
          <p:cNvPr id="14" name="Oval 13">
            <a:extLst>
              <a:ext uri="{FF2B5EF4-FFF2-40B4-BE49-F238E27FC236}">
                <a16:creationId xmlns:a16="http://schemas.microsoft.com/office/drawing/2014/main" id="{F6BD74E7-E3ED-BFE3-3B30-B34B1255A6AF}"/>
              </a:ext>
            </a:extLst>
          </p:cNvPr>
          <p:cNvSpPr/>
          <p:nvPr/>
        </p:nvSpPr>
        <p:spPr>
          <a:xfrm>
            <a:off x="528320" y="3566160"/>
            <a:ext cx="680720" cy="58928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3117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B00FC37-B1B6-9FB4-3656-D6689735B8C2}"/>
              </a:ext>
            </a:extLst>
          </p:cNvPr>
          <p:cNvGrpSpPr/>
          <p:nvPr/>
        </p:nvGrpSpPr>
        <p:grpSpPr>
          <a:xfrm>
            <a:off x="416061" y="317935"/>
            <a:ext cx="10555953" cy="2089985"/>
            <a:chOff x="499142" y="1369285"/>
            <a:chExt cx="10555953" cy="2089985"/>
          </a:xfrm>
        </p:grpSpPr>
        <p:sp>
          <p:nvSpPr>
            <p:cNvPr id="9" name="Rectangle: Rounded Corners 8">
              <a:extLst>
                <a:ext uri="{FF2B5EF4-FFF2-40B4-BE49-F238E27FC236}">
                  <a16:creationId xmlns:a16="http://schemas.microsoft.com/office/drawing/2014/main" id="{215DFFC2-884E-4731-F507-59467DC58FD0}"/>
                </a:ext>
              </a:extLst>
            </p:cNvPr>
            <p:cNvSpPr/>
            <p:nvPr/>
          </p:nvSpPr>
          <p:spPr>
            <a:xfrm>
              <a:off x="1038120" y="1670333"/>
              <a:ext cx="10016975" cy="1788937"/>
            </a:xfrm>
            <a:custGeom>
              <a:avLst/>
              <a:gdLst>
                <a:gd name="connsiteX0" fmla="*/ 0 w 10142892"/>
                <a:gd name="connsiteY0" fmla="*/ 185161 h 1110941"/>
                <a:gd name="connsiteX1" fmla="*/ 185161 w 10142892"/>
                <a:gd name="connsiteY1" fmla="*/ 0 h 1110941"/>
                <a:gd name="connsiteX2" fmla="*/ 9957731 w 10142892"/>
                <a:gd name="connsiteY2" fmla="*/ 0 h 1110941"/>
                <a:gd name="connsiteX3" fmla="*/ 10142892 w 10142892"/>
                <a:gd name="connsiteY3" fmla="*/ 185161 h 1110941"/>
                <a:gd name="connsiteX4" fmla="*/ 10142892 w 10142892"/>
                <a:gd name="connsiteY4" fmla="*/ 925780 h 1110941"/>
                <a:gd name="connsiteX5" fmla="*/ 9957731 w 10142892"/>
                <a:gd name="connsiteY5" fmla="*/ 1110941 h 1110941"/>
                <a:gd name="connsiteX6" fmla="*/ 185161 w 10142892"/>
                <a:gd name="connsiteY6" fmla="*/ 1110941 h 1110941"/>
                <a:gd name="connsiteX7" fmla="*/ 0 w 10142892"/>
                <a:gd name="connsiteY7" fmla="*/ 925780 h 1110941"/>
                <a:gd name="connsiteX8" fmla="*/ 0 w 10142892"/>
                <a:gd name="connsiteY8" fmla="*/ 185161 h 111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1110941" fill="none" extrusionOk="0">
                  <a:moveTo>
                    <a:pt x="0" y="185161"/>
                  </a:moveTo>
                  <a:cubicBezTo>
                    <a:pt x="8209" y="77113"/>
                    <a:pt x="81916" y="-3432"/>
                    <a:pt x="185161" y="0"/>
                  </a:cubicBezTo>
                  <a:cubicBezTo>
                    <a:pt x="2953399" y="-162111"/>
                    <a:pt x="7714620" y="-123621"/>
                    <a:pt x="9957731" y="0"/>
                  </a:cubicBezTo>
                  <a:cubicBezTo>
                    <a:pt x="10067307" y="12575"/>
                    <a:pt x="10141095" y="81786"/>
                    <a:pt x="10142892" y="185161"/>
                  </a:cubicBezTo>
                  <a:cubicBezTo>
                    <a:pt x="10141798" y="495707"/>
                    <a:pt x="10187379" y="649585"/>
                    <a:pt x="10142892" y="925780"/>
                  </a:cubicBezTo>
                  <a:cubicBezTo>
                    <a:pt x="10140770" y="1036226"/>
                    <a:pt x="10069842" y="1119837"/>
                    <a:pt x="9957731" y="1110941"/>
                  </a:cubicBezTo>
                  <a:cubicBezTo>
                    <a:pt x="6354257" y="1270338"/>
                    <a:pt x="4520610" y="1003825"/>
                    <a:pt x="185161" y="1110941"/>
                  </a:cubicBezTo>
                  <a:cubicBezTo>
                    <a:pt x="83054" y="1112407"/>
                    <a:pt x="2249" y="1024563"/>
                    <a:pt x="0" y="925780"/>
                  </a:cubicBezTo>
                  <a:cubicBezTo>
                    <a:pt x="-25493" y="769676"/>
                    <a:pt x="-64563" y="276401"/>
                    <a:pt x="0" y="185161"/>
                  </a:cubicBezTo>
                  <a:close/>
                </a:path>
                <a:path w="10142892" h="1110941" stroke="0" extrusionOk="0">
                  <a:moveTo>
                    <a:pt x="0" y="185161"/>
                  </a:moveTo>
                  <a:cubicBezTo>
                    <a:pt x="379" y="74738"/>
                    <a:pt x="81754" y="-772"/>
                    <a:pt x="185161" y="0"/>
                  </a:cubicBezTo>
                  <a:cubicBezTo>
                    <a:pt x="4512619" y="31561"/>
                    <a:pt x="6011825" y="164257"/>
                    <a:pt x="9957731" y="0"/>
                  </a:cubicBezTo>
                  <a:cubicBezTo>
                    <a:pt x="10052086" y="15613"/>
                    <a:pt x="10140904" y="79372"/>
                    <a:pt x="10142892" y="185161"/>
                  </a:cubicBezTo>
                  <a:cubicBezTo>
                    <a:pt x="10121253" y="351786"/>
                    <a:pt x="10084062" y="778171"/>
                    <a:pt x="10142892" y="925780"/>
                  </a:cubicBezTo>
                  <a:cubicBezTo>
                    <a:pt x="10161923" y="1023388"/>
                    <a:pt x="10060269" y="1113247"/>
                    <a:pt x="9957731" y="1110941"/>
                  </a:cubicBezTo>
                  <a:cubicBezTo>
                    <a:pt x="6107130" y="1071209"/>
                    <a:pt x="4962631" y="1109905"/>
                    <a:pt x="185161" y="1110941"/>
                  </a:cubicBezTo>
                  <a:cubicBezTo>
                    <a:pt x="71573" y="1106330"/>
                    <a:pt x="-8727" y="1039790"/>
                    <a:pt x="0" y="925780"/>
                  </a:cubicBezTo>
                  <a:cubicBezTo>
                    <a:pt x="22453" y="597774"/>
                    <a:pt x="557" y="313397"/>
                    <a:pt x="0" y="185161"/>
                  </a:cubicBezTo>
                  <a:close/>
                </a:path>
              </a:pathLst>
            </a:custGeom>
            <a:solidFill>
              <a:schemeClr val="bg1"/>
            </a:solidFill>
            <a:ln w="57150">
              <a:solidFill>
                <a:srgbClr val="FF6699"/>
              </a:solidFill>
              <a:prstDash val="sysDot"/>
              <a:extLst>
                <a:ext uri="{C807C97D-BFC1-408E-A445-0C87EB9F89A2}">
                  <ask:lineSketchStyleProps xmlns:ask="http://schemas.microsoft.com/office/drawing/2018/sketchyshapes" sd="1768336300">
                    <a:custGeom>
                      <a:avLst/>
                      <a:gdLst>
                        <a:gd name="connsiteX0" fmla="*/ 0 w 10016975"/>
                        <a:gd name="connsiteY0" fmla="*/ 298162 h 1788937"/>
                        <a:gd name="connsiteX1" fmla="*/ 182862 w 10016975"/>
                        <a:gd name="connsiteY1" fmla="*/ 0 h 1788937"/>
                        <a:gd name="connsiteX2" fmla="*/ 9834112 w 10016975"/>
                        <a:gd name="connsiteY2" fmla="*/ 0 h 1788937"/>
                        <a:gd name="connsiteX3" fmla="*/ 10016975 w 10016975"/>
                        <a:gd name="connsiteY3" fmla="*/ 298162 h 1788937"/>
                        <a:gd name="connsiteX4" fmla="*/ 10016975 w 10016975"/>
                        <a:gd name="connsiteY4" fmla="*/ 1490774 h 1788937"/>
                        <a:gd name="connsiteX5" fmla="*/ 9834112 w 10016975"/>
                        <a:gd name="connsiteY5" fmla="*/ 1788937 h 1788937"/>
                        <a:gd name="connsiteX6" fmla="*/ 182862 w 10016975"/>
                        <a:gd name="connsiteY6" fmla="*/ 1788937 h 1788937"/>
                        <a:gd name="connsiteX7" fmla="*/ 0 w 10016975"/>
                        <a:gd name="connsiteY7" fmla="*/ 1490774 h 1788937"/>
                        <a:gd name="connsiteX8" fmla="*/ 0 w 10016975"/>
                        <a:gd name="connsiteY8" fmla="*/ 298162 h 1788937"/>
                        <a:gd name="connsiteX0" fmla="*/ 0 w 10016975"/>
                        <a:gd name="connsiteY0" fmla="*/ 298162 h 1788937"/>
                        <a:gd name="connsiteX1" fmla="*/ 182862 w 10016975"/>
                        <a:gd name="connsiteY1" fmla="*/ 0 h 1788937"/>
                        <a:gd name="connsiteX2" fmla="*/ 9834112 w 10016975"/>
                        <a:gd name="connsiteY2" fmla="*/ 0 h 1788937"/>
                        <a:gd name="connsiteX3" fmla="*/ 10016975 w 10016975"/>
                        <a:gd name="connsiteY3" fmla="*/ 298162 h 1788937"/>
                        <a:gd name="connsiteX4" fmla="*/ 10016975 w 10016975"/>
                        <a:gd name="connsiteY4" fmla="*/ 1490774 h 1788937"/>
                        <a:gd name="connsiteX5" fmla="*/ 9834112 w 10016975"/>
                        <a:gd name="connsiteY5" fmla="*/ 1788937 h 1788937"/>
                        <a:gd name="connsiteX6" fmla="*/ 182862 w 10016975"/>
                        <a:gd name="connsiteY6" fmla="*/ 1788937 h 1788937"/>
                        <a:gd name="connsiteX7" fmla="*/ 0 w 10016975"/>
                        <a:gd name="connsiteY7" fmla="*/ 1490774 h 1788937"/>
                        <a:gd name="connsiteX8" fmla="*/ 0 w 10016975"/>
                        <a:gd name="connsiteY8" fmla="*/ 298162 h 1788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16975" h="1788937" fill="none" extrusionOk="0">
                          <a:moveTo>
                            <a:pt x="0" y="298162"/>
                          </a:moveTo>
                          <a:cubicBezTo>
                            <a:pt x="11292" y="121929"/>
                            <a:pt x="79863" y="-9143"/>
                            <a:pt x="182862" y="0"/>
                          </a:cubicBezTo>
                          <a:cubicBezTo>
                            <a:pt x="2695270" y="-515351"/>
                            <a:pt x="7641058" y="-217278"/>
                            <a:pt x="9834112" y="0"/>
                          </a:cubicBezTo>
                          <a:cubicBezTo>
                            <a:pt x="9944161" y="23400"/>
                            <a:pt x="10000027" y="122304"/>
                            <a:pt x="10016975" y="298162"/>
                          </a:cubicBezTo>
                          <a:cubicBezTo>
                            <a:pt x="10043144" y="803195"/>
                            <a:pt x="10060909" y="1049205"/>
                            <a:pt x="10016975" y="1490774"/>
                          </a:cubicBezTo>
                          <a:cubicBezTo>
                            <a:pt x="10009348" y="1689957"/>
                            <a:pt x="9947156" y="1805362"/>
                            <a:pt x="9834112" y="1788937"/>
                          </a:cubicBezTo>
                          <a:cubicBezTo>
                            <a:pt x="6364842" y="2094764"/>
                            <a:pt x="4370062" y="1624034"/>
                            <a:pt x="182862" y="1788937"/>
                          </a:cubicBezTo>
                          <a:cubicBezTo>
                            <a:pt x="82461" y="1795442"/>
                            <a:pt x="12109" y="1634546"/>
                            <a:pt x="0" y="1490774"/>
                          </a:cubicBezTo>
                          <a:cubicBezTo>
                            <a:pt x="-3750" y="1232284"/>
                            <a:pt x="-41186" y="438727"/>
                            <a:pt x="0" y="298162"/>
                          </a:cubicBezTo>
                          <a:close/>
                        </a:path>
                        <a:path w="10016975" h="1788937" stroke="0" extrusionOk="0">
                          <a:moveTo>
                            <a:pt x="0" y="298162"/>
                          </a:moveTo>
                          <a:cubicBezTo>
                            <a:pt x="552" y="118080"/>
                            <a:pt x="76805" y="1669"/>
                            <a:pt x="182862" y="0"/>
                          </a:cubicBezTo>
                          <a:cubicBezTo>
                            <a:pt x="4562042" y="24906"/>
                            <a:pt x="5736132" y="416184"/>
                            <a:pt x="9834112" y="0"/>
                          </a:cubicBezTo>
                          <a:cubicBezTo>
                            <a:pt x="9914287" y="4164"/>
                            <a:pt x="10036451" y="120865"/>
                            <a:pt x="10016975" y="298162"/>
                          </a:cubicBezTo>
                          <a:cubicBezTo>
                            <a:pt x="9968115" y="578711"/>
                            <a:pt x="9930526" y="1224944"/>
                            <a:pt x="10016975" y="1490774"/>
                          </a:cubicBezTo>
                          <a:cubicBezTo>
                            <a:pt x="10021062" y="1648277"/>
                            <a:pt x="9951087" y="1798448"/>
                            <a:pt x="9834112" y="1788937"/>
                          </a:cubicBezTo>
                          <a:cubicBezTo>
                            <a:pt x="6118438" y="1594814"/>
                            <a:pt x="4889053" y="1746047"/>
                            <a:pt x="182862" y="1788937"/>
                          </a:cubicBezTo>
                          <a:cubicBezTo>
                            <a:pt x="84550" y="1759004"/>
                            <a:pt x="12315" y="1667585"/>
                            <a:pt x="0" y="1490774"/>
                          </a:cubicBezTo>
                          <a:cubicBezTo>
                            <a:pt x="20474" y="966307"/>
                            <a:pt x="30078" y="503355"/>
                            <a:pt x="0" y="298162"/>
                          </a:cubicBezTo>
                          <a:close/>
                        </a:path>
                        <a:path w="10016975" h="1788937" fill="none" stroke="0" extrusionOk="0">
                          <a:moveTo>
                            <a:pt x="0" y="298162"/>
                          </a:moveTo>
                          <a:cubicBezTo>
                            <a:pt x="8825" y="108692"/>
                            <a:pt x="64525" y="-16557"/>
                            <a:pt x="182862" y="0"/>
                          </a:cubicBezTo>
                          <a:cubicBezTo>
                            <a:pt x="3149706" y="-116721"/>
                            <a:pt x="7325628" y="-59496"/>
                            <a:pt x="9834112" y="0"/>
                          </a:cubicBezTo>
                          <a:cubicBezTo>
                            <a:pt x="9937092" y="30588"/>
                            <a:pt x="10006449" y="116172"/>
                            <a:pt x="10016975" y="298162"/>
                          </a:cubicBezTo>
                          <a:cubicBezTo>
                            <a:pt x="9985021" y="767178"/>
                            <a:pt x="10042040" y="1004036"/>
                            <a:pt x="10016975" y="1490774"/>
                          </a:cubicBezTo>
                          <a:cubicBezTo>
                            <a:pt x="10023052" y="1666625"/>
                            <a:pt x="9947147" y="1822592"/>
                            <a:pt x="9834112" y="1788937"/>
                          </a:cubicBezTo>
                          <a:cubicBezTo>
                            <a:pt x="6058259" y="2061694"/>
                            <a:pt x="4727513" y="1767333"/>
                            <a:pt x="182862" y="1788937"/>
                          </a:cubicBezTo>
                          <a:cubicBezTo>
                            <a:pt x="69176" y="1786067"/>
                            <a:pt x="-16249" y="1674706"/>
                            <a:pt x="0" y="1490774"/>
                          </a:cubicBezTo>
                          <a:cubicBezTo>
                            <a:pt x="-8252" y="1215784"/>
                            <a:pt x="-80316" y="459487"/>
                            <a:pt x="0" y="298162"/>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b="1" i="0" dirty="0">
                  <a:solidFill>
                    <a:srgbClr val="000000"/>
                  </a:solidFill>
                  <a:effectLst/>
                  <a:latin typeface="Cambria" panose="02040503050406030204" pitchFamily="18" charset="0"/>
                  <a:ea typeface="Cambria" panose="02040503050406030204" pitchFamily="18" charset="0"/>
                </a:rPr>
                <a:t>1</a:t>
              </a:r>
              <a:r>
                <a:rPr lang="en-US" sz="3200" dirty="0">
                  <a:solidFill>
                    <a:srgbClr val="000000"/>
                  </a:solidFill>
                  <a:latin typeface="Cambria" panose="02040503050406030204" pitchFamily="18" charset="0"/>
                  <a:ea typeface="Cambria" panose="02040503050406030204" pitchFamily="18" charset="0"/>
                </a:rPr>
                <a:t>.</a:t>
              </a:r>
              <a:r>
                <a:rPr lang="vi-VN" sz="3200" b="0" i="0" dirty="0">
                  <a:solidFill>
                    <a:srgbClr val="000000"/>
                  </a:solidFill>
                  <a:effectLst/>
                  <a:latin typeface="Cambria" panose="02040503050406030204" pitchFamily="18" charset="0"/>
                  <a:ea typeface="Cambria" panose="02040503050406030204" pitchFamily="18" charset="0"/>
                </a:rPr>
                <a:t> Tìm các từ ngữ trong và ngoài bài thể hiện nỗ lực của một người trên con đường đi đến thành công.</a:t>
              </a:r>
            </a:p>
            <a:p>
              <a:pPr algn="just"/>
              <a:r>
                <a:rPr lang="vi-VN" sz="3200" b="1" i="0" dirty="0">
                  <a:solidFill>
                    <a:srgbClr val="000000"/>
                  </a:solidFill>
                  <a:effectLst/>
                  <a:latin typeface="Cambria" panose="02040503050406030204" pitchFamily="18" charset="0"/>
                  <a:ea typeface="Cambria" panose="02040503050406030204" pitchFamily="18" charset="0"/>
                </a:rPr>
                <a:t>M</a:t>
              </a:r>
              <a:r>
                <a:rPr lang="vi-VN" sz="3200" b="0" i="0" dirty="0">
                  <a:solidFill>
                    <a:srgbClr val="000000"/>
                  </a:solidFill>
                  <a:effectLst/>
                  <a:latin typeface="Cambria" panose="02040503050406030204" pitchFamily="18" charset="0"/>
                  <a:ea typeface="Cambria" panose="02040503050406030204" pitchFamily="18" charset="0"/>
                </a:rPr>
                <a:t>: </a:t>
              </a:r>
              <a:r>
                <a:rPr lang="vi-VN" sz="3200" b="0" i="1" dirty="0">
                  <a:solidFill>
                    <a:srgbClr val="000000"/>
                  </a:solidFill>
                  <a:effectLst/>
                  <a:latin typeface="Cambria" panose="02040503050406030204" pitchFamily="18" charset="0"/>
                  <a:ea typeface="Cambria" panose="02040503050406030204" pitchFamily="18" charset="0"/>
                </a:rPr>
                <a:t>khổ công, kiên trì</a:t>
              </a:r>
              <a:endParaRPr lang="vi-VN" sz="3200" b="0" i="0" dirty="0">
                <a:solidFill>
                  <a:srgbClr val="000000"/>
                </a:solidFill>
                <a:effectLst/>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C021FC0B-605D-1EBA-0209-B4FCB46E4EFF}"/>
                </a:ext>
              </a:extLst>
            </p:cNvPr>
            <p:cNvPicPr>
              <a:picLocks noChangeAspect="1"/>
            </p:cNvPicPr>
            <p:nvPr/>
          </p:nvPicPr>
          <p:blipFill>
            <a:blip r:embed="rId2"/>
            <a:stretch>
              <a:fillRect/>
            </a:stretch>
          </p:blipFill>
          <p:spPr>
            <a:xfrm rot="899251">
              <a:off x="499142" y="1369285"/>
              <a:ext cx="607027" cy="987551"/>
            </a:xfrm>
            <a:prstGeom prst="rect">
              <a:avLst/>
            </a:prstGeom>
          </p:spPr>
        </p:pic>
      </p:grpSp>
      <p:sp>
        <p:nvSpPr>
          <p:cNvPr id="5" name="TextBox 4">
            <a:extLst>
              <a:ext uri="{FF2B5EF4-FFF2-40B4-BE49-F238E27FC236}">
                <a16:creationId xmlns:a16="http://schemas.microsoft.com/office/drawing/2014/main" id="{85E96B50-AE9D-9972-588F-B52D2255C847}"/>
              </a:ext>
            </a:extLst>
          </p:cNvPr>
          <p:cNvSpPr txBox="1"/>
          <p:nvPr/>
        </p:nvSpPr>
        <p:spPr>
          <a:xfrm>
            <a:off x="581152" y="3166725"/>
            <a:ext cx="11045952" cy="1569660"/>
          </a:xfrm>
          <a:prstGeom prst="rect">
            <a:avLst/>
          </a:prstGeom>
          <a:noFill/>
        </p:spPr>
        <p:txBody>
          <a:bodyPr wrap="square">
            <a:spAutoFit/>
          </a:bodyPr>
          <a:lstStyle/>
          <a:p>
            <a:pPr lvl="0" algn="just"/>
            <a:r>
              <a:rPr lang="vi-VN" sz="3200" b="1" dirty="0">
                <a:solidFill>
                  <a:srgbClr val="FF0000"/>
                </a:solidFill>
              </a:rPr>
              <a:t>+ Các từ trong bài: </a:t>
            </a:r>
            <a:r>
              <a:rPr lang="vi-VN" sz="3200" dirty="0">
                <a:solidFill>
                  <a:srgbClr val="FF0000"/>
                </a:solidFill>
              </a:rPr>
              <a:t>khổ công, khổ luyện.</a:t>
            </a:r>
            <a:endParaRPr lang="en-US" sz="3200" dirty="0">
              <a:solidFill>
                <a:srgbClr val="FF0000"/>
              </a:solidFill>
            </a:endParaRPr>
          </a:p>
          <a:p>
            <a:pPr lvl="0" algn="just"/>
            <a:r>
              <a:rPr lang="vi-VN" sz="3200" b="1" dirty="0">
                <a:solidFill>
                  <a:srgbClr val="FF0000"/>
                </a:solidFill>
              </a:rPr>
              <a:t>+ Các từ ngoài bài: </a:t>
            </a:r>
            <a:r>
              <a:rPr lang="vi-VN" sz="3200" dirty="0">
                <a:solidFill>
                  <a:srgbClr val="FF0000"/>
                </a:solidFill>
              </a:rPr>
              <a:t>kiên trì, say mê, chịu khó, nỗ lực, phấn đấu, cố gắng,...</a:t>
            </a:r>
            <a:endParaRPr kumimoji="0" lang="vi-VN" sz="3200" b="0" i="0" u="none" strike="noStrike" kern="1200" cap="none" spc="0" normalizeH="0" baseline="0" noProof="0" dirty="0">
              <a:ln>
                <a:noFill/>
              </a:ln>
              <a:solidFill>
                <a:srgbClr val="FF0000"/>
              </a:solidFill>
              <a:effectLst/>
              <a:uLnTx/>
              <a:uFillTx/>
              <a:latin typeface="Arial" panose="020B0604020202020204" pitchFamily="34" charset="0"/>
            </a:endParaRPr>
          </a:p>
        </p:txBody>
      </p:sp>
    </p:spTree>
    <p:extLst>
      <p:ext uri="{BB962C8B-B14F-4D97-AF65-F5344CB8AC3E}">
        <p14:creationId xmlns:p14="http://schemas.microsoft.com/office/powerpoint/2010/main" val="80731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E96B50-AE9D-9972-588F-B52D2255C847}"/>
              </a:ext>
            </a:extLst>
          </p:cNvPr>
          <p:cNvSpPr txBox="1"/>
          <p:nvPr/>
        </p:nvSpPr>
        <p:spPr>
          <a:xfrm>
            <a:off x="631952" y="3329285"/>
            <a:ext cx="11045952" cy="2500364"/>
          </a:xfrm>
          <a:prstGeom prst="rect">
            <a:avLst/>
          </a:prstGeom>
          <a:noFill/>
        </p:spPr>
        <p:txBody>
          <a:bodyPr wrap="square">
            <a:spAutoFit/>
          </a:bodyPr>
          <a:lstStyle/>
          <a:p>
            <a:pPr lvl="0" algn="just">
              <a:lnSpc>
                <a:spcPct val="150000"/>
              </a:lnSpc>
            </a:pPr>
            <a:r>
              <a:rPr lang="en-US" sz="3600" dirty="0">
                <a:solidFill>
                  <a:prstClr val="black"/>
                </a:solidFill>
                <a:latin typeface="Cambria" panose="02040503050406030204" pitchFamily="18" charset="0"/>
                <a:ea typeface="Cambria" panose="02040503050406030204" pitchFamily="18" charset="0"/>
              </a:rPr>
              <a:t>Thành </a:t>
            </a:r>
            <a:r>
              <a:rPr lang="en-US" sz="3600" dirty="0" err="1">
                <a:solidFill>
                  <a:prstClr val="black"/>
                </a:solidFill>
                <a:latin typeface="Cambria" panose="02040503050406030204" pitchFamily="18" charset="0"/>
                <a:ea typeface="Cambria" panose="02040503050406030204" pitchFamily="18" charset="0"/>
              </a:rPr>
              <a:t>công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của</a:t>
            </a:r>
            <a:r>
              <a:rPr lang="en-US" sz="3600" dirty="0">
                <a:solidFill>
                  <a:prstClr val="black"/>
                </a:solidFill>
                <a:latin typeface="Cambria" panose="02040503050406030204" pitchFamily="18" charset="0"/>
                <a:ea typeface="Cambria" panose="02040503050406030204" pitchFamily="18" charset="0"/>
              </a:rPr>
              <a:t> Lê-ô-</a:t>
            </a:r>
            <a:r>
              <a:rPr lang="en-US" sz="3600" dirty="0" err="1">
                <a:solidFill>
                  <a:prstClr val="black"/>
                </a:solidFill>
                <a:latin typeface="Cambria" panose="02040503050406030204" pitchFamily="18" charset="0"/>
                <a:ea typeface="Cambria" panose="02040503050406030204" pitchFamily="18" charset="0"/>
              </a:rPr>
              <a:t>nác</a:t>
            </a:r>
            <a:r>
              <a:rPr lang="en-US" sz="3600" dirty="0">
                <a:solidFill>
                  <a:prstClr val="black"/>
                </a:solidFill>
                <a:latin typeface="Cambria" panose="02040503050406030204" pitchFamily="18" charset="0"/>
                <a:ea typeface="Cambria" panose="02040503050406030204" pitchFamily="18" charset="0"/>
              </a:rPr>
              <a:t>-</a:t>
            </a:r>
            <a:r>
              <a:rPr lang="en-US" sz="3600" dirty="0" err="1">
                <a:solidFill>
                  <a:prstClr val="black"/>
                </a:solidFill>
                <a:latin typeface="Cambria" panose="02040503050406030204" pitchFamily="18" charset="0"/>
                <a:ea typeface="Cambria" panose="02040503050406030204" pitchFamily="18" charset="0"/>
              </a:rPr>
              <a:t>đô</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là</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sự</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kết</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hợp</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của</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hai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yếu</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tố</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sự</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kiên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trì</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dạy</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dỗ</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của</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thầy</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giáo</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và</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sự</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nỗ</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lực</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của</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chính</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bản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thân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mình</a:t>
            </a:r>
            <a:r>
              <a:rPr lang="en-US" sz="3600" dirty="0">
                <a:solidFill>
                  <a:prstClr val="black"/>
                </a:solidFill>
                <a:latin typeface="Cambria" panose="02040503050406030204" pitchFamily="18" charset="0"/>
                <a:ea typeface="Cambria" panose="02040503050406030204" pitchFamily="18" charset="0"/>
              </a:rPr>
              <a:t>.</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4F4088C9-21F9-402C-2FA1-C82D510E7DAC}"/>
              </a:ext>
            </a:extLst>
          </p:cNvPr>
          <p:cNvGrpSpPr/>
          <p:nvPr/>
        </p:nvGrpSpPr>
        <p:grpSpPr>
          <a:xfrm>
            <a:off x="530352" y="1580239"/>
            <a:ext cx="10798247" cy="1274123"/>
            <a:chOff x="194088" y="2737865"/>
            <a:chExt cx="10798247" cy="1274123"/>
          </a:xfrm>
        </p:grpSpPr>
        <p:sp>
          <p:nvSpPr>
            <p:cNvPr id="6" name="Rectangle: Rounded Corners 5">
              <a:extLst>
                <a:ext uri="{FF2B5EF4-FFF2-40B4-BE49-F238E27FC236}">
                  <a16:creationId xmlns:a16="http://schemas.microsoft.com/office/drawing/2014/main" id="{0B060E5B-5912-7D24-CA91-D6B459504426}"/>
                </a:ext>
              </a:extLst>
            </p:cNvPr>
            <p:cNvSpPr/>
            <p:nvPr/>
          </p:nvSpPr>
          <p:spPr>
            <a:xfrm>
              <a:off x="849443" y="3024437"/>
              <a:ext cx="10142892"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chemeClr val="accent4"/>
              </a:solidFill>
              <a:prstDash val="sysDot"/>
              <a:extLst>
                <a:ext uri="{C807C97D-BFC1-408E-A445-0C87EB9F89A2}">
                  <ask:lineSketchStyleProps xmlns:ask="http://schemas.microsoft.com/office/drawing/2018/sketchyshapes" sd="1768336300">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11921" y="65289"/>
                            <a:pt x="70499" y="-11149"/>
                            <a:pt x="164595" y="0"/>
                          </a:cubicBezTo>
                          <a:cubicBezTo>
                            <a:pt x="4858604" y="-297274"/>
                            <a:pt x="8478580" y="-229430"/>
                            <a:pt x="9978297" y="0"/>
                          </a:cubicBezTo>
                          <a:cubicBezTo>
                            <a:pt x="10073949" y="8165"/>
                            <a:pt x="10120890" y="60069"/>
                            <a:pt x="10142892" y="164595"/>
                          </a:cubicBezTo>
                          <a:cubicBezTo>
                            <a:pt x="10154142" y="434036"/>
                            <a:pt x="10188394" y="595219"/>
                            <a:pt x="10142892" y="822956"/>
                          </a:cubicBezTo>
                          <a:cubicBezTo>
                            <a:pt x="10136774" y="937456"/>
                            <a:pt x="10079861" y="997181"/>
                            <a:pt x="9978297" y="987551"/>
                          </a:cubicBezTo>
                          <a:cubicBezTo>
                            <a:pt x="5183410" y="1156141"/>
                            <a:pt x="4127347" y="889860"/>
                            <a:pt x="164595" y="987551"/>
                          </a:cubicBezTo>
                          <a:cubicBezTo>
                            <a:pt x="74959" y="999506"/>
                            <a:pt x="7694" y="901956"/>
                            <a:pt x="0" y="822956"/>
                          </a:cubicBezTo>
                          <a:cubicBezTo>
                            <a:pt x="21380" y="615129"/>
                            <a:pt x="-18817" y="275912"/>
                            <a:pt x="0" y="164595"/>
                          </a:cubicBezTo>
                          <a:close/>
                        </a:path>
                        <a:path w="10142892" h="987551" stroke="0" extrusionOk="0">
                          <a:moveTo>
                            <a:pt x="0" y="164595"/>
                          </a:moveTo>
                          <a:cubicBezTo>
                            <a:pt x="1624" y="45815"/>
                            <a:pt x="69669" y="-282"/>
                            <a:pt x="164595" y="0"/>
                          </a:cubicBezTo>
                          <a:cubicBezTo>
                            <a:pt x="1789300" y="5371"/>
                            <a:pt x="4838283" y="445889"/>
                            <a:pt x="9978297" y="0"/>
                          </a:cubicBezTo>
                          <a:cubicBezTo>
                            <a:pt x="10060699" y="-4655"/>
                            <a:pt x="10150588" y="56174"/>
                            <a:pt x="10142892" y="164595"/>
                          </a:cubicBezTo>
                          <a:cubicBezTo>
                            <a:pt x="10154527" y="271779"/>
                            <a:pt x="10173611" y="631634"/>
                            <a:pt x="10142892" y="822956"/>
                          </a:cubicBezTo>
                          <a:cubicBezTo>
                            <a:pt x="10137826" y="912465"/>
                            <a:pt x="10076788" y="994837"/>
                            <a:pt x="9978297" y="987551"/>
                          </a:cubicBezTo>
                          <a:cubicBezTo>
                            <a:pt x="7454333" y="877352"/>
                            <a:pt x="3248569" y="1065923"/>
                            <a:pt x="164595" y="987551"/>
                          </a:cubicBezTo>
                          <a:cubicBezTo>
                            <a:pt x="60036" y="976584"/>
                            <a:pt x="-5335" y="924355"/>
                            <a:pt x="0" y="822956"/>
                          </a:cubicBezTo>
                          <a:cubicBezTo>
                            <a:pt x="13084" y="574464"/>
                            <a:pt x="-16849" y="421799"/>
                            <a:pt x="0" y="164595"/>
                          </a:cubicBezTo>
                          <a:close/>
                        </a:path>
                        <a:path w="10142892" h="987551" fill="none" stroke="0" extrusionOk="0">
                          <a:moveTo>
                            <a:pt x="0" y="164595"/>
                          </a:moveTo>
                          <a:cubicBezTo>
                            <a:pt x="3394" y="66313"/>
                            <a:pt x="63809" y="-10765"/>
                            <a:pt x="164595" y="0"/>
                          </a:cubicBezTo>
                          <a:cubicBezTo>
                            <a:pt x="5157556" y="-49832"/>
                            <a:pt x="8162135" y="-34417"/>
                            <a:pt x="9978297" y="0"/>
                          </a:cubicBezTo>
                          <a:cubicBezTo>
                            <a:pt x="10066332" y="20487"/>
                            <a:pt x="10131714" y="64560"/>
                            <a:pt x="10142892" y="164595"/>
                          </a:cubicBezTo>
                          <a:cubicBezTo>
                            <a:pt x="10109207" y="412452"/>
                            <a:pt x="10185357" y="574774"/>
                            <a:pt x="10142892" y="822956"/>
                          </a:cubicBezTo>
                          <a:cubicBezTo>
                            <a:pt x="10156645" y="924045"/>
                            <a:pt x="10077528" y="1010061"/>
                            <a:pt x="9978297" y="987551"/>
                          </a:cubicBezTo>
                          <a:cubicBezTo>
                            <a:pt x="5089043" y="1152698"/>
                            <a:pt x="4278846" y="900039"/>
                            <a:pt x="164595" y="987551"/>
                          </a:cubicBezTo>
                          <a:cubicBezTo>
                            <a:pt x="70088" y="991056"/>
                            <a:pt x="-9605" y="926610"/>
                            <a:pt x="0" y="822956"/>
                          </a:cubicBezTo>
                          <a:cubicBezTo>
                            <a:pt x="4675" y="619203"/>
                            <a:pt x="-41738" y="286720"/>
                            <a:pt x="0" y="164595"/>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0F9ED5"/>
                  </a:solidFill>
                  <a:effectLst/>
                  <a:uLnTx/>
                  <a:uFillTx/>
                  <a:latin typeface="Cambria" panose="02040503050406030204" pitchFamily="18" charset="0"/>
                  <a:ea typeface="Cambria" panose="02040503050406030204" pitchFamily="18" charset="0"/>
                  <a:cs typeface="+mn-cs"/>
                </a:rPr>
                <a:t>Dùng 2 từ em tìm được ở bài tập 1 để hoàn thiện câu dưới đây:</a:t>
              </a:r>
            </a:p>
          </p:txBody>
        </p:sp>
        <p:pic>
          <p:nvPicPr>
            <p:cNvPr id="7" name="Picture 6">
              <a:extLst>
                <a:ext uri="{FF2B5EF4-FFF2-40B4-BE49-F238E27FC236}">
                  <a16:creationId xmlns:a16="http://schemas.microsoft.com/office/drawing/2014/main" id="{A31A1E10-0896-7964-D486-788A2D884EF1}"/>
                </a:ext>
              </a:extLst>
            </p:cNvPr>
            <p:cNvPicPr>
              <a:picLocks noChangeAspect="1"/>
            </p:cNvPicPr>
            <p:nvPr/>
          </p:nvPicPr>
          <p:blipFill>
            <a:blip r:embed="rId2"/>
            <a:stretch>
              <a:fillRect/>
            </a:stretch>
          </p:blipFill>
          <p:spPr>
            <a:xfrm rot="626717">
              <a:off x="194088" y="2737865"/>
              <a:ext cx="814335" cy="1051849"/>
            </a:xfrm>
            <a:prstGeom prst="rect">
              <a:avLst/>
            </a:prstGeom>
          </p:spPr>
        </p:pic>
      </p:grpSp>
      <p:pic>
        <p:nvPicPr>
          <p:cNvPr id="9" name="Picture 8">
            <a:extLst>
              <a:ext uri="{FF2B5EF4-FFF2-40B4-BE49-F238E27FC236}">
                <a16:creationId xmlns:a16="http://schemas.microsoft.com/office/drawing/2014/main" id="{AFF1762C-1A2C-876D-C92A-94E0E4A47287}"/>
              </a:ext>
            </a:extLst>
          </p:cNvPr>
          <p:cNvPicPr>
            <a:picLocks noChangeAspect="1"/>
          </p:cNvPicPr>
          <p:nvPr/>
        </p:nvPicPr>
        <p:blipFill>
          <a:blip r:embed="rId3"/>
          <a:stretch>
            <a:fillRect/>
          </a:stretch>
        </p:blipFill>
        <p:spPr>
          <a:xfrm>
            <a:off x="3639136" y="151322"/>
            <a:ext cx="4060288" cy="1414395"/>
          </a:xfrm>
          <a:prstGeom prst="rect">
            <a:avLst/>
          </a:prstGeom>
        </p:spPr>
      </p:pic>
      <p:pic>
        <p:nvPicPr>
          <p:cNvPr id="3" name="Picture 2">
            <a:extLst>
              <a:ext uri="{FF2B5EF4-FFF2-40B4-BE49-F238E27FC236}">
                <a16:creationId xmlns:a16="http://schemas.microsoft.com/office/drawing/2014/main" id="{32036E8A-3591-B8F4-AC62-795DA2370249}"/>
              </a:ext>
            </a:extLst>
          </p:cNvPr>
          <p:cNvPicPr>
            <a:picLocks noChangeAspect="1"/>
          </p:cNvPicPr>
          <p:nvPr/>
        </p:nvPicPr>
        <p:blipFill>
          <a:blip r:embed="rId4"/>
          <a:stretch>
            <a:fillRect/>
          </a:stretch>
        </p:blipFill>
        <p:spPr>
          <a:xfrm>
            <a:off x="2112327" y="4246879"/>
            <a:ext cx="1413193" cy="961475"/>
          </a:xfrm>
          <a:prstGeom prst="rect">
            <a:avLst/>
          </a:prstGeom>
        </p:spPr>
      </p:pic>
      <p:pic>
        <p:nvPicPr>
          <p:cNvPr id="8" name="Picture 7">
            <a:extLst>
              <a:ext uri="{FF2B5EF4-FFF2-40B4-BE49-F238E27FC236}">
                <a16:creationId xmlns:a16="http://schemas.microsoft.com/office/drawing/2014/main" id="{B3B0B0C4-9A7A-FDC0-C761-1C220C628CD4}"/>
              </a:ext>
            </a:extLst>
          </p:cNvPr>
          <p:cNvPicPr>
            <a:picLocks noChangeAspect="1"/>
          </p:cNvPicPr>
          <p:nvPr/>
        </p:nvPicPr>
        <p:blipFill>
          <a:blip r:embed="rId4"/>
          <a:stretch>
            <a:fillRect/>
          </a:stretch>
        </p:blipFill>
        <p:spPr>
          <a:xfrm>
            <a:off x="9386887" y="4145279"/>
            <a:ext cx="1352233" cy="961475"/>
          </a:xfrm>
          <a:prstGeom prst="rect">
            <a:avLst/>
          </a:prstGeom>
        </p:spPr>
      </p:pic>
    </p:spTree>
    <p:extLst>
      <p:ext uri="{BB962C8B-B14F-4D97-AF65-F5344CB8AC3E}">
        <p14:creationId xmlns:p14="http://schemas.microsoft.com/office/powerpoint/2010/main" val="508549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xit" presetSubtype="32" fill="hold" nodeType="clickEffect">
                                  <p:stCondLst>
                                    <p:cond delay="0"/>
                                  </p:stCondLst>
                                  <p:childTnLst>
                                    <p:anim calcmode="lin" valueType="num">
                                      <p:cBhvr>
                                        <p:cTn id="22" dur="500"/>
                                        <p:tgtEl>
                                          <p:spTgt spid="3"/>
                                        </p:tgtEl>
                                        <p:attrNameLst>
                                          <p:attrName>ppt_w</p:attrName>
                                        </p:attrNameLst>
                                      </p:cBhvr>
                                      <p:tavLst>
                                        <p:tav tm="0">
                                          <p:val>
                                            <p:strVal val="ppt_w"/>
                                          </p:val>
                                        </p:tav>
                                        <p:tav tm="100000">
                                          <p:val>
                                            <p:fltVal val="0"/>
                                          </p:val>
                                        </p:tav>
                                      </p:tavLst>
                                    </p:anim>
                                    <p:anim calcmode="lin" valueType="num">
                                      <p:cBhvr>
                                        <p:cTn id="23" dur="500"/>
                                        <p:tgtEl>
                                          <p:spTgt spid="3"/>
                                        </p:tgtEl>
                                        <p:attrNameLst>
                                          <p:attrName>ppt_h</p:attrName>
                                        </p:attrNameLst>
                                      </p:cBhvr>
                                      <p:tavLst>
                                        <p:tav tm="0">
                                          <p:val>
                                            <p:strVal val="ppt_h"/>
                                          </p:val>
                                        </p:tav>
                                        <p:tav tm="100000">
                                          <p:val>
                                            <p:fltVal val="0"/>
                                          </p:val>
                                        </p:tav>
                                      </p:tavLst>
                                    </p:anim>
                                    <p:animEffect transition="out" filter="fade">
                                      <p:cBhvr>
                                        <p:cTn id="24" dur="500"/>
                                        <p:tgtEl>
                                          <p:spTgt spid="3"/>
                                        </p:tgtEl>
                                      </p:cBhvr>
                                    </p:animEffect>
                                    <p:set>
                                      <p:cBhvr>
                                        <p:cTn id="25" dur="1" fill="hold">
                                          <p:stCondLst>
                                            <p:cond delay="499"/>
                                          </p:stCondLst>
                                        </p:cTn>
                                        <p:tgtEl>
                                          <p:spTgt spid="3"/>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53" presetClass="exit" presetSubtype="32" fill="hold" nodeType="clickEffect">
                                  <p:stCondLst>
                                    <p:cond delay="0"/>
                                  </p:stCondLst>
                                  <p:childTnLst>
                                    <p:anim calcmode="lin" valueType="num">
                                      <p:cBhvr>
                                        <p:cTn id="29" dur="500"/>
                                        <p:tgtEl>
                                          <p:spTgt spid="8"/>
                                        </p:tgtEl>
                                        <p:attrNameLst>
                                          <p:attrName>ppt_w</p:attrName>
                                        </p:attrNameLst>
                                      </p:cBhvr>
                                      <p:tavLst>
                                        <p:tav tm="0">
                                          <p:val>
                                            <p:strVal val="ppt_w"/>
                                          </p:val>
                                        </p:tav>
                                        <p:tav tm="100000">
                                          <p:val>
                                            <p:fltVal val="0"/>
                                          </p:val>
                                        </p:tav>
                                      </p:tavLst>
                                    </p:anim>
                                    <p:anim calcmode="lin" valueType="num">
                                      <p:cBhvr>
                                        <p:cTn id="30" dur="500"/>
                                        <p:tgtEl>
                                          <p:spTgt spid="8"/>
                                        </p:tgtEl>
                                        <p:attrNameLst>
                                          <p:attrName>ppt_h</p:attrName>
                                        </p:attrNameLst>
                                      </p:cBhvr>
                                      <p:tavLst>
                                        <p:tav tm="0">
                                          <p:val>
                                            <p:strVal val="ppt_h"/>
                                          </p:val>
                                        </p:tav>
                                        <p:tav tm="100000">
                                          <p:val>
                                            <p:fltVal val="0"/>
                                          </p:val>
                                        </p:tav>
                                      </p:tavLst>
                                    </p:anim>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5" name="Group 14">
            <a:extLst>
              <a:ext uri="{FF2B5EF4-FFF2-40B4-BE49-F238E27FC236}">
                <a16:creationId xmlns:a16="http://schemas.microsoft.com/office/drawing/2014/main" id="{C3AC2D45-0C3E-CE3B-6662-6EFF066466DD}"/>
              </a:ext>
            </a:extLst>
          </p:cNvPr>
          <p:cNvGrpSpPr/>
          <p:nvPr/>
        </p:nvGrpSpPr>
        <p:grpSpPr>
          <a:xfrm>
            <a:off x="727983" y="90143"/>
            <a:ext cx="5368017" cy="1261138"/>
            <a:chOff x="727983" y="455902"/>
            <a:chExt cx="5368017" cy="1523771"/>
          </a:xfrm>
        </p:grpSpPr>
        <p:sp>
          <p:nvSpPr>
            <p:cNvPr id="6" name="Freeform 22">
              <a:extLst>
                <a:ext uri="{FF2B5EF4-FFF2-40B4-BE49-F238E27FC236}">
                  <a16:creationId xmlns:a16="http://schemas.microsoft.com/office/drawing/2014/main" id="{CC103F32-C171-C74F-FD9F-3F5664F92F75}"/>
                </a:ext>
              </a:extLst>
            </p:cNvPr>
            <p:cNvSpPr/>
            <p:nvPr/>
          </p:nvSpPr>
          <p:spPr>
            <a:xfrm>
              <a:off x="727983" y="455902"/>
              <a:ext cx="5368017" cy="1523771"/>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2"/>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600" b="0" i="0" u="none" strike="noStrike" kern="0" cap="none" spc="0" normalizeH="0" baseline="0" noProof="0">
                <a:ln>
                  <a:noFill/>
                </a:ln>
                <a:solidFill>
                  <a:prstClr val="black"/>
                </a:solidFill>
                <a:effectLst/>
                <a:uLnTx/>
                <a:uFillTx/>
              </a:endParaRPr>
            </a:p>
          </p:txBody>
        </p:sp>
        <p:sp>
          <p:nvSpPr>
            <p:cNvPr id="14" name="TextBox 13">
              <a:extLst>
                <a:ext uri="{FF2B5EF4-FFF2-40B4-BE49-F238E27FC236}">
                  <a16:creationId xmlns:a16="http://schemas.microsoft.com/office/drawing/2014/main" id="{9DB27507-8541-971E-E4C0-9E9C3EED06CC}"/>
                </a:ext>
              </a:extLst>
            </p:cNvPr>
            <p:cNvSpPr txBox="1"/>
            <p:nvPr/>
          </p:nvSpPr>
          <p:spPr>
            <a:xfrm>
              <a:off x="1036720" y="850393"/>
              <a:ext cx="4947520" cy="954107"/>
            </a:xfrm>
            <a:prstGeom prst="rect">
              <a:avLst/>
            </a:prstGeom>
            <a:noFill/>
          </p:spPr>
          <p:txBody>
            <a:bodyPr wrap="square">
              <a:spAutoFit/>
            </a:bodyPr>
            <a:lstStyle/>
            <a:p>
              <a:r>
                <a:rPr lang="vi-VN" sz="2800" b="1" i="1" dirty="0">
                  <a:latin typeface="Calibri" panose="020F0502020204030204" pitchFamily="34" charset="0"/>
                  <a:ea typeface="Calibri" panose="020F0502020204030204" pitchFamily="34" charset="0"/>
                  <a:cs typeface="Calibri" panose="020F0502020204030204" pitchFamily="34" charset="0"/>
                </a:rPr>
                <a:t>Đoạn 1: </a:t>
              </a:r>
              <a:r>
                <a:rPr lang="vi-VN" sz="2800" dirty="0">
                  <a:latin typeface="Calibri" panose="020F0502020204030204" pitchFamily="34" charset="0"/>
                  <a:ea typeface="Calibri" panose="020F0502020204030204" pitchFamily="34" charset="0"/>
                  <a:cs typeface="Calibri" panose="020F0502020204030204" pitchFamily="34" charset="0"/>
                </a:rPr>
                <a:t>Lê-ô-nác-đô đa Vin-xi </a:t>
              </a:r>
              <a:r>
                <a:rPr lang="en-US" sz="2800" dirty="0" err="1">
                  <a:latin typeface="Calibri" panose="020F0502020204030204" pitchFamily="34" charset="0"/>
                  <a:ea typeface="Calibri" panose="020F0502020204030204" pitchFamily="34" charset="0"/>
                  <a:cs typeface="Calibri" panose="020F0502020204030204" pitchFamily="34" charset="0"/>
                </a:rPr>
                <a:t>đến</a:t>
              </a:r>
              <a:r>
                <a:rPr lang="vi-VN" sz="2800" dirty="0">
                  <a:latin typeface="Calibri" panose="020F0502020204030204" pitchFamily="34" charset="0"/>
                  <a:ea typeface="Calibri" panose="020F0502020204030204" pitchFamily="34" charset="0"/>
                  <a:cs typeface="Calibri" panose="020F0502020204030204" pitchFamily="34" charset="0"/>
                </a:rPr>
                <a:t>... </a:t>
              </a:r>
              <a:r>
                <a:rPr lang="vi-VN" sz="2800" i="1" dirty="0">
                  <a:latin typeface="Calibri" panose="020F0502020204030204" pitchFamily="34" charset="0"/>
                  <a:ea typeface="Calibri" panose="020F0502020204030204" pitchFamily="34" charset="0"/>
                  <a:cs typeface="Calibri" panose="020F0502020204030204" pitchFamily="34" charset="0"/>
                </a:rPr>
                <a:t>để học vẽ</a:t>
              </a:r>
              <a:r>
                <a:rPr lang="vi-VN" sz="2800" dirty="0">
                  <a:latin typeface="Calibri" panose="020F0502020204030204" pitchFamily="34" charset="0"/>
                  <a:ea typeface="Calibri" panose="020F0502020204030204" pitchFamily="34" charset="0"/>
                  <a:cs typeface="Calibri" panose="020F0502020204030204" pitchFamily="34" charset="0"/>
                </a:rPr>
                <a:t>.</a:t>
              </a:r>
            </a:p>
          </p:txBody>
        </p:sp>
      </p:grpSp>
      <p:grpSp>
        <p:nvGrpSpPr>
          <p:cNvPr id="17" name="Group 16">
            <a:extLst>
              <a:ext uri="{FF2B5EF4-FFF2-40B4-BE49-F238E27FC236}">
                <a16:creationId xmlns:a16="http://schemas.microsoft.com/office/drawing/2014/main" id="{4DE7F9EC-5468-CB0D-34BC-6ADD891CEB45}"/>
              </a:ext>
            </a:extLst>
          </p:cNvPr>
          <p:cNvGrpSpPr/>
          <p:nvPr/>
        </p:nvGrpSpPr>
        <p:grpSpPr>
          <a:xfrm>
            <a:off x="577175" y="1397527"/>
            <a:ext cx="5959032" cy="1315193"/>
            <a:chOff x="588398" y="2156869"/>
            <a:chExt cx="5959032" cy="1523771"/>
          </a:xfrm>
        </p:grpSpPr>
        <p:sp>
          <p:nvSpPr>
            <p:cNvPr id="7" name="Freeform 22">
              <a:extLst>
                <a:ext uri="{FF2B5EF4-FFF2-40B4-BE49-F238E27FC236}">
                  <a16:creationId xmlns:a16="http://schemas.microsoft.com/office/drawing/2014/main" id="{157C8A00-6027-1C81-3D5E-432EAF0FB054}"/>
                </a:ext>
              </a:extLst>
            </p:cNvPr>
            <p:cNvSpPr/>
            <p:nvPr/>
          </p:nvSpPr>
          <p:spPr>
            <a:xfrm>
              <a:off x="588398" y="2156869"/>
              <a:ext cx="5959032" cy="1523771"/>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2"/>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600" b="0" i="0" u="none" strike="noStrike" kern="0" cap="none" spc="0" normalizeH="0" baseline="0" noProof="0">
                <a:ln>
                  <a:noFill/>
                </a:ln>
                <a:solidFill>
                  <a:prstClr val="black"/>
                </a:solidFill>
                <a:effectLst/>
                <a:uLnTx/>
                <a:uFillTx/>
              </a:endParaRPr>
            </a:p>
          </p:txBody>
        </p:sp>
        <p:sp>
          <p:nvSpPr>
            <p:cNvPr id="16" name="TextBox 15">
              <a:extLst>
                <a:ext uri="{FF2B5EF4-FFF2-40B4-BE49-F238E27FC236}">
                  <a16:creationId xmlns:a16="http://schemas.microsoft.com/office/drawing/2014/main" id="{67DA47AE-BF3E-5CD3-1B52-A3F05EA58D7C}"/>
                </a:ext>
              </a:extLst>
            </p:cNvPr>
            <p:cNvSpPr txBox="1"/>
            <p:nvPr/>
          </p:nvSpPr>
          <p:spPr>
            <a:xfrm>
              <a:off x="1036720" y="2531821"/>
              <a:ext cx="4742288" cy="954107"/>
            </a:xfrm>
            <a:prstGeom prst="rect">
              <a:avLst/>
            </a:prstGeom>
            <a:noFill/>
          </p:spPr>
          <p:txBody>
            <a:bodyPr wrap="square">
              <a:spAutoFit/>
            </a:bodyPr>
            <a:lstStyle/>
            <a:p>
              <a:r>
                <a:rPr lang="vi-VN" sz="2800" b="1" dirty="0">
                  <a:latin typeface="Calibri" panose="020F0502020204030204" pitchFamily="34" charset="0"/>
                  <a:ea typeface="Calibri" panose="020F0502020204030204" pitchFamily="34" charset="0"/>
                  <a:cs typeface="Calibri" panose="020F0502020204030204" pitchFamily="34" charset="0"/>
                </a:rPr>
                <a:t>Đoạn 2: </a:t>
              </a:r>
              <a:r>
                <a:rPr lang="vi-VN" sz="2800" dirty="0">
                  <a:latin typeface="Calibri" panose="020F0502020204030204" pitchFamily="34" charset="0"/>
                  <a:ea typeface="Calibri" panose="020F0502020204030204" pitchFamily="34" charset="0"/>
                  <a:cs typeface="Calibri" panose="020F0502020204030204" pitchFamily="34" charset="0"/>
                </a:rPr>
                <a:t>Buổi học đầu tiên</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đến</a:t>
              </a:r>
              <a:r>
                <a:rPr lang="vi-VN" sz="2800" dirty="0">
                  <a:latin typeface="Calibri" panose="020F0502020204030204" pitchFamily="34" charset="0"/>
                  <a:ea typeface="Calibri" panose="020F0502020204030204" pitchFamily="34" charset="0"/>
                  <a:cs typeface="Calibri" panose="020F0502020204030204" pitchFamily="34" charset="0"/>
                </a:rPr>
                <a:t> ... </a:t>
              </a:r>
              <a:r>
                <a:rPr lang="vi-VN" sz="2800" i="1" dirty="0">
                  <a:latin typeface="Calibri" panose="020F0502020204030204" pitchFamily="34" charset="0"/>
                  <a:ea typeface="Calibri" panose="020F0502020204030204" pitchFamily="34" charset="0"/>
                  <a:cs typeface="Calibri" panose="020F0502020204030204" pitchFamily="34" charset="0"/>
                </a:rPr>
                <a:t>năng lực của mình.</a:t>
              </a:r>
            </a:p>
          </p:txBody>
        </p:sp>
      </p:grpSp>
      <p:grpSp>
        <p:nvGrpSpPr>
          <p:cNvPr id="20" name="Group 19">
            <a:extLst>
              <a:ext uri="{FF2B5EF4-FFF2-40B4-BE49-F238E27FC236}">
                <a16:creationId xmlns:a16="http://schemas.microsoft.com/office/drawing/2014/main" id="{3A5FC847-9496-E102-DDAC-019A416B9D6A}"/>
              </a:ext>
            </a:extLst>
          </p:cNvPr>
          <p:cNvGrpSpPr/>
          <p:nvPr/>
        </p:nvGrpSpPr>
        <p:grpSpPr>
          <a:xfrm>
            <a:off x="292694" y="2806513"/>
            <a:ext cx="6859945" cy="973007"/>
            <a:chOff x="577175" y="3497392"/>
            <a:chExt cx="5959032" cy="1523771"/>
          </a:xfrm>
        </p:grpSpPr>
        <p:sp>
          <p:nvSpPr>
            <p:cNvPr id="11" name="Freeform 22">
              <a:extLst>
                <a:ext uri="{FF2B5EF4-FFF2-40B4-BE49-F238E27FC236}">
                  <a16:creationId xmlns:a16="http://schemas.microsoft.com/office/drawing/2014/main" id="{D7F8CB18-64AC-0371-5E5F-D0C7538FA12A}"/>
                </a:ext>
              </a:extLst>
            </p:cNvPr>
            <p:cNvSpPr/>
            <p:nvPr/>
          </p:nvSpPr>
          <p:spPr>
            <a:xfrm>
              <a:off x="577175" y="3497392"/>
              <a:ext cx="5959032" cy="1523771"/>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2"/>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9" name="TextBox 18">
              <a:extLst>
                <a:ext uri="{FF2B5EF4-FFF2-40B4-BE49-F238E27FC236}">
                  <a16:creationId xmlns:a16="http://schemas.microsoft.com/office/drawing/2014/main" id="{F92679B9-8426-89E7-2498-68FA082F5005}"/>
                </a:ext>
              </a:extLst>
            </p:cNvPr>
            <p:cNvSpPr txBox="1"/>
            <p:nvPr/>
          </p:nvSpPr>
          <p:spPr>
            <a:xfrm>
              <a:off x="995064" y="3956320"/>
              <a:ext cx="5100936" cy="954107"/>
            </a:xfrm>
            <a:prstGeom prst="rect">
              <a:avLst/>
            </a:prstGeom>
            <a:noFill/>
          </p:spPr>
          <p:txBody>
            <a:bodyPr wrap="square">
              <a:spAutoFit/>
            </a:bodyPr>
            <a:lstStyle/>
            <a:p>
              <a:r>
                <a:rPr lang="vi-VN" sz="2800" dirty="0">
                  <a:latin typeface="Calibri" panose="020F0502020204030204" pitchFamily="34" charset="0"/>
                  <a:ea typeface="Calibri" panose="020F0502020204030204" pitchFamily="34" charset="0"/>
                  <a:cs typeface="Calibri" panose="020F0502020204030204" pitchFamily="34" charset="0"/>
                </a:rPr>
                <a:t>Đoạn 3: Một hôm </a:t>
              </a:r>
              <a:r>
                <a:rPr lang="en-US" sz="2800" dirty="0" err="1">
                  <a:latin typeface="Calibri" panose="020F0502020204030204" pitchFamily="34" charset="0"/>
                  <a:ea typeface="Calibri" panose="020F0502020204030204" pitchFamily="34" charset="0"/>
                  <a:cs typeface="Calibri" panose="020F0502020204030204" pitchFamily="34" charset="0"/>
                </a:rPr>
                <a:t>đến</a:t>
              </a:r>
              <a:r>
                <a:rPr lang="vi-VN" sz="2800" dirty="0">
                  <a:latin typeface="Calibri" panose="020F0502020204030204" pitchFamily="34" charset="0"/>
                  <a:ea typeface="Calibri" panose="020F0502020204030204" pitchFamily="34" charset="0"/>
                  <a:cs typeface="Calibri" panose="020F0502020204030204" pitchFamily="34" charset="0"/>
                </a:rPr>
                <a:t>... </a:t>
              </a:r>
              <a:r>
                <a:rPr lang="vi-VN" sz="2800" i="1" dirty="0">
                  <a:latin typeface="Calibri" panose="020F0502020204030204" pitchFamily="34" charset="0"/>
                  <a:ea typeface="Calibri" panose="020F0502020204030204" pitchFamily="34" charset="0"/>
                  <a:cs typeface="Calibri" panose="020F0502020204030204" pitchFamily="34" charset="0"/>
                </a:rPr>
                <a:t>sự khổ luyện.”.</a:t>
              </a:r>
            </a:p>
          </p:txBody>
        </p:sp>
      </p:grpSp>
      <p:grpSp>
        <p:nvGrpSpPr>
          <p:cNvPr id="23" name="Group 22">
            <a:extLst>
              <a:ext uri="{FF2B5EF4-FFF2-40B4-BE49-F238E27FC236}">
                <a16:creationId xmlns:a16="http://schemas.microsoft.com/office/drawing/2014/main" id="{A390AE4B-DCD7-1A52-5141-A17998D5294D}"/>
              </a:ext>
            </a:extLst>
          </p:cNvPr>
          <p:cNvGrpSpPr/>
          <p:nvPr/>
        </p:nvGrpSpPr>
        <p:grpSpPr>
          <a:xfrm>
            <a:off x="709255" y="3819144"/>
            <a:ext cx="6171098" cy="1352296"/>
            <a:chOff x="577175" y="5129784"/>
            <a:chExt cx="6171098" cy="1544038"/>
          </a:xfrm>
        </p:grpSpPr>
        <p:sp>
          <p:nvSpPr>
            <p:cNvPr id="8" name="Freeform 22">
              <a:extLst>
                <a:ext uri="{FF2B5EF4-FFF2-40B4-BE49-F238E27FC236}">
                  <a16:creationId xmlns:a16="http://schemas.microsoft.com/office/drawing/2014/main" id="{75504982-6F81-E226-CEAD-20E4EC3FBB86}"/>
                </a:ext>
              </a:extLst>
            </p:cNvPr>
            <p:cNvSpPr/>
            <p:nvPr/>
          </p:nvSpPr>
          <p:spPr>
            <a:xfrm>
              <a:off x="577175" y="5129784"/>
              <a:ext cx="6171098" cy="1544038"/>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2"/>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600" b="0" i="0" u="none" strike="noStrike" kern="0" cap="none" spc="0" normalizeH="0" baseline="0" noProof="0">
                <a:ln>
                  <a:noFill/>
                </a:ln>
                <a:solidFill>
                  <a:prstClr val="black"/>
                </a:solidFill>
                <a:effectLst/>
                <a:uLnTx/>
                <a:uFillTx/>
              </a:endParaRPr>
            </a:p>
          </p:txBody>
        </p:sp>
        <p:sp>
          <p:nvSpPr>
            <p:cNvPr id="22" name="TextBox 21">
              <a:extLst>
                <a:ext uri="{FF2B5EF4-FFF2-40B4-BE49-F238E27FC236}">
                  <a16:creationId xmlns:a16="http://schemas.microsoft.com/office/drawing/2014/main" id="{B55171BB-1BC5-EF85-548F-7C73295A473B}"/>
                </a:ext>
              </a:extLst>
            </p:cNvPr>
            <p:cNvSpPr txBox="1"/>
            <p:nvPr/>
          </p:nvSpPr>
          <p:spPr>
            <a:xfrm>
              <a:off x="1025497" y="5583012"/>
              <a:ext cx="5598823" cy="954107"/>
            </a:xfrm>
            <a:prstGeom prst="rect">
              <a:avLst/>
            </a:prstGeom>
            <a:noFill/>
          </p:spPr>
          <p:txBody>
            <a:bodyPr wrap="square">
              <a:spAutoFit/>
            </a:bodyPr>
            <a:lstStyle/>
            <a:p>
              <a:r>
                <a:rPr lang="vi-VN" sz="2800" b="1" dirty="0">
                  <a:latin typeface="Calibri" panose="020F0502020204030204" pitchFamily="34" charset="0"/>
                  <a:ea typeface="Calibri" panose="020F0502020204030204" pitchFamily="34" charset="0"/>
                  <a:cs typeface="Calibri" panose="020F0502020204030204" pitchFamily="34" charset="0"/>
                </a:rPr>
                <a:t>Đoạn 4: </a:t>
              </a:r>
              <a:r>
                <a:rPr lang="vi-VN" sz="2800" dirty="0">
                  <a:latin typeface="Calibri" panose="020F0502020204030204" pitchFamily="34" charset="0"/>
                  <a:ea typeface="Calibri" panose="020F0502020204030204" pitchFamily="34" charset="0"/>
                  <a:cs typeface="Calibri" panose="020F0502020204030204" pitchFamily="34" charset="0"/>
                </a:rPr>
                <a:t>Ngừng một lát,</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đến</a:t>
              </a:r>
              <a:r>
                <a:rPr lang="vi-VN" sz="2800" dirty="0">
                  <a:latin typeface="Calibri" panose="020F0502020204030204" pitchFamily="34" charset="0"/>
                  <a:ea typeface="Calibri" panose="020F0502020204030204" pitchFamily="34" charset="0"/>
                  <a:cs typeface="Calibri" panose="020F0502020204030204" pitchFamily="34" charset="0"/>
                </a:rPr>
                <a:t>... </a:t>
              </a:r>
              <a:r>
                <a:rPr lang="vi-VN" sz="2800" i="1" dirty="0">
                  <a:latin typeface="Calibri" panose="020F0502020204030204" pitchFamily="34" charset="0"/>
                  <a:ea typeface="Calibri" panose="020F0502020204030204" pitchFamily="34" charset="0"/>
                  <a:cs typeface="Calibri" panose="020F0502020204030204" pitchFamily="34" charset="0"/>
                </a:rPr>
                <a:t>khổ công của thầy.</a:t>
              </a:r>
            </a:p>
          </p:txBody>
        </p:sp>
      </p:grpSp>
      <p:pic>
        <p:nvPicPr>
          <p:cNvPr id="9" name="Picture 8">
            <a:extLst>
              <a:ext uri="{FF2B5EF4-FFF2-40B4-BE49-F238E27FC236}">
                <a16:creationId xmlns:a16="http://schemas.microsoft.com/office/drawing/2014/main" id="{28015C7C-A22A-0148-75A9-777492BB79C2}"/>
              </a:ext>
            </a:extLst>
          </p:cNvPr>
          <p:cNvPicPr>
            <a:picLocks noChangeAspect="1"/>
          </p:cNvPicPr>
          <p:nvPr/>
        </p:nvPicPr>
        <p:blipFill>
          <a:blip r:embed="rId3"/>
          <a:stretch>
            <a:fillRect/>
          </a:stretch>
        </p:blipFill>
        <p:spPr>
          <a:xfrm>
            <a:off x="7035632" y="359538"/>
            <a:ext cx="3871296" cy="2908044"/>
          </a:xfrm>
          <a:prstGeom prst="rect">
            <a:avLst/>
          </a:prstGeom>
        </p:spPr>
      </p:pic>
      <p:grpSp>
        <p:nvGrpSpPr>
          <p:cNvPr id="12" name="Group 11">
            <a:extLst>
              <a:ext uri="{FF2B5EF4-FFF2-40B4-BE49-F238E27FC236}">
                <a16:creationId xmlns:a16="http://schemas.microsoft.com/office/drawing/2014/main" id="{00D9C476-3312-84D7-1C2D-FBDFE1819D0E}"/>
              </a:ext>
            </a:extLst>
          </p:cNvPr>
          <p:cNvGrpSpPr/>
          <p:nvPr/>
        </p:nvGrpSpPr>
        <p:grpSpPr>
          <a:xfrm>
            <a:off x="699095" y="5150104"/>
            <a:ext cx="6171098" cy="1352296"/>
            <a:chOff x="577175" y="5129784"/>
            <a:chExt cx="6171098" cy="1544038"/>
          </a:xfrm>
        </p:grpSpPr>
        <p:sp>
          <p:nvSpPr>
            <p:cNvPr id="13" name="Freeform 22">
              <a:extLst>
                <a:ext uri="{FF2B5EF4-FFF2-40B4-BE49-F238E27FC236}">
                  <a16:creationId xmlns:a16="http://schemas.microsoft.com/office/drawing/2014/main" id="{E40422FE-D8EB-D2DE-4395-6F72A3C73AE2}"/>
                </a:ext>
              </a:extLst>
            </p:cNvPr>
            <p:cNvSpPr/>
            <p:nvPr/>
          </p:nvSpPr>
          <p:spPr>
            <a:xfrm>
              <a:off x="577175" y="5129784"/>
              <a:ext cx="6171098" cy="1544038"/>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2"/>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600" b="0" i="0" u="none" strike="noStrike" kern="0" cap="none" spc="0" normalizeH="0" baseline="0" noProof="0">
                <a:ln>
                  <a:noFill/>
                </a:ln>
                <a:solidFill>
                  <a:prstClr val="black"/>
                </a:solidFill>
                <a:effectLst/>
                <a:uLnTx/>
                <a:uFillTx/>
              </a:endParaRPr>
            </a:p>
          </p:txBody>
        </p:sp>
        <p:sp>
          <p:nvSpPr>
            <p:cNvPr id="18" name="TextBox 17">
              <a:extLst>
                <a:ext uri="{FF2B5EF4-FFF2-40B4-BE49-F238E27FC236}">
                  <a16:creationId xmlns:a16="http://schemas.microsoft.com/office/drawing/2014/main" id="{2954966A-F9A6-3E5A-A607-4C00ED8182D1}"/>
                </a:ext>
              </a:extLst>
            </p:cNvPr>
            <p:cNvSpPr txBox="1"/>
            <p:nvPr/>
          </p:nvSpPr>
          <p:spPr>
            <a:xfrm>
              <a:off x="1045817" y="5745420"/>
              <a:ext cx="5598823" cy="597407"/>
            </a:xfrm>
            <a:prstGeom prst="rect">
              <a:avLst/>
            </a:prstGeom>
            <a:noFill/>
          </p:spPr>
          <p:txBody>
            <a:bodyPr wrap="square">
              <a:spAutoFit/>
            </a:bodyPr>
            <a:lstStyle/>
            <a:p>
              <a:r>
                <a:rPr lang="vi-VN" sz="2800" b="1" dirty="0">
                  <a:latin typeface="Calibri" panose="020F0502020204030204" pitchFamily="34" charset="0"/>
                  <a:ea typeface="Calibri" panose="020F0502020204030204" pitchFamily="34" charset="0"/>
                  <a:cs typeface="Calibri" panose="020F0502020204030204" pitchFamily="34" charset="0"/>
                </a:rPr>
                <a:t>Đoạn </a:t>
              </a:r>
              <a:r>
                <a:rPr lang="en-US" sz="2800" b="1" dirty="0">
                  <a:latin typeface="Calibri" panose="020F0502020204030204" pitchFamily="34" charset="0"/>
                  <a:ea typeface="Calibri" panose="020F0502020204030204" pitchFamily="34" charset="0"/>
                  <a:cs typeface="Calibri" panose="020F0502020204030204" pitchFamily="34" charset="0"/>
                </a:rPr>
                <a:t>5</a:t>
              </a:r>
              <a:r>
                <a:rPr lang="vi-VN" sz="2800" b="1" dirty="0">
                  <a:latin typeface="Calibri" panose="020F0502020204030204" pitchFamily="34" charset="0"/>
                  <a:ea typeface="Calibri" panose="020F0502020204030204" pitchFamily="34" charset="0"/>
                  <a:cs typeface="Calibri" panose="020F0502020204030204" pitchFamily="34" charset="0"/>
                </a:rPr>
                <a:t>: </a:t>
              </a:r>
              <a:r>
                <a:rPr lang="en-US" sz="2800" b="1" dirty="0" err="1">
                  <a:latin typeface="Calibri" panose="020F0502020204030204" pitchFamily="34" charset="0"/>
                  <a:ea typeface="Calibri" panose="020F0502020204030204" pitchFamily="34" charset="0"/>
                  <a:cs typeface="Calibri" panose="020F0502020204030204" pitchFamily="34" charset="0"/>
                </a:rPr>
                <a:t>Đoạn</a:t>
              </a:r>
              <a:r>
                <a:rPr lang="en-US" sz="2800" b="1" dirty="0">
                  <a:latin typeface="Calibri" panose="020F0502020204030204" pitchFamily="34" charset="0"/>
                  <a:ea typeface="Calibri" panose="020F0502020204030204" pitchFamily="34" charset="0"/>
                  <a:cs typeface="Calibri" panose="020F0502020204030204" pitchFamily="34" charset="0"/>
                </a:rPr>
                <a:t> </a:t>
              </a:r>
              <a:r>
                <a:rPr lang="en-US" sz="2800" b="1" dirty="0" err="1">
                  <a:latin typeface="Calibri" panose="020F0502020204030204" pitchFamily="34" charset="0"/>
                  <a:ea typeface="Calibri" panose="020F0502020204030204" pitchFamily="34" charset="0"/>
                  <a:cs typeface="Calibri" panose="020F0502020204030204" pitchFamily="34" charset="0"/>
                </a:rPr>
                <a:t>còn</a:t>
              </a:r>
              <a:r>
                <a:rPr lang="en-US" sz="2800" b="1" dirty="0">
                  <a:latin typeface="Calibri" panose="020F0502020204030204" pitchFamily="34" charset="0"/>
                  <a:ea typeface="Calibri" panose="020F0502020204030204" pitchFamily="34" charset="0"/>
                  <a:cs typeface="Calibri" panose="020F0502020204030204" pitchFamily="34" charset="0"/>
                </a:rPr>
                <a:t> </a:t>
              </a:r>
              <a:r>
                <a:rPr lang="en-US" sz="2800" b="1" dirty="0" err="1">
                  <a:latin typeface="Calibri" panose="020F0502020204030204" pitchFamily="34" charset="0"/>
                  <a:ea typeface="Calibri" panose="020F0502020204030204" pitchFamily="34" charset="0"/>
                  <a:cs typeface="Calibri" panose="020F0502020204030204" pitchFamily="34" charset="0"/>
                </a:rPr>
                <a:t>lại</a:t>
              </a:r>
              <a:endParaRPr lang="vi-VN" sz="2800" i="1" dirty="0">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141351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B7E11B9B-AA3C-2448-8A18-3E8485EEF63E}"/>
              </a:ext>
            </a:extLst>
          </p:cNvPr>
          <p:cNvSpPr/>
          <p:nvPr/>
        </p:nvSpPr>
        <p:spPr>
          <a:xfrm>
            <a:off x="522224" y="393683"/>
            <a:ext cx="5944616" cy="1124712"/>
          </a:xfrm>
          <a:prstGeom prst="roundRect">
            <a:avLst/>
          </a:prstGeom>
          <a:solidFill>
            <a:schemeClr val="bg1"/>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accent1"/>
                </a:solidFill>
                <a:latin typeface="Cambria" panose="02040503050406030204" pitchFamily="18" charset="0"/>
                <a:ea typeface="Cambria" panose="02040503050406030204" pitchFamily="18" charset="0"/>
              </a:rPr>
              <a:t>Lê-ô-nác-đô đa Vin-xi</a:t>
            </a:r>
          </a:p>
        </p:txBody>
      </p:sp>
      <p:sp>
        <p:nvSpPr>
          <p:cNvPr id="9" name="Rectangle: Rounded Corners 8">
            <a:extLst>
              <a:ext uri="{FF2B5EF4-FFF2-40B4-BE49-F238E27FC236}">
                <a16:creationId xmlns:a16="http://schemas.microsoft.com/office/drawing/2014/main" id="{45AD7AEC-B1C5-F69C-DE93-2C30DCEE6E63}"/>
              </a:ext>
            </a:extLst>
          </p:cNvPr>
          <p:cNvSpPr/>
          <p:nvPr/>
        </p:nvSpPr>
        <p:spPr>
          <a:xfrm>
            <a:off x="522223" y="1687748"/>
            <a:ext cx="5944615" cy="1124712"/>
          </a:xfrm>
          <a:prstGeom prst="roundRect">
            <a:avLst/>
          </a:prstGeom>
          <a:solidFill>
            <a:schemeClr val="bg1"/>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accent1"/>
                </a:solidFill>
                <a:latin typeface="Cambria" panose="02040503050406030204" pitchFamily="18" charset="0"/>
                <a:ea typeface="Cambria" panose="02040503050406030204" pitchFamily="18" charset="0"/>
              </a:rPr>
              <a:t>năng</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lực</a:t>
            </a:r>
            <a:endParaRPr lang="vi-VN" sz="3600" b="1" dirty="0">
              <a:solidFill>
                <a:schemeClr val="accent1"/>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F145F5B7-87CC-D9AA-2E48-69DDE3A361F4}"/>
              </a:ext>
            </a:extLst>
          </p:cNvPr>
          <p:cNvSpPr/>
          <p:nvPr/>
        </p:nvSpPr>
        <p:spPr>
          <a:xfrm>
            <a:off x="522223" y="2981813"/>
            <a:ext cx="5944614" cy="1124712"/>
          </a:xfrm>
          <a:prstGeom prst="roundRect">
            <a:avLst/>
          </a:prstGeom>
          <a:solidFill>
            <a:schemeClr val="bg1"/>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accent1"/>
                </a:solidFill>
                <a:latin typeface="Cambria" panose="02040503050406030204" pitchFamily="18" charset="0"/>
                <a:ea typeface="Cambria" panose="02040503050406030204" pitchFamily="18" charset="0"/>
              </a:rPr>
              <a:t>sự</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khổ</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công</a:t>
            </a:r>
            <a:endParaRPr lang="vi-VN" sz="3600" b="1" dirty="0">
              <a:solidFill>
                <a:schemeClr val="accent1"/>
              </a:solidFill>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319A1FD9-E2A2-A4C0-C4F1-E6F85DEFF7A1}"/>
              </a:ext>
            </a:extLst>
          </p:cNvPr>
          <p:cNvPicPr>
            <a:picLocks noChangeAspect="1"/>
          </p:cNvPicPr>
          <p:nvPr/>
        </p:nvPicPr>
        <p:blipFill>
          <a:blip r:embed="rId2"/>
          <a:srcRect b="64645"/>
          <a:stretch>
            <a:fillRect/>
          </a:stretch>
        </p:blipFill>
        <p:spPr>
          <a:xfrm>
            <a:off x="6792086" y="766203"/>
            <a:ext cx="4986960" cy="2340790"/>
          </a:xfrm>
          <a:prstGeom prst="rect">
            <a:avLst/>
          </a:prstGeom>
        </p:spPr>
      </p:pic>
      <p:sp>
        <p:nvSpPr>
          <p:cNvPr id="2" name="TextBox 1">
            <a:extLst>
              <a:ext uri="{FF2B5EF4-FFF2-40B4-BE49-F238E27FC236}">
                <a16:creationId xmlns:a16="http://schemas.microsoft.com/office/drawing/2014/main" id="{26614F6C-A09C-D70A-D976-5875262C7B44}"/>
              </a:ext>
            </a:extLst>
          </p:cNvPr>
          <p:cNvSpPr txBox="1"/>
          <p:nvPr/>
        </p:nvSpPr>
        <p:spPr>
          <a:xfrm>
            <a:off x="873338" y="4275878"/>
            <a:ext cx="6099048" cy="1951496"/>
          </a:xfrm>
          <a:prstGeom prst="rect">
            <a:avLst/>
          </a:prstGeom>
          <a:noFill/>
        </p:spPr>
        <p:txBody>
          <a:bodyPr wrap="square">
            <a:spAutoFit/>
          </a:bodyPr>
          <a:lstStyle/>
          <a:p>
            <a:pPr algn="ctr">
              <a:lnSpc>
                <a:spcPct val="150000"/>
              </a:lnSpc>
            </a:pPr>
            <a:r>
              <a:rPr lang="vi-VN" sz="2800" dirty="0"/>
              <a:t>Nghe những lời nói đó, / L</a:t>
            </a:r>
            <a:r>
              <a:rPr lang="en-US" sz="2800" dirty="0"/>
              <a:t>ê</a:t>
            </a:r>
            <a:r>
              <a:rPr lang="vi-VN" sz="2800" dirty="0"/>
              <a:t>-ô-nác-đô bỗng hiểu ra mọi điều / và cảm nhận được sự khổ công của thầy.//</a:t>
            </a:r>
          </a:p>
        </p:txBody>
      </p:sp>
      <p:pic>
        <p:nvPicPr>
          <p:cNvPr id="3" name="Picture 2">
            <a:extLst>
              <a:ext uri="{FF2B5EF4-FFF2-40B4-BE49-F238E27FC236}">
                <a16:creationId xmlns:a16="http://schemas.microsoft.com/office/drawing/2014/main" id="{8A9D92A6-0689-A946-1175-735272F9F0F7}"/>
              </a:ext>
            </a:extLst>
          </p:cNvPr>
          <p:cNvPicPr>
            <a:picLocks noChangeAspect="1"/>
          </p:cNvPicPr>
          <p:nvPr/>
        </p:nvPicPr>
        <p:blipFill>
          <a:blip r:embed="rId3"/>
          <a:stretch>
            <a:fillRect/>
          </a:stretch>
        </p:blipFill>
        <p:spPr>
          <a:xfrm>
            <a:off x="6914707" y="4106525"/>
            <a:ext cx="4986960" cy="2584928"/>
          </a:xfrm>
          <a:prstGeom prst="rect">
            <a:avLst/>
          </a:prstGeom>
        </p:spPr>
      </p:pic>
    </p:spTree>
    <p:extLst>
      <p:ext uri="{BB962C8B-B14F-4D97-AF65-F5344CB8AC3E}">
        <p14:creationId xmlns:p14="http://schemas.microsoft.com/office/powerpoint/2010/main" val="3716345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8" name="Group 17">
            <a:extLst>
              <a:ext uri="{FF2B5EF4-FFF2-40B4-BE49-F238E27FC236}">
                <a16:creationId xmlns:a16="http://schemas.microsoft.com/office/drawing/2014/main" id="{1AC9FF3B-E123-3338-08C3-66097F402552}"/>
              </a:ext>
            </a:extLst>
          </p:cNvPr>
          <p:cNvGrpSpPr/>
          <p:nvPr/>
        </p:nvGrpSpPr>
        <p:grpSpPr>
          <a:xfrm>
            <a:off x="2054942" y="78039"/>
            <a:ext cx="9802760" cy="6942194"/>
            <a:chOff x="477960" y="2206159"/>
            <a:chExt cx="6663534" cy="4683846"/>
          </a:xfrm>
        </p:grpSpPr>
        <p:sp>
          <p:nvSpPr>
            <p:cNvPr id="9" name="Freeform 20">
              <a:extLst>
                <a:ext uri="{FF2B5EF4-FFF2-40B4-BE49-F238E27FC236}">
                  <a16:creationId xmlns:a16="http://schemas.microsoft.com/office/drawing/2014/main" id="{EDBB1AED-92B4-4FCD-CC16-DBB2CEF0C5A6}"/>
                </a:ext>
              </a:extLst>
            </p:cNvPr>
            <p:cNvSpPr/>
            <p:nvPr/>
          </p:nvSpPr>
          <p:spPr>
            <a:xfrm>
              <a:off x="477960" y="2206159"/>
              <a:ext cx="6663534" cy="4683846"/>
            </a:xfrm>
            <a:custGeom>
              <a:avLst/>
              <a:gdLst/>
              <a:ahLst/>
              <a:cxnLst/>
              <a:rect l="l" t="t" r="r" b="b"/>
              <a:pathLst>
                <a:path w="2594113" h="2057400">
                  <a:moveTo>
                    <a:pt x="0" y="0"/>
                  </a:moveTo>
                  <a:lnTo>
                    <a:pt x="2594114" y="0"/>
                  </a:lnTo>
                  <a:lnTo>
                    <a:pt x="2594114" y="2057400"/>
                  </a:lnTo>
                  <a:lnTo>
                    <a:pt x="0" y="2057400"/>
                  </a:lnTo>
                  <a:lnTo>
                    <a:pt x="0" y="0"/>
                  </a:lnTo>
                  <a:close/>
                </a:path>
              </a:pathLst>
            </a:custGeom>
            <a:blipFill>
              <a:blip r:embed="rId2"/>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3" name="TextBox 12">
              <a:extLst>
                <a:ext uri="{FF2B5EF4-FFF2-40B4-BE49-F238E27FC236}">
                  <a16:creationId xmlns:a16="http://schemas.microsoft.com/office/drawing/2014/main" id="{9DCCB00C-3A3A-C2C2-76EC-75CAE6836848}"/>
                </a:ext>
              </a:extLst>
            </p:cNvPr>
            <p:cNvSpPr txBox="1"/>
            <p:nvPr/>
          </p:nvSpPr>
          <p:spPr>
            <a:xfrm>
              <a:off x="477960" y="3186321"/>
              <a:ext cx="6262518" cy="436075"/>
            </a:xfrm>
            <a:prstGeom prst="rect">
              <a:avLst/>
            </a:prstGeom>
            <a:noFill/>
          </p:spPr>
          <p:txBody>
            <a:bodyPr wrap="square">
              <a:spAutoFit/>
            </a:bodyPr>
            <a:lstStyle/>
            <a:p>
              <a:pPr algn="ctr"/>
              <a:r>
                <a:rPr lang="vi-VN" sz="3600" b="1" i="1" dirty="0"/>
                <a:t>Danh họa:</a:t>
              </a:r>
              <a:r>
                <a:rPr lang="en-US" sz="3600" b="1" i="1" dirty="0"/>
                <a:t> </a:t>
              </a:r>
              <a:r>
                <a:rPr lang="vi-VN" sz="3600" i="1" dirty="0"/>
                <a:t>họa sĩ nổi tiếng</a:t>
              </a:r>
              <a:endParaRPr lang="vi-VN" sz="3600" dirty="0"/>
            </a:p>
          </p:txBody>
        </p:sp>
      </p:grpSp>
      <p:pic>
        <p:nvPicPr>
          <p:cNvPr id="6" name="Picture 5">
            <a:extLst>
              <a:ext uri="{FF2B5EF4-FFF2-40B4-BE49-F238E27FC236}">
                <a16:creationId xmlns:a16="http://schemas.microsoft.com/office/drawing/2014/main" id="{0CECBBF0-CDAF-3BFE-469A-5EDCF483F3CE}"/>
              </a:ext>
            </a:extLst>
          </p:cNvPr>
          <p:cNvPicPr>
            <a:picLocks noChangeAspect="1"/>
          </p:cNvPicPr>
          <p:nvPr/>
        </p:nvPicPr>
        <p:blipFill>
          <a:blip r:embed="rId3"/>
          <a:stretch>
            <a:fillRect/>
          </a:stretch>
        </p:blipFill>
        <p:spPr>
          <a:xfrm>
            <a:off x="477960" y="341285"/>
            <a:ext cx="2900528" cy="1664924"/>
          </a:xfrm>
          <a:prstGeom prst="rect">
            <a:avLst/>
          </a:prstGeom>
        </p:spPr>
      </p:pic>
      <p:sp>
        <p:nvSpPr>
          <p:cNvPr id="3" name="TextBox 2">
            <a:extLst>
              <a:ext uri="{FF2B5EF4-FFF2-40B4-BE49-F238E27FC236}">
                <a16:creationId xmlns:a16="http://schemas.microsoft.com/office/drawing/2014/main" id="{92976277-DC43-BC36-9EB7-4F016E3F4E12}"/>
              </a:ext>
            </a:extLst>
          </p:cNvPr>
          <p:cNvSpPr txBox="1"/>
          <p:nvPr/>
        </p:nvSpPr>
        <p:spPr>
          <a:xfrm>
            <a:off x="3569108" y="2099086"/>
            <a:ext cx="7639665"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Khổ công: </a:t>
            </a:r>
            <a:r>
              <a:rPr kumimoji="0" lang="vi-VN" sz="400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Bỏ nhiều công sức vào việc khó nhọc</a:t>
            </a:r>
            <a:r>
              <a:rPr kumimoji="0" lang="en-US" sz="400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vi-VN" sz="400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9DCCB00C-3A3A-C2C2-76EC-75CAE6836848}"/>
              </a:ext>
            </a:extLst>
          </p:cNvPr>
          <p:cNvSpPr txBox="1"/>
          <p:nvPr/>
        </p:nvSpPr>
        <p:spPr>
          <a:xfrm>
            <a:off x="3378488" y="3629879"/>
            <a:ext cx="7418278"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Khổ luyện: </a:t>
            </a:r>
            <a:r>
              <a:rPr kumimoji="0" lang="vi-VN" sz="400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dày công luyện tập một cách vất vả với quyết tâm cao để đạt được một mục tiêu nào đó</a:t>
            </a:r>
            <a:r>
              <a:rPr kumimoji="0" lang="en-US" sz="400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endParaRPr kumimoji="0" lang="vi-VN" sz="40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1216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B00FC37-B1B6-9FB4-3656-D6689735B8C2}"/>
              </a:ext>
            </a:extLst>
          </p:cNvPr>
          <p:cNvGrpSpPr/>
          <p:nvPr/>
        </p:nvGrpSpPr>
        <p:grpSpPr>
          <a:xfrm>
            <a:off x="466861" y="277295"/>
            <a:ext cx="10555954" cy="1288599"/>
            <a:chOff x="499142" y="1369285"/>
            <a:chExt cx="10555954" cy="1288599"/>
          </a:xfrm>
        </p:grpSpPr>
        <p:sp>
          <p:nvSpPr>
            <p:cNvPr id="9" name="Rectangle: Rounded Corners 8">
              <a:extLst>
                <a:ext uri="{FF2B5EF4-FFF2-40B4-BE49-F238E27FC236}">
                  <a16:creationId xmlns:a16="http://schemas.microsoft.com/office/drawing/2014/main" id="{215DFFC2-884E-4731-F507-59467DC58FD0}"/>
                </a:ext>
              </a:extLst>
            </p:cNvPr>
            <p:cNvSpPr/>
            <p:nvPr/>
          </p:nvSpPr>
          <p:spPr>
            <a:xfrm>
              <a:off x="912204" y="1670333"/>
              <a:ext cx="10142892"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rgbClr val="FF6699"/>
              </a:solidFill>
              <a:prstDash val="sysDot"/>
              <a:extLst>
                <a:ext uri="{C807C97D-BFC1-408E-A445-0C87EB9F89A2}">
                  <ask:lineSketchStyleProps xmlns:ask="http://schemas.microsoft.com/office/drawing/2018/sketchyshapes" sd="1768336300">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i="1" dirty="0">
                  <a:solidFill>
                    <a:srgbClr val="FF6699"/>
                  </a:solidFill>
                  <a:latin typeface="Cambria" panose="02040503050406030204" pitchFamily="18" charset="0"/>
                  <a:ea typeface="Cambria" panose="02040503050406030204" pitchFamily="18" charset="0"/>
                </a:rPr>
                <a:t>N</a:t>
              </a:r>
              <a:r>
                <a:rPr lang="vi-VN" sz="3200" b="1" i="1" dirty="0">
                  <a:solidFill>
                    <a:srgbClr val="FF6699"/>
                  </a:solidFill>
                  <a:latin typeface="Cambria" panose="02040503050406030204" pitchFamily="18" charset="0"/>
                  <a:ea typeface="Cambria" panose="02040503050406030204" pitchFamily="18" charset="0"/>
                </a:rPr>
                <a:t>hững ngày đầu tiên đi học vẽ, vì sao Lê-ô-nác-đô đa Vin-xi cảm thấy chán nản?</a:t>
              </a:r>
            </a:p>
          </p:txBody>
        </p:sp>
        <p:pic>
          <p:nvPicPr>
            <p:cNvPr id="10" name="Picture 9">
              <a:extLst>
                <a:ext uri="{FF2B5EF4-FFF2-40B4-BE49-F238E27FC236}">
                  <a16:creationId xmlns:a16="http://schemas.microsoft.com/office/drawing/2014/main" id="{C021FC0B-605D-1EBA-0209-B4FCB46E4EFF}"/>
                </a:ext>
              </a:extLst>
            </p:cNvPr>
            <p:cNvPicPr>
              <a:picLocks noChangeAspect="1"/>
            </p:cNvPicPr>
            <p:nvPr/>
          </p:nvPicPr>
          <p:blipFill>
            <a:blip r:embed="rId2"/>
            <a:stretch>
              <a:fillRect/>
            </a:stretch>
          </p:blipFill>
          <p:spPr>
            <a:xfrm rot="899251">
              <a:off x="499142" y="1369285"/>
              <a:ext cx="607027" cy="987551"/>
            </a:xfrm>
            <a:prstGeom prst="rect">
              <a:avLst/>
            </a:prstGeom>
          </p:spPr>
        </p:pic>
      </p:grpSp>
      <p:grpSp>
        <p:nvGrpSpPr>
          <p:cNvPr id="16" name="Group 15">
            <a:extLst>
              <a:ext uri="{FF2B5EF4-FFF2-40B4-BE49-F238E27FC236}">
                <a16:creationId xmlns:a16="http://schemas.microsoft.com/office/drawing/2014/main" id="{D55F89DF-A1C0-976D-3632-8756ED676A4A}"/>
              </a:ext>
            </a:extLst>
          </p:cNvPr>
          <p:cNvGrpSpPr/>
          <p:nvPr/>
        </p:nvGrpSpPr>
        <p:grpSpPr>
          <a:xfrm>
            <a:off x="349491" y="1513537"/>
            <a:ext cx="10798247" cy="1274123"/>
            <a:chOff x="194088" y="2737865"/>
            <a:chExt cx="10798247" cy="1274123"/>
          </a:xfrm>
        </p:grpSpPr>
        <p:sp>
          <p:nvSpPr>
            <p:cNvPr id="13" name="Rectangle: Rounded Corners 12">
              <a:extLst>
                <a:ext uri="{FF2B5EF4-FFF2-40B4-BE49-F238E27FC236}">
                  <a16:creationId xmlns:a16="http://schemas.microsoft.com/office/drawing/2014/main" id="{EC70831A-7EA4-3AC6-4030-3F67BCABC62C}"/>
                </a:ext>
              </a:extLst>
            </p:cNvPr>
            <p:cNvSpPr/>
            <p:nvPr/>
          </p:nvSpPr>
          <p:spPr>
            <a:xfrm>
              <a:off x="849443" y="3024437"/>
              <a:ext cx="10142892"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chemeClr val="accent4"/>
              </a:solidFill>
              <a:prstDash val="sysDot"/>
              <a:extLst>
                <a:ext uri="{C807C97D-BFC1-408E-A445-0C87EB9F89A2}">
                  <ask:lineSketchStyleProps xmlns:ask="http://schemas.microsoft.com/office/drawing/2018/sketchyshapes" sd="1768336300">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i="1" dirty="0">
                  <a:solidFill>
                    <a:schemeClr val="accent4"/>
                  </a:solidFill>
                  <a:latin typeface="Cambria" panose="02040503050406030204" pitchFamily="18" charset="0"/>
                  <a:ea typeface="Cambria" panose="02040503050406030204" pitchFamily="18" charset="0"/>
                </a:rPr>
                <a:t>Vì sao thầy giáo cho rằng việc vẽ trứng là không dễ dàng?</a:t>
              </a:r>
            </a:p>
          </p:txBody>
        </p:sp>
        <p:pic>
          <p:nvPicPr>
            <p:cNvPr id="15" name="Picture 14">
              <a:extLst>
                <a:ext uri="{FF2B5EF4-FFF2-40B4-BE49-F238E27FC236}">
                  <a16:creationId xmlns:a16="http://schemas.microsoft.com/office/drawing/2014/main" id="{58C118DD-C7A1-45FC-FC4F-9869A26C63A6}"/>
                </a:ext>
              </a:extLst>
            </p:cNvPr>
            <p:cNvPicPr>
              <a:picLocks noChangeAspect="1"/>
            </p:cNvPicPr>
            <p:nvPr/>
          </p:nvPicPr>
          <p:blipFill>
            <a:blip r:embed="rId3"/>
            <a:stretch>
              <a:fillRect/>
            </a:stretch>
          </p:blipFill>
          <p:spPr>
            <a:xfrm rot="626717">
              <a:off x="194088" y="2737865"/>
              <a:ext cx="814335" cy="1051849"/>
            </a:xfrm>
            <a:prstGeom prst="rect">
              <a:avLst/>
            </a:prstGeom>
          </p:spPr>
        </p:pic>
      </p:grpSp>
      <p:grpSp>
        <p:nvGrpSpPr>
          <p:cNvPr id="21" name="Group 20">
            <a:extLst>
              <a:ext uri="{FF2B5EF4-FFF2-40B4-BE49-F238E27FC236}">
                <a16:creationId xmlns:a16="http://schemas.microsoft.com/office/drawing/2014/main" id="{076A8215-B7C7-077C-F38A-3F49FA001B6E}"/>
              </a:ext>
            </a:extLst>
          </p:cNvPr>
          <p:cNvGrpSpPr/>
          <p:nvPr/>
        </p:nvGrpSpPr>
        <p:grpSpPr>
          <a:xfrm>
            <a:off x="441695" y="2787660"/>
            <a:ext cx="10696389" cy="1320729"/>
            <a:chOff x="483630" y="4229681"/>
            <a:chExt cx="10696389" cy="1320729"/>
          </a:xfrm>
        </p:grpSpPr>
        <p:sp>
          <p:nvSpPr>
            <p:cNvPr id="18" name="Rectangle: Rounded Corners 17">
              <a:extLst>
                <a:ext uri="{FF2B5EF4-FFF2-40B4-BE49-F238E27FC236}">
                  <a16:creationId xmlns:a16="http://schemas.microsoft.com/office/drawing/2014/main" id="{47B24471-D415-35D0-1D1D-A2E0915307D4}"/>
                </a:ext>
              </a:extLst>
            </p:cNvPr>
            <p:cNvSpPr/>
            <p:nvPr/>
          </p:nvSpPr>
          <p:spPr>
            <a:xfrm>
              <a:off x="1291615" y="4562859"/>
              <a:ext cx="9888404" cy="987551"/>
            </a:xfrm>
            <a:custGeom>
              <a:avLst/>
              <a:gdLst>
                <a:gd name="connsiteX0" fmla="*/ 0 w 9888404"/>
                <a:gd name="connsiteY0" fmla="*/ 164595 h 987551"/>
                <a:gd name="connsiteX1" fmla="*/ 164595 w 9888404"/>
                <a:gd name="connsiteY1" fmla="*/ 0 h 987551"/>
                <a:gd name="connsiteX2" fmla="*/ 9723809 w 9888404"/>
                <a:gd name="connsiteY2" fmla="*/ 0 h 987551"/>
                <a:gd name="connsiteX3" fmla="*/ 9888404 w 9888404"/>
                <a:gd name="connsiteY3" fmla="*/ 164595 h 987551"/>
                <a:gd name="connsiteX4" fmla="*/ 9888404 w 9888404"/>
                <a:gd name="connsiteY4" fmla="*/ 822956 h 987551"/>
                <a:gd name="connsiteX5" fmla="*/ 9723809 w 9888404"/>
                <a:gd name="connsiteY5" fmla="*/ 987551 h 987551"/>
                <a:gd name="connsiteX6" fmla="*/ 164595 w 9888404"/>
                <a:gd name="connsiteY6" fmla="*/ 987551 h 987551"/>
                <a:gd name="connsiteX7" fmla="*/ 0 w 9888404"/>
                <a:gd name="connsiteY7" fmla="*/ 822956 h 987551"/>
                <a:gd name="connsiteX8" fmla="*/ 0 w 9888404"/>
                <a:gd name="connsiteY8" fmla="*/ 164595 h 987551"/>
                <a:gd name="connsiteX0" fmla="*/ 0 w 9888404"/>
                <a:gd name="connsiteY0" fmla="*/ 164595 h 987551"/>
                <a:gd name="connsiteX1" fmla="*/ 164595 w 9888404"/>
                <a:gd name="connsiteY1" fmla="*/ 0 h 987551"/>
                <a:gd name="connsiteX2" fmla="*/ 9723809 w 9888404"/>
                <a:gd name="connsiteY2" fmla="*/ 0 h 987551"/>
                <a:gd name="connsiteX3" fmla="*/ 9888404 w 9888404"/>
                <a:gd name="connsiteY3" fmla="*/ 164595 h 987551"/>
                <a:gd name="connsiteX4" fmla="*/ 9888404 w 9888404"/>
                <a:gd name="connsiteY4" fmla="*/ 822956 h 987551"/>
                <a:gd name="connsiteX5" fmla="*/ 9723809 w 9888404"/>
                <a:gd name="connsiteY5" fmla="*/ 987551 h 987551"/>
                <a:gd name="connsiteX6" fmla="*/ 164595 w 9888404"/>
                <a:gd name="connsiteY6" fmla="*/ 987551 h 987551"/>
                <a:gd name="connsiteX7" fmla="*/ 0 w 9888404"/>
                <a:gd name="connsiteY7" fmla="*/ 822956 h 987551"/>
                <a:gd name="connsiteX8" fmla="*/ 0 w 9888404"/>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88404" h="987551" fill="none" extrusionOk="0">
                  <a:moveTo>
                    <a:pt x="0" y="164595"/>
                  </a:moveTo>
                  <a:cubicBezTo>
                    <a:pt x="11921" y="65289"/>
                    <a:pt x="70499" y="-11149"/>
                    <a:pt x="164595" y="0"/>
                  </a:cubicBezTo>
                  <a:cubicBezTo>
                    <a:pt x="1975084" y="-620234"/>
                    <a:pt x="5996148" y="-499768"/>
                    <a:pt x="9723809" y="0"/>
                  </a:cubicBezTo>
                  <a:cubicBezTo>
                    <a:pt x="9819461" y="8165"/>
                    <a:pt x="9866402" y="60069"/>
                    <a:pt x="9888404" y="164595"/>
                  </a:cubicBezTo>
                  <a:cubicBezTo>
                    <a:pt x="9899654" y="434036"/>
                    <a:pt x="9933906" y="595219"/>
                    <a:pt x="9888404" y="822956"/>
                  </a:cubicBezTo>
                  <a:cubicBezTo>
                    <a:pt x="9882286" y="937456"/>
                    <a:pt x="9825373" y="997181"/>
                    <a:pt x="9723809" y="987551"/>
                  </a:cubicBezTo>
                  <a:cubicBezTo>
                    <a:pt x="6285801" y="1261923"/>
                    <a:pt x="1857867" y="899430"/>
                    <a:pt x="164595" y="987551"/>
                  </a:cubicBezTo>
                  <a:cubicBezTo>
                    <a:pt x="74959" y="999506"/>
                    <a:pt x="7694" y="901956"/>
                    <a:pt x="0" y="822956"/>
                  </a:cubicBezTo>
                  <a:cubicBezTo>
                    <a:pt x="21380" y="615129"/>
                    <a:pt x="-18817" y="275912"/>
                    <a:pt x="0" y="164595"/>
                  </a:cubicBezTo>
                  <a:close/>
                </a:path>
                <a:path w="9888404" h="987551" stroke="0" extrusionOk="0">
                  <a:moveTo>
                    <a:pt x="0" y="164595"/>
                  </a:moveTo>
                  <a:cubicBezTo>
                    <a:pt x="1624" y="45815"/>
                    <a:pt x="69669" y="-282"/>
                    <a:pt x="164595" y="0"/>
                  </a:cubicBezTo>
                  <a:cubicBezTo>
                    <a:pt x="3985203" y="-21448"/>
                    <a:pt x="7181837" y="300102"/>
                    <a:pt x="9723809" y="0"/>
                  </a:cubicBezTo>
                  <a:cubicBezTo>
                    <a:pt x="9806211" y="-4655"/>
                    <a:pt x="9896100" y="56174"/>
                    <a:pt x="9888404" y="164595"/>
                  </a:cubicBezTo>
                  <a:cubicBezTo>
                    <a:pt x="9900039" y="271779"/>
                    <a:pt x="9919123" y="631634"/>
                    <a:pt x="9888404" y="822956"/>
                  </a:cubicBezTo>
                  <a:cubicBezTo>
                    <a:pt x="9883338" y="912465"/>
                    <a:pt x="9822300" y="994837"/>
                    <a:pt x="9723809" y="987551"/>
                  </a:cubicBezTo>
                  <a:cubicBezTo>
                    <a:pt x="8165303" y="493101"/>
                    <a:pt x="3818591" y="481513"/>
                    <a:pt x="164595" y="987551"/>
                  </a:cubicBezTo>
                  <a:cubicBezTo>
                    <a:pt x="60036" y="976584"/>
                    <a:pt x="-5335" y="924355"/>
                    <a:pt x="0" y="822956"/>
                  </a:cubicBezTo>
                  <a:cubicBezTo>
                    <a:pt x="13084" y="574464"/>
                    <a:pt x="-16849" y="421799"/>
                    <a:pt x="0" y="164595"/>
                  </a:cubicBezTo>
                  <a:close/>
                </a:path>
                <a:path w="9888404" h="987551" fill="none" stroke="0" extrusionOk="0">
                  <a:moveTo>
                    <a:pt x="0" y="164595"/>
                  </a:moveTo>
                  <a:cubicBezTo>
                    <a:pt x="3394" y="66313"/>
                    <a:pt x="63809" y="-10765"/>
                    <a:pt x="164595" y="0"/>
                  </a:cubicBezTo>
                  <a:cubicBezTo>
                    <a:pt x="2669925" y="21185"/>
                    <a:pt x="5102584" y="83359"/>
                    <a:pt x="9723809" y="0"/>
                  </a:cubicBezTo>
                  <a:cubicBezTo>
                    <a:pt x="9811844" y="20487"/>
                    <a:pt x="9877226" y="64560"/>
                    <a:pt x="9888404" y="164595"/>
                  </a:cubicBezTo>
                  <a:cubicBezTo>
                    <a:pt x="9854719" y="412452"/>
                    <a:pt x="9930869" y="574774"/>
                    <a:pt x="9888404" y="822956"/>
                  </a:cubicBezTo>
                  <a:cubicBezTo>
                    <a:pt x="9902157" y="924045"/>
                    <a:pt x="9823040" y="1010061"/>
                    <a:pt x="9723809" y="987551"/>
                  </a:cubicBezTo>
                  <a:cubicBezTo>
                    <a:pt x="5981491" y="1153987"/>
                    <a:pt x="2116858" y="893360"/>
                    <a:pt x="164595" y="987551"/>
                  </a:cubicBezTo>
                  <a:cubicBezTo>
                    <a:pt x="70088" y="991056"/>
                    <a:pt x="-9605" y="926610"/>
                    <a:pt x="0" y="822956"/>
                  </a:cubicBezTo>
                  <a:cubicBezTo>
                    <a:pt x="4675" y="619203"/>
                    <a:pt x="-41738" y="286720"/>
                    <a:pt x="0" y="164595"/>
                  </a:cubicBezTo>
                  <a:close/>
                </a:path>
              </a:pathLst>
            </a:custGeom>
            <a:solidFill>
              <a:schemeClr val="bg1"/>
            </a:solidFill>
            <a:ln w="57150">
              <a:solidFill>
                <a:srgbClr val="00B050"/>
              </a:solidFill>
              <a:prstDash val="sysDot"/>
              <a:extLst>
                <a:ext uri="{C807C97D-BFC1-408E-A445-0C87EB9F89A2}">
                  <ask:lineSketchStyleProps xmlns:ask="http://schemas.microsoft.com/office/drawing/2018/sketchyshapes" sd="1768336300">
                    <a:custGeom>
                      <a:avLst/>
                      <a:gdLst>
                        <a:gd name="connsiteX0" fmla="*/ 0 w 9888404"/>
                        <a:gd name="connsiteY0" fmla="*/ 164595 h 987551"/>
                        <a:gd name="connsiteX1" fmla="*/ 164595 w 9888404"/>
                        <a:gd name="connsiteY1" fmla="*/ 0 h 987551"/>
                        <a:gd name="connsiteX2" fmla="*/ 9723809 w 9888404"/>
                        <a:gd name="connsiteY2" fmla="*/ 0 h 987551"/>
                        <a:gd name="connsiteX3" fmla="*/ 9888404 w 9888404"/>
                        <a:gd name="connsiteY3" fmla="*/ 164595 h 987551"/>
                        <a:gd name="connsiteX4" fmla="*/ 9888404 w 9888404"/>
                        <a:gd name="connsiteY4" fmla="*/ 822956 h 987551"/>
                        <a:gd name="connsiteX5" fmla="*/ 9723809 w 9888404"/>
                        <a:gd name="connsiteY5" fmla="*/ 987551 h 987551"/>
                        <a:gd name="connsiteX6" fmla="*/ 164595 w 9888404"/>
                        <a:gd name="connsiteY6" fmla="*/ 987551 h 987551"/>
                        <a:gd name="connsiteX7" fmla="*/ 0 w 9888404"/>
                        <a:gd name="connsiteY7" fmla="*/ 822956 h 987551"/>
                        <a:gd name="connsiteX8" fmla="*/ 0 w 9888404"/>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88404" h="987551" fill="none" extrusionOk="0">
                          <a:moveTo>
                            <a:pt x="0" y="164595"/>
                          </a:moveTo>
                          <a:cubicBezTo>
                            <a:pt x="3155" y="71468"/>
                            <a:pt x="72234" y="-5090"/>
                            <a:pt x="164595" y="0"/>
                          </a:cubicBezTo>
                          <a:cubicBezTo>
                            <a:pt x="2374045" y="-162111"/>
                            <a:pt x="5537423" y="-123621"/>
                            <a:pt x="9723809" y="0"/>
                          </a:cubicBezTo>
                          <a:cubicBezTo>
                            <a:pt x="9818725" y="6900"/>
                            <a:pt x="9879140" y="67956"/>
                            <a:pt x="9888404" y="164595"/>
                          </a:cubicBezTo>
                          <a:cubicBezTo>
                            <a:pt x="9870985" y="428813"/>
                            <a:pt x="9933905" y="581529"/>
                            <a:pt x="9888404" y="822956"/>
                          </a:cubicBezTo>
                          <a:cubicBezTo>
                            <a:pt x="9884653" y="928326"/>
                            <a:pt x="9821027" y="993255"/>
                            <a:pt x="9723809" y="987551"/>
                          </a:cubicBezTo>
                          <a:cubicBezTo>
                            <a:pt x="6076520" y="1146948"/>
                            <a:pt x="2094327" y="880435"/>
                            <a:pt x="164595" y="987551"/>
                          </a:cubicBezTo>
                          <a:cubicBezTo>
                            <a:pt x="74243" y="992748"/>
                            <a:pt x="886" y="912488"/>
                            <a:pt x="0" y="822956"/>
                          </a:cubicBezTo>
                          <a:cubicBezTo>
                            <a:pt x="3288" y="621138"/>
                            <a:pt x="-34340" y="280284"/>
                            <a:pt x="0" y="164595"/>
                          </a:cubicBezTo>
                          <a:close/>
                        </a:path>
                        <a:path w="9888404" h="987551" stroke="0" extrusionOk="0">
                          <a:moveTo>
                            <a:pt x="0" y="164595"/>
                          </a:moveTo>
                          <a:cubicBezTo>
                            <a:pt x="814" y="56152"/>
                            <a:pt x="71386" y="-1554"/>
                            <a:pt x="164595" y="0"/>
                          </a:cubicBezTo>
                          <a:cubicBezTo>
                            <a:pt x="3769521" y="31561"/>
                            <a:pt x="7361903" y="164257"/>
                            <a:pt x="9723809" y="0"/>
                          </a:cubicBezTo>
                          <a:cubicBezTo>
                            <a:pt x="9812188" y="4984"/>
                            <a:pt x="9881243" y="60987"/>
                            <a:pt x="9888404" y="164595"/>
                          </a:cubicBezTo>
                          <a:cubicBezTo>
                            <a:pt x="9908436" y="268042"/>
                            <a:pt x="9939137" y="651497"/>
                            <a:pt x="9888404" y="822956"/>
                          </a:cubicBezTo>
                          <a:cubicBezTo>
                            <a:pt x="9895175" y="912203"/>
                            <a:pt x="9815274" y="992244"/>
                            <a:pt x="9723809" y="987551"/>
                          </a:cubicBezTo>
                          <a:cubicBezTo>
                            <a:pt x="7860890" y="947819"/>
                            <a:pt x="3965242" y="986515"/>
                            <a:pt x="164595" y="987551"/>
                          </a:cubicBezTo>
                          <a:cubicBezTo>
                            <a:pt x="57373" y="980907"/>
                            <a:pt x="-8576" y="925404"/>
                            <a:pt x="0" y="822956"/>
                          </a:cubicBezTo>
                          <a:cubicBezTo>
                            <a:pt x="18398" y="562842"/>
                            <a:pt x="-41669" y="422896"/>
                            <a:pt x="0" y="164595"/>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i="1" dirty="0">
                  <a:solidFill>
                    <a:schemeClr val="accent3">
                      <a:lumMod val="60000"/>
                      <a:lumOff val="40000"/>
                    </a:schemeClr>
                  </a:solidFill>
                  <a:latin typeface="Cambria" panose="02040503050406030204" pitchFamily="18" charset="0"/>
                  <a:ea typeface="Cambria" panose="02040503050406030204" pitchFamily="18" charset="0"/>
                </a:rPr>
                <a:t>L</a:t>
              </a:r>
              <a:r>
                <a:rPr lang="vi-VN" sz="3200" b="1" i="1" dirty="0">
                  <a:solidFill>
                    <a:schemeClr val="accent3">
                      <a:lumMod val="60000"/>
                      <a:lumOff val="40000"/>
                    </a:schemeClr>
                  </a:solidFill>
                  <a:latin typeface="Cambria" panose="02040503050406030204" pitchFamily="18" charset="0"/>
                  <a:ea typeface="Cambria" panose="02040503050406030204" pitchFamily="18" charset="0"/>
                </a:rPr>
                <a:t>ê-ô-nác-đô hiểu ra điều gì từ câu trả lời của thầy giáo?</a:t>
              </a:r>
            </a:p>
          </p:txBody>
        </p:sp>
        <p:pic>
          <p:nvPicPr>
            <p:cNvPr id="20" name="Picture 19">
              <a:extLst>
                <a:ext uri="{FF2B5EF4-FFF2-40B4-BE49-F238E27FC236}">
                  <a16:creationId xmlns:a16="http://schemas.microsoft.com/office/drawing/2014/main" id="{245E3217-BAE7-8FCF-E72F-B0E831F279A9}"/>
                </a:ext>
              </a:extLst>
            </p:cNvPr>
            <p:cNvPicPr>
              <a:picLocks noChangeAspect="1"/>
            </p:cNvPicPr>
            <p:nvPr/>
          </p:nvPicPr>
          <p:blipFill>
            <a:blip r:embed="rId4"/>
            <a:stretch>
              <a:fillRect/>
            </a:stretch>
          </p:blipFill>
          <p:spPr>
            <a:xfrm rot="667403">
              <a:off x="483630" y="4229681"/>
              <a:ext cx="857147" cy="1148464"/>
            </a:xfrm>
            <a:prstGeom prst="rect">
              <a:avLst/>
            </a:prstGeom>
          </p:spPr>
        </p:pic>
      </p:grpSp>
      <p:grpSp>
        <p:nvGrpSpPr>
          <p:cNvPr id="26" name="Group 25">
            <a:extLst>
              <a:ext uri="{FF2B5EF4-FFF2-40B4-BE49-F238E27FC236}">
                <a16:creationId xmlns:a16="http://schemas.microsoft.com/office/drawing/2014/main" id="{4EDD84DC-4512-53B6-8ABC-E4FE8749CD5D}"/>
              </a:ext>
            </a:extLst>
          </p:cNvPr>
          <p:cNvGrpSpPr/>
          <p:nvPr/>
        </p:nvGrpSpPr>
        <p:grpSpPr>
          <a:xfrm>
            <a:off x="225353" y="4209780"/>
            <a:ext cx="11275767" cy="1374259"/>
            <a:chOff x="194873" y="5205460"/>
            <a:chExt cx="11275767" cy="1374259"/>
          </a:xfrm>
        </p:grpSpPr>
        <p:sp>
          <p:nvSpPr>
            <p:cNvPr id="23" name="Rectangle: Rounded Corners 22">
              <a:extLst>
                <a:ext uri="{FF2B5EF4-FFF2-40B4-BE49-F238E27FC236}">
                  <a16:creationId xmlns:a16="http://schemas.microsoft.com/office/drawing/2014/main" id="{0E326D60-5998-AFD1-D8FB-95D58145EE55}"/>
                </a:ext>
              </a:extLst>
            </p:cNvPr>
            <p:cNvSpPr/>
            <p:nvPr/>
          </p:nvSpPr>
          <p:spPr>
            <a:xfrm>
              <a:off x="924560" y="5592168"/>
              <a:ext cx="10546080" cy="987551"/>
            </a:xfrm>
            <a:custGeom>
              <a:avLst/>
              <a:gdLst>
                <a:gd name="connsiteX0" fmla="*/ 0 w 10546080"/>
                <a:gd name="connsiteY0" fmla="*/ 164595 h 987551"/>
                <a:gd name="connsiteX1" fmla="*/ 171137 w 10546080"/>
                <a:gd name="connsiteY1" fmla="*/ 0 h 987551"/>
                <a:gd name="connsiteX2" fmla="*/ 10374942 w 10546080"/>
                <a:gd name="connsiteY2" fmla="*/ 0 h 987551"/>
                <a:gd name="connsiteX3" fmla="*/ 10546080 w 10546080"/>
                <a:gd name="connsiteY3" fmla="*/ 164595 h 987551"/>
                <a:gd name="connsiteX4" fmla="*/ 10546080 w 10546080"/>
                <a:gd name="connsiteY4" fmla="*/ 822956 h 987551"/>
                <a:gd name="connsiteX5" fmla="*/ 10374942 w 10546080"/>
                <a:gd name="connsiteY5" fmla="*/ 987551 h 987551"/>
                <a:gd name="connsiteX6" fmla="*/ 171137 w 10546080"/>
                <a:gd name="connsiteY6" fmla="*/ 987551 h 987551"/>
                <a:gd name="connsiteX7" fmla="*/ 0 w 10546080"/>
                <a:gd name="connsiteY7" fmla="*/ 822956 h 987551"/>
                <a:gd name="connsiteX8" fmla="*/ 0 w 10546080"/>
                <a:gd name="connsiteY8" fmla="*/ 164595 h 987551"/>
                <a:gd name="connsiteX0" fmla="*/ 0 w 10546080"/>
                <a:gd name="connsiteY0" fmla="*/ 164595 h 987551"/>
                <a:gd name="connsiteX1" fmla="*/ 171137 w 10546080"/>
                <a:gd name="connsiteY1" fmla="*/ 0 h 987551"/>
                <a:gd name="connsiteX2" fmla="*/ 10374942 w 10546080"/>
                <a:gd name="connsiteY2" fmla="*/ 0 h 987551"/>
                <a:gd name="connsiteX3" fmla="*/ 10546080 w 10546080"/>
                <a:gd name="connsiteY3" fmla="*/ 164595 h 987551"/>
                <a:gd name="connsiteX4" fmla="*/ 10546080 w 10546080"/>
                <a:gd name="connsiteY4" fmla="*/ 822956 h 987551"/>
                <a:gd name="connsiteX5" fmla="*/ 10374942 w 10546080"/>
                <a:gd name="connsiteY5" fmla="*/ 987551 h 987551"/>
                <a:gd name="connsiteX6" fmla="*/ 171137 w 10546080"/>
                <a:gd name="connsiteY6" fmla="*/ 987551 h 987551"/>
                <a:gd name="connsiteX7" fmla="*/ 0 w 10546080"/>
                <a:gd name="connsiteY7" fmla="*/ 822956 h 987551"/>
                <a:gd name="connsiteX8" fmla="*/ 0 w 10546080"/>
                <a:gd name="connsiteY8" fmla="*/ 164595 h 987551"/>
                <a:gd name="connsiteX0" fmla="*/ 0 w 10546080"/>
                <a:gd name="connsiteY0" fmla="*/ 164595 h 987551"/>
                <a:gd name="connsiteX1" fmla="*/ 171137 w 10546080"/>
                <a:gd name="connsiteY1" fmla="*/ 0 h 987551"/>
                <a:gd name="connsiteX2" fmla="*/ 10374942 w 10546080"/>
                <a:gd name="connsiteY2" fmla="*/ 0 h 987551"/>
                <a:gd name="connsiteX3" fmla="*/ 10546080 w 10546080"/>
                <a:gd name="connsiteY3" fmla="*/ 164595 h 987551"/>
                <a:gd name="connsiteX4" fmla="*/ 10546080 w 10546080"/>
                <a:gd name="connsiteY4" fmla="*/ 822956 h 987551"/>
                <a:gd name="connsiteX5" fmla="*/ 10374942 w 10546080"/>
                <a:gd name="connsiteY5" fmla="*/ 987551 h 987551"/>
                <a:gd name="connsiteX6" fmla="*/ 171137 w 10546080"/>
                <a:gd name="connsiteY6" fmla="*/ 987551 h 987551"/>
                <a:gd name="connsiteX7" fmla="*/ 0 w 10546080"/>
                <a:gd name="connsiteY7" fmla="*/ 822956 h 987551"/>
                <a:gd name="connsiteX8" fmla="*/ 0 w 10546080"/>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6080" h="987551" fill="none" extrusionOk="0">
                  <a:moveTo>
                    <a:pt x="0" y="164595"/>
                  </a:moveTo>
                  <a:cubicBezTo>
                    <a:pt x="23897" y="56936"/>
                    <a:pt x="66598" y="-34797"/>
                    <a:pt x="171137" y="0"/>
                  </a:cubicBezTo>
                  <a:cubicBezTo>
                    <a:pt x="4904710" y="-471477"/>
                    <a:pt x="8966451" y="-357323"/>
                    <a:pt x="10374942" y="0"/>
                  </a:cubicBezTo>
                  <a:cubicBezTo>
                    <a:pt x="10484352" y="25334"/>
                    <a:pt x="10524050" y="60280"/>
                    <a:pt x="10546080" y="164595"/>
                  </a:cubicBezTo>
                  <a:cubicBezTo>
                    <a:pt x="10580101" y="438311"/>
                    <a:pt x="10593393" y="645512"/>
                    <a:pt x="10546080" y="822956"/>
                  </a:cubicBezTo>
                  <a:cubicBezTo>
                    <a:pt x="10538611" y="942088"/>
                    <a:pt x="10494964" y="1010362"/>
                    <a:pt x="10374942" y="987551"/>
                  </a:cubicBezTo>
                  <a:cubicBezTo>
                    <a:pt x="5488874" y="1211126"/>
                    <a:pt x="4182057" y="899019"/>
                    <a:pt x="171137" y="987551"/>
                  </a:cubicBezTo>
                  <a:cubicBezTo>
                    <a:pt x="78402" y="1004147"/>
                    <a:pt x="14027" y="892214"/>
                    <a:pt x="0" y="822956"/>
                  </a:cubicBezTo>
                  <a:cubicBezTo>
                    <a:pt x="17926" y="616319"/>
                    <a:pt x="-15544" y="274606"/>
                    <a:pt x="0" y="164595"/>
                  </a:cubicBezTo>
                  <a:close/>
                </a:path>
                <a:path w="10546080" h="987551" stroke="0" extrusionOk="0">
                  <a:moveTo>
                    <a:pt x="0" y="164595"/>
                  </a:moveTo>
                  <a:cubicBezTo>
                    <a:pt x="2765" y="31660"/>
                    <a:pt x="52862" y="14266"/>
                    <a:pt x="171137" y="0"/>
                  </a:cubicBezTo>
                  <a:cubicBezTo>
                    <a:pt x="2169495" y="-71631"/>
                    <a:pt x="4834588" y="604964"/>
                    <a:pt x="10374942" y="0"/>
                  </a:cubicBezTo>
                  <a:cubicBezTo>
                    <a:pt x="10455300" y="-13616"/>
                    <a:pt x="10555062" y="55664"/>
                    <a:pt x="10546080" y="164595"/>
                  </a:cubicBezTo>
                  <a:cubicBezTo>
                    <a:pt x="10555207" y="273249"/>
                    <a:pt x="10592348" y="645065"/>
                    <a:pt x="10546080" y="822956"/>
                  </a:cubicBezTo>
                  <a:cubicBezTo>
                    <a:pt x="10529583" y="912724"/>
                    <a:pt x="10493144" y="1000769"/>
                    <a:pt x="10374942" y="987551"/>
                  </a:cubicBezTo>
                  <a:cubicBezTo>
                    <a:pt x="8070391" y="771517"/>
                    <a:pt x="1210322" y="1051773"/>
                    <a:pt x="171137" y="987551"/>
                  </a:cubicBezTo>
                  <a:cubicBezTo>
                    <a:pt x="73426" y="958551"/>
                    <a:pt x="5733" y="920661"/>
                    <a:pt x="0" y="822956"/>
                  </a:cubicBezTo>
                  <a:cubicBezTo>
                    <a:pt x="7420" y="588448"/>
                    <a:pt x="-27912" y="422215"/>
                    <a:pt x="0" y="164595"/>
                  </a:cubicBezTo>
                  <a:close/>
                </a:path>
                <a:path w="10546080" h="987551" fill="none" stroke="0" extrusionOk="0">
                  <a:moveTo>
                    <a:pt x="0" y="164595"/>
                  </a:moveTo>
                  <a:cubicBezTo>
                    <a:pt x="12072" y="78557"/>
                    <a:pt x="63878" y="-13449"/>
                    <a:pt x="171137" y="0"/>
                  </a:cubicBezTo>
                  <a:cubicBezTo>
                    <a:pt x="5356784" y="-17818"/>
                    <a:pt x="8944312" y="-248905"/>
                    <a:pt x="10374942" y="0"/>
                  </a:cubicBezTo>
                  <a:cubicBezTo>
                    <a:pt x="10463218" y="17845"/>
                    <a:pt x="10515399" y="55935"/>
                    <a:pt x="10546080" y="164595"/>
                  </a:cubicBezTo>
                  <a:cubicBezTo>
                    <a:pt x="10491058" y="413767"/>
                    <a:pt x="10596415" y="551966"/>
                    <a:pt x="10546080" y="822956"/>
                  </a:cubicBezTo>
                  <a:cubicBezTo>
                    <a:pt x="10559271" y="930017"/>
                    <a:pt x="10461187" y="1007545"/>
                    <a:pt x="10374942" y="987551"/>
                  </a:cubicBezTo>
                  <a:cubicBezTo>
                    <a:pt x="5288147" y="1242291"/>
                    <a:pt x="4571370" y="998717"/>
                    <a:pt x="171137" y="987551"/>
                  </a:cubicBezTo>
                  <a:cubicBezTo>
                    <a:pt x="54783" y="982344"/>
                    <a:pt x="-3910" y="914122"/>
                    <a:pt x="0" y="822956"/>
                  </a:cubicBezTo>
                  <a:cubicBezTo>
                    <a:pt x="21800" y="633350"/>
                    <a:pt x="-27913" y="299597"/>
                    <a:pt x="0" y="164595"/>
                  </a:cubicBezTo>
                  <a:close/>
                </a:path>
                <a:path w="10546080" h="987551" fill="none" stroke="0" extrusionOk="0">
                  <a:moveTo>
                    <a:pt x="0" y="164595"/>
                  </a:moveTo>
                  <a:cubicBezTo>
                    <a:pt x="11187" y="53643"/>
                    <a:pt x="57372" y="-31117"/>
                    <a:pt x="171137" y="0"/>
                  </a:cubicBezTo>
                  <a:cubicBezTo>
                    <a:pt x="5128385" y="-293929"/>
                    <a:pt x="8546951" y="-94423"/>
                    <a:pt x="10374942" y="0"/>
                  </a:cubicBezTo>
                  <a:cubicBezTo>
                    <a:pt x="10477541" y="26038"/>
                    <a:pt x="10527188" y="61744"/>
                    <a:pt x="10546080" y="164595"/>
                  </a:cubicBezTo>
                  <a:cubicBezTo>
                    <a:pt x="10521242" y="409834"/>
                    <a:pt x="10583491" y="592708"/>
                    <a:pt x="10546080" y="822956"/>
                  </a:cubicBezTo>
                  <a:cubicBezTo>
                    <a:pt x="10548619" y="935135"/>
                    <a:pt x="10488898" y="1008714"/>
                    <a:pt x="10374942" y="987551"/>
                  </a:cubicBezTo>
                  <a:cubicBezTo>
                    <a:pt x="5222476" y="1201589"/>
                    <a:pt x="4322701" y="938064"/>
                    <a:pt x="171137" y="987551"/>
                  </a:cubicBezTo>
                  <a:cubicBezTo>
                    <a:pt x="72424" y="995052"/>
                    <a:pt x="6189" y="903533"/>
                    <a:pt x="0" y="822956"/>
                  </a:cubicBezTo>
                  <a:cubicBezTo>
                    <a:pt x="26188" y="599663"/>
                    <a:pt x="-30469" y="281636"/>
                    <a:pt x="0" y="164595"/>
                  </a:cubicBezTo>
                  <a:close/>
                </a:path>
              </a:pathLst>
            </a:custGeom>
            <a:solidFill>
              <a:schemeClr val="bg1"/>
            </a:solidFill>
            <a:ln w="57150">
              <a:solidFill>
                <a:srgbClr val="CC00FF"/>
              </a:solidFill>
              <a:prstDash val="sysDot"/>
              <a:extLst>
                <a:ext uri="{C807C97D-BFC1-408E-A445-0C87EB9F89A2}">
                  <ask:lineSketchStyleProps xmlns:ask="http://schemas.microsoft.com/office/drawing/2018/sketchyshapes" sd="1768336300">
                    <a:custGeom>
                      <a:avLst/>
                      <a:gdLst>
                        <a:gd name="connsiteX0" fmla="*/ 0 w 10546080"/>
                        <a:gd name="connsiteY0" fmla="*/ 164595 h 987551"/>
                        <a:gd name="connsiteX1" fmla="*/ 171137 w 10546080"/>
                        <a:gd name="connsiteY1" fmla="*/ 0 h 987551"/>
                        <a:gd name="connsiteX2" fmla="*/ 10374942 w 10546080"/>
                        <a:gd name="connsiteY2" fmla="*/ 0 h 987551"/>
                        <a:gd name="connsiteX3" fmla="*/ 10546080 w 10546080"/>
                        <a:gd name="connsiteY3" fmla="*/ 164595 h 987551"/>
                        <a:gd name="connsiteX4" fmla="*/ 10546080 w 10546080"/>
                        <a:gd name="connsiteY4" fmla="*/ 822956 h 987551"/>
                        <a:gd name="connsiteX5" fmla="*/ 10374942 w 10546080"/>
                        <a:gd name="connsiteY5" fmla="*/ 987551 h 987551"/>
                        <a:gd name="connsiteX6" fmla="*/ 171137 w 10546080"/>
                        <a:gd name="connsiteY6" fmla="*/ 987551 h 987551"/>
                        <a:gd name="connsiteX7" fmla="*/ 0 w 10546080"/>
                        <a:gd name="connsiteY7" fmla="*/ 822956 h 987551"/>
                        <a:gd name="connsiteX8" fmla="*/ 0 w 10546080"/>
                        <a:gd name="connsiteY8" fmla="*/ 164595 h 987551"/>
                        <a:gd name="connsiteX0" fmla="*/ 0 w 10546080"/>
                        <a:gd name="connsiteY0" fmla="*/ 164595 h 987551"/>
                        <a:gd name="connsiteX1" fmla="*/ 171137 w 10546080"/>
                        <a:gd name="connsiteY1" fmla="*/ 0 h 987551"/>
                        <a:gd name="connsiteX2" fmla="*/ 10374942 w 10546080"/>
                        <a:gd name="connsiteY2" fmla="*/ 0 h 987551"/>
                        <a:gd name="connsiteX3" fmla="*/ 10546080 w 10546080"/>
                        <a:gd name="connsiteY3" fmla="*/ 164595 h 987551"/>
                        <a:gd name="connsiteX4" fmla="*/ 10546080 w 10546080"/>
                        <a:gd name="connsiteY4" fmla="*/ 822956 h 987551"/>
                        <a:gd name="connsiteX5" fmla="*/ 10374942 w 10546080"/>
                        <a:gd name="connsiteY5" fmla="*/ 987551 h 987551"/>
                        <a:gd name="connsiteX6" fmla="*/ 171137 w 10546080"/>
                        <a:gd name="connsiteY6" fmla="*/ 987551 h 987551"/>
                        <a:gd name="connsiteX7" fmla="*/ 0 w 10546080"/>
                        <a:gd name="connsiteY7" fmla="*/ 822956 h 987551"/>
                        <a:gd name="connsiteX8" fmla="*/ 0 w 10546080"/>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6080" h="987551" fill="none" extrusionOk="0">
                          <a:moveTo>
                            <a:pt x="0" y="164595"/>
                          </a:moveTo>
                          <a:cubicBezTo>
                            <a:pt x="10599" y="66309"/>
                            <a:pt x="70109" y="-22537"/>
                            <a:pt x="171137" y="0"/>
                          </a:cubicBezTo>
                          <a:cubicBezTo>
                            <a:pt x="4978431" y="-386824"/>
                            <a:pt x="8782662" y="-206619"/>
                            <a:pt x="10374942" y="0"/>
                          </a:cubicBezTo>
                          <a:cubicBezTo>
                            <a:pt x="10480902" y="19402"/>
                            <a:pt x="10527603" y="62480"/>
                            <a:pt x="10546080" y="164595"/>
                          </a:cubicBezTo>
                          <a:cubicBezTo>
                            <a:pt x="10542797" y="431515"/>
                            <a:pt x="10593391" y="614736"/>
                            <a:pt x="10546080" y="822956"/>
                          </a:cubicBezTo>
                          <a:cubicBezTo>
                            <a:pt x="10539858" y="937278"/>
                            <a:pt x="10488383" y="1004418"/>
                            <a:pt x="10374942" y="987551"/>
                          </a:cubicBezTo>
                          <a:cubicBezTo>
                            <a:pt x="5441927" y="1185334"/>
                            <a:pt x="4245721" y="893905"/>
                            <a:pt x="171137" y="987551"/>
                          </a:cubicBezTo>
                          <a:cubicBezTo>
                            <a:pt x="77664" y="997186"/>
                            <a:pt x="10203" y="898130"/>
                            <a:pt x="0" y="822956"/>
                          </a:cubicBezTo>
                          <a:cubicBezTo>
                            <a:pt x="13103" y="617921"/>
                            <a:pt x="-25664" y="277456"/>
                            <a:pt x="0" y="164595"/>
                          </a:cubicBezTo>
                          <a:close/>
                        </a:path>
                        <a:path w="10546080" h="987551" stroke="0" extrusionOk="0">
                          <a:moveTo>
                            <a:pt x="0" y="164595"/>
                          </a:moveTo>
                          <a:cubicBezTo>
                            <a:pt x="2164" y="39332"/>
                            <a:pt x="61792" y="7653"/>
                            <a:pt x="171137" y="0"/>
                          </a:cubicBezTo>
                          <a:cubicBezTo>
                            <a:pt x="2121916" y="-59937"/>
                            <a:pt x="4867358" y="580242"/>
                            <a:pt x="10374942" y="0"/>
                          </a:cubicBezTo>
                          <a:cubicBezTo>
                            <a:pt x="10458889" y="-7828"/>
                            <a:pt x="10548856" y="57675"/>
                            <a:pt x="10546080" y="164595"/>
                          </a:cubicBezTo>
                          <a:cubicBezTo>
                            <a:pt x="10557718" y="272132"/>
                            <a:pt x="10595795" y="648486"/>
                            <a:pt x="10546080" y="822956"/>
                          </a:cubicBezTo>
                          <a:cubicBezTo>
                            <a:pt x="10539869" y="912496"/>
                            <a:pt x="10481887" y="996615"/>
                            <a:pt x="10374942" y="987551"/>
                          </a:cubicBezTo>
                          <a:cubicBezTo>
                            <a:pt x="7999540" y="877352"/>
                            <a:pt x="1214431" y="1065923"/>
                            <a:pt x="171137" y="987551"/>
                          </a:cubicBezTo>
                          <a:cubicBezTo>
                            <a:pt x="66000" y="970605"/>
                            <a:pt x="4036" y="921210"/>
                            <a:pt x="0" y="822956"/>
                          </a:cubicBezTo>
                          <a:cubicBezTo>
                            <a:pt x="12269" y="577844"/>
                            <a:pt x="-35107" y="422533"/>
                            <a:pt x="0" y="164595"/>
                          </a:cubicBezTo>
                          <a:close/>
                        </a:path>
                        <a:path w="10546080" h="987551" fill="none" stroke="0" extrusionOk="0">
                          <a:moveTo>
                            <a:pt x="0" y="164595"/>
                          </a:moveTo>
                          <a:cubicBezTo>
                            <a:pt x="3539" y="65880"/>
                            <a:pt x="61232" y="-14435"/>
                            <a:pt x="171137" y="0"/>
                          </a:cubicBezTo>
                          <a:cubicBezTo>
                            <a:pt x="5312593" y="-76331"/>
                            <a:pt x="8659249" y="-113057"/>
                            <a:pt x="10374942" y="0"/>
                          </a:cubicBezTo>
                          <a:cubicBezTo>
                            <a:pt x="10468675" y="16686"/>
                            <a:pt x="10529543" y="55705"/>
                            <a:pt x="10546080" y="164595"/>
                          </a:cubicBezTo>
                          <a:cubicBezTo>
                            <a:pt x="10505810" y="406526"/>
                            <a:pt x="10585057" y="562990"/>
                            <a:pt x="10546080" y="822956"/>
                          </a:cubicBezTo>
                          <a:cubicBezTo>
                            <a:pt x="10554446" y="925326"/>
                            <a:pt x="10477062" y="1001922"/>
                            <a:pt x="10374942" y="987551"/>
                          </a:cubicBezTo>
                          <a:cubicBezTo>
                            <a:pt x="5263690" y="1154975"/>
                            <a:pt x="4571070" y="970882"/>
                            <a:pt x="171137" y="987551"/>
                          </a:cubicBezTo>
                          <a:cubicBezTo>
                            <a:pt x="67631" y="988854"/>
                            <a:pt x="-2255" y="916764"/>
                            <a:pt x="0" y="822956"/>
                          </a:cubicBezTo>
                          <a:cubicBezTo>
                            <a:pt x="10465" y="611305"/>
                            <a:pt x="-43475" y="287043"/>
                            <a:pt x="0" y="164595"/>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i="1" dirty="0">
                  <a:solidFill>
                    <a:schemeClr val="accent5">
                      <a:lumMod val="75000"/>
                    </a:schemeClr>
                  </a:solidFill>
                  <a:latin typeface="Cambria" panose="02040503050406030204" pitchFamily="18" charset="0"/>
                  <a:ea typeface="Cambria" panose="02040503050406030204" pitchFamily="18" charset="0"/>
                </a:rPr>
                <a:t>Em học hỏi được điều gì từ câu chuyện của Lê-ô-nác-đô?</a:t>
              </a:r>
            </a:p>
          </p:txBody>
        </p:sp>
        <p:pic>
          <p:nvPicPr>
            <p:cNvPr id="25" name="Picture 24">
              <a:extLst>
                <a:ext uri="{FF2B5EF4-FFF2-40B4-BE49-F238E27FC236}">
                  <a16:creationId xmlns:a16="http://schemas.microsoft.com/office/drawing/2014/main" id="{37A694D3-FD50-7397-2872-83499450C2F2}"/>
                </a:ext>
              </a:extLst>
            </p:cNvPr>
            <p:cNvPicPr>
              <a:picLocks noChangeAspect="1"/>
            </p:cNvPicPr>
            <p:nvPr/>
          </p:nvPicPr>
          <p:blipFill>
            <a:blip r:embed="rId5"/>
            <a:stretch>
              <a:fillRect/>
            </a:stretch>
          </p:blipFill>
          <p:spPr>
            <a:xfrm rot="602090">
              <a:off x="194873" y="5205460"/>
              <a:ext cx="1062611" cy="1301156"/>
            </a:xfrm>
            <a:prstGeom prst="rect">
              <a:avLst/>
            </a:prstGeom>
          </p:spPr>
        </p:pic>
      </p:grpSp>
      <p:grpSp>
        <p:nvGrpSpPr>
          <p:cNvPr id="14" name="Group 13">
            <a:extLst>
              <a:ext uri="{FF2B5EF4-FFF2-40B4-BE49-F238E27FC236}">
                <a16:creationId xmlns:a16="http://schemas.microsoft.com/office/drawing/2014/main" id="{396B0E17-14D6-16E5-18EB-DF9343BA7A66}"/>
              </a:ext>
            </a:extLst>
          </p:cNvPr>
          <p:cNvGrpSpPr/>
          <p:nvPr/>
        </p:nvGrpSpPr>
        <p:grpSpPr>
          <a:xfrm>
            <a:off x="-436884" y="5156200"/>
            <a:ext cx="11653523" cy="2265684"/>
            <a:chOff x="-436884" y="5156200"/>
            <a:chExt cx="11653523" cy="2265684"/>
          </a:xfrm>
        </p:grpSpPr>
        <p:sp>
          <p:nvSpPr>
            <p:cNvPr id="5" name="Rectangle: Rounded Corners 22">
              <a:extLst>
                <a:ext uri="{FF2B5EF4-FFF2-40B4-BE49-F238E27FC236}">
                  <a16:creationId xmlns:a16="http://schemas.microsoft.com/office/drawing/2014/main" id="{10AF1DDC-CE6A-3603-DED3-6752188F0B36}"/>
                </a:ext>
              </a:extLst>
            </p:cNvPr>
            <p:cNvSpPr/>
            <p:nvPr/>
          </p:nvSpPr>
          <p:spPr>
            <a:xfrm>
              <a:off x="829122" y="5870449"/>
              <a:ext cx="10387517" cy="987551"/>
            </a:xfrm>
            <a:custGeom>
              <a:avLst/>
              <a:gdLst>
                <a:gd name="connsiteX0" fmla="*/ 0 w 10387517"/>
                <a:gd name="connsiteY0" fmla="*/ 164595 h 987551"/>
                <a:gd name="connsiteX1" fmla="*/ 164595 w 10387517"/>
                <a:gd name="connsiteY1" fmla="*/ 0 h 987551"/>
                <a:gd name="connsiteX2" fmla="*/ 10222922 w 10387517"/>
                <a:gd name="connsiteY2" fmla="*/ 0 h 987551"/>
                <a:gd name="connsiteX3" fmla="*/ 10387517 w 10387517"/>
                <a:gd name="connsiteY3" fmla="*/ 164595 h 987551"/>
                <a:gd name="connsiteX4" fmla="*/ 10387517 w 10387517"/>
                <a:gd name="connsiteY4" fmla="*/ 822956 h 987551"/>
                <a:gd name="connsiteX5" fmla="*/ 10222922 w 10387517"/>
                <a:gd name="connsiteY5" fmla="*/ 987551 h 987551"/>
                <a:gd name="connsiteX6" fmla="*/ 164595 w 10387517"/>
                <a:gd name="connsiteY6" fmla="*/ 987551 h 987551"/>
                <a:gd name="connsiteX7" fmla="*/ 0 w 10387517"/>
                <a:gd name="connsiteY7" fmla="*/ 822956 h 987551"/>
                <a:gd name="connsiteX8" fmla="*/ 0 w 10387517"/>
                <a:gd name="connsiteY8" fmla="*/ 164595 h 987551"/>
                <a:gd name="connsiteX0" fmla="*/ 0 w 10387517"/>
                <a:gd name="connsiteY0" fmla="*/ 164595 h 987551"/>
                <a:gd name="connsiteX1" fmla="*/ 164595 w 10387517"/>
                <a:gd name="connsiteY1" fmla="*/ 0 h 987551"/>
                <a:gd name="connsiteX2" fmla="*/ 10222922 w 10387517"/>
                <a:gd name="connsiteY2" fmla="*/ 0 h 987551"/>
                <a:gd name="connsiteX3" fmla="*/ 10387517 w 10387517"/>
                <a:gd name="connsiteY3" fmla="*/ 164595 h 987551"/>
                <a:gd name="connsiteX4" fmla="*/ 10387517 w 10387517"/>
                <a:gd name="connsiteY4" fmla="*/ 822956 h 987551"/>
                <a:gd name="connsiteX5" fmla="*/ 10222922 w 10387517"/>
                <a:gd name="connsiteY5" fmla="*/ 987551 h 987551"/>
                <a:gd name="connsiteX6" fmla="*/ 164595 w 10387517"/>
                <a:gd name="connsiteY6" fmla="*/ 987551 h 987551"/>
                <a:gd name="connsiteX7" fmla="*/ 0 w 10387517"/>
                <a:gd name="connsiteY7" fmla="*/ 822956 h 987551"/>
                <a:gd name="connsiteX8" fmla="*/ 0 w 10387517"/>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87517" h="987551" fill="none" extrusionOk="0">
                  <a:moveTo>
                    <a:pt x="0" y="164595"/>
                  </a:moveTo>
                  <a:cubicBezTo>
                    <a:pt x="11921" y="65289"/>
                    <a:pt x="70499" y="-11149"/>
                    <a:pt x="164595" y="0"/>
                  </a:cubicBezTo>
                  <a:cubicBezTo>
                    <a:pt x="1430323" y="-209590"/>
                    <a:pt x="9201105" y="-193108"/>
                    <a:pt x="10222922" y="0"/>
                  </a:cubicBezTo>
                  <a:cubicBezTo>
                    <a:pt x="10318574" y="8165"/>
                    <a:pt x="10365515" y="60069"/>
                    <a:pt x="10387517" y="164595"/>
                  </a:cubicBezTo>
                  <a:cubicBezTo>
                    <a:pt x="10398767" y="434036"/>
                    <a:pt x="10433019" y="595219"/>
                    <a:pt x="10387517" y="822956"/>
                  </a:cubicBezTo>
                  <a:cubicBezTo>
                    <a:pt x="10381399" y="937456"/>
                    <a:pt x="10324486" y="997181"/>
                    <a:pt x="10222922" y="987551"/>
                  </a:cubicBezTo>
                  <a:cubicBezTo>
                    <a:pt x="8890911" y="1354810"/>
                    <a:pt x="3931585" y="891871"/>
                    <a:pt x="164595" y="987551"/>
                  </a:cubicBezTo>
                  <a:cubicBezTo>
                    <a:pt x="74959" y="999506"/>
                    <a:pt x="7694" y="901956"/>
                    <a:pt x="0" y="822956"/>
                  </a:cubicBezTo>
                  <a:cubicBezTo>
                    <a:pt x="21380" y="615129"/>
                    <a:pt x="-18817" y="275912"/>
                    <a:pt x="0" y="164595"/>
                  </a:cubicBezTo>
                  <a:close/>
                </a:path>
                <a:path w="10387517" h="987551" stroke="0" extrusionOk="0">
                  <a:moveTo>
                    <a:pt x="0" y="164595"/>
                  </a:moveTo>
                  <a:cubicBezTo>
                    <a:pt x="1624" y="45815"/>
                    <a:pt x="69669" y="-282"/>
                    <a:pt x="164595" y="0"/>
                  </a:cubicBezTo>
                  <a:cubicBezTo>
                    <a:pt x="5319356" y="-24437"/>
                    <a:pt x="7924609" y="345650"/>
                    <a:pt x="10222922" y="0"/>
                  </a:cubicBezTo>
                  <a:cubicBezTo>
                    <a:pt x="10305324" y="-4655"/>
                    <a:pt x="10395213" y="56174"/>
                    <a:pt x="10387517" y="164595"/>
                  </a:cubicBezTo>
                  <a:cubicBezTo>
                    <a:pt x="10399152" y="271779"/>
                    <a:pt x="10418236" y="631634"/>
                    <a:pt x="10387517" y="822956"/>
                  </a:cubicBezTo>
                  <a:cubicBezTo>
                    <a:pt x="10382451" y="912465"/>
                    <a:pt x="10321413" y="994837"/>
                    <a:pt x="10222922" y="987551"/>
                  </a:cubicBezTo>
                  <a:cubicBezTo>
                    <a:pt x="6903748" y="557509"/>
                    <a:pt x="3290239" y="867042"/>
                    <a:pt x="164595" y="987551"/>
                  </a:cubicBezTo>
                  <a:cubicBezTo>
                    <a:pt x="60036" y="976584"/>
                    <a:pt x="-5335" y="924355"/>
                    <a:pt x="0" y="822956"/>
                  </a:cubicBezTo>
                  <a:cubicBezTo>
                    <a:pt x="13084" y="574464"/>
                    <a:pt x="-16849" y="421799"/>
                    <a:pt x="0" y="164595"/>
                  </a:cubicBezTo>
                  <a:close/>
                </a:path>
                <a:path w="10387517" h="987551" fill="none" stroke="0" extrusionOk="0">
                  <a:moveTo>
                    <a:pt x="0" y="164595"/>
                  </a:moveTo>
                  <a:cubicBezTo>
                    <a:pt x="3394" y="66313"/>
                    <a:pt x="63809" y="-10765"/>
                    <a:pt x="164595" y="0"/>
                  </a:cubicBezTo>
                  <a:cubicBezTo>
                    <a:pt x="1534019" y="-123486"/>
                    <a:pt x="8976030" y="-56823"/>
                    <a:pt x="10222922" y="0"/>
                  </a:cubicBezTo>
                  <a:cubicBezTo>
                    <a:pt x="10310957" y="20487"/>
                    <a:pt x="10376339" y="64560"/>
                    <a:pt x="10387517" y="164595"/>
                  </a:cubicBezTo>
                  <a:cubicBezTo>
                    <a:pt x="10353832" y="412452"/>
                    <a:pt x="10429982" y="574774"/>
                    <a:pt x="10387517" y="822956"/>
                  </a:cubicBezTo>
                  <a:cubicBezTo>
                    <a:pt x="10401270" y="924045"/>
                    <a:pt x="10322153" y="1010061"/>
                    <a:pt x="10222922" y="987551"/>
                  </a:cubicBezTo>
                  <a:cubicBezTo>
                    <a:pt x="8091528" y="1178134"/>
                    <a:pt x="4476335" y="1111267"/>
                    <a:pt x="164595" y="987551"/>
                  </a:cubicBezTo>
                  <a:cubicBezTo>
                    <a:pt x="70088" y="991056"/>
                    <a:pt x="-9605" y="926610"/>
                    <a:pt x="0" y="822956"/>
                  </a:cubicBezTo>
                  <a:cubicBezTo>
                    <a:pt x="4675" y="619203"/>
                    <a:pt x="-41738" y="286720"/>
                    <a:pt x="0" y="164595"/>
                  </a:cubicBezTo>
                  <a:close/>
                </a:path>
              </a:pathLst>
            </a:custGeom>
            <a:solidFill>
              <a:schemeClr val="bg1"/>
            </a:solidFill>
            <a:ln w="57150">
              <a:solidFill>
                <a:schemeClr val="accent6">
                  <a:lumMod val="50000"/>
                </a:schemeClr>
              </a:solidFill>
              <a:prstDash val="sysDot"/>
              <a:extLst>
                <a:ext uri="{C807C97D-BFC1-408E-A445-0C87EB9F89A2}">
                  <ask:lineSketchStyleProps xmlns:ask="http://schemas.microsoft.com/office/drawing/2018/sketchyshapes" sd="1768336300">
                    <a:custGeom>
                      <a:avLst/>
                      <a:gdLst>
                        <a:gd name="connsiteX0" fmla="*/ 0 w 10387517"/>
                        <a:gd name="connsiteY0" fmla="*/ 164595 h 987551"/>
                        <a:gd name="connsiteX1" fmla="*/ 164595 w 10387517"/>
                        <a:gd name="connsiteY1" fmla="*/ 0 h 987551"/>
                        <a:gd name="connsiteX2" fmla="*/ 10222922 w 10387517"/>
                        <a:gd name="connsiteY2" fmla="*/ 0 h 987551"/>
                        <a:gd name="connsiteX3" fmla="*/ 10387517 w 10387517"/>
                        <a:gd name="connsiteY3" fmla="*/ 164595 h 987551"/>
                        <a:gd name="connsiteX4" fmla="*/ 10387517 w 10387517"/>
                        <a:gd name="connsiteY4" fmla="*/ 822956 h 987551"/>
                        <a:gd name="connsiteX5" fmla="*/ 10222922 w 10387517"/>
                        <a:gd name="connsiteY5" fmla="*/ 987551 h 987551"/>
                        <a:gd name="connsiteX6" fmla="*/ 164595 w 10387517"/>
                        <a:gd name="connsiteY6" fmla="*/ 987551 h 987551"/>
                        <a:gd name="connsiteX7" fmla="*/ 0 w 10387517"/>
                        <a:gd name="connsiteY7" fmla="*/ 822956 h 987551"/>
                        <a:gd name="connsiteX8" fmla="*/ 0 w 10387517"/>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87517" h="987551" fill="none" extrusionOk="0">
                          <a:moveTo>
                            <a:pt x="0" y="164595"/>
                          </a:moveTo>
                          <a:cubicBezTo>
                            <a:pt x="3155" y="71468"/>
                            <a:pt x="72234" y="-5090"/>
                            <a:pt x="164595" y="0"/>
                          </a:cubicBezTo>
                          <a:cubicBezTo>
                            <a:pt x="1471670" y="-162111"/>
                            <a:pt x="9116363" y="-123621"/>
                            <a:pt x="10222922" y="0"/>
                          </a:cubicBezTo>
                          <a:cubicBezTo>
                            <a:pt x="10317838" y="6900"/>
                            <a:pt x="10378253" y="67956"/>
                            <a:pt x="10387517" y="164595"/>
                          </a:cubicBezTo>
                          <a:cubicBezTo>
                            <a:pt x="10370098" y="428813"/>
                            <a:pt x="10433018" y="581529"/>
                            <a:pt x="10387517" y="822956"/>
                          </a:cubicBezTo>
                          <a:cubicBezTo>
                            <a:pt x="10383766" y="928326"/>
                            <a:pt x="10320140" y="993255"/>
                            <a:pt x="10222922" y="987551"/>
                          </a:cubicBezTo>
                          <a:cubicBezTo>
                            <a:pt x="8512554" y="1146948"/>
                            <a:pt x="4073944" y="880435"/>
                            <a:pt x="164595" y="987551"/>
                          </a:cubicBezTo>
                          <a:cubicBezTo>
                            <a:pt x="74243" y="992748"/>
                            <a:pt x="886" y="912488"/>
                            <a:pt x="0" y="822956"/>
                          </a:cubicBezTo>
                          <a:cubicBezTo>
                            <a:pt x="3288" y="621138"/>
                            <a:pt x="-34340" y="280284"/>
                            <a:pt x="0" y="164595"/>
                          </a:cubicBezTo>
                          <a:close/>
                        </a:path>
                        <a:path w="10387517" h="987551" stroke="0" extrusionOk="0">
                          <a:moveTo>
                            <a:pt x="0" y="164595"/>
                          </a:moveTo>
                          <a:cubicBezTo>
                            <a:pt x="814" y="56152"/>
                            <a:pt x="71386" y="-1554"/>
                            <a:pt x="164595" y="0"/>
                          </a:cubicBezTo>
                          <a:cubicBezTo>
                            <a:pt x="5091509" y="31561"/>
                            <a:pt x="8165051" y="164257"/>
                            <a:pt x="10222922" y="0"/>
                          </a:cubicBezTo>
                          <a:cubicBezTo>
                            <a:pt x="10311301" y="4984"/>
                            <a:pt x="10380356" y="60987"/>
                            <a:pt x="10387517" y="164595"/>
                          </a:cubicBezTo>
                          <a:cubicBezTo>
                            <a:pt x="10407549" y="268042"/>
                            <a:pt x="10438250" y="651497"/>
                            <a:pt x="10387517" y="822956"/>
                          </a:cubicBezTo>
                          <a:cubicBezTo>
                            <a:pt x="10394288" y="912203"/>
                            <a:pt x="10314387" y="992244"/>
                            <a:pt x="10222922" y="987551"/>
                          </a:cubicBezTo>
                          <a:cubicBezTo>
                            <a:pt x="6642454" y="947819"/>
                            <a:pt x="3324934" y="986515"/>
                            <a:pt x="164595" y="987551"/>
                          </a:cubicBezTo>
                          <a:cubicBezTo>
                            <a:pt x="57373" y="980907"/>
                            <a:pt x="-8576" y="925404"/>
                            <a:pt x="0" y="822956"/>
                          </a:cubicBezTo>
                          <a:cubicBezTo>
                            <a:pt x="18398" y="562842"/>
                            <a:pt x="-41669" y="422896"/>
                            <a:pt x="0" y="164595"/>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b="1" i="1" dirty="0">
                  <a:solidFill>
                    <a:schemeClr val="accent5">
                      <a:lumMod val="75000"/>
                    </a:schemeClr>
                  </a:solidFill>
                  <a:latin typeface="Cambria" panose="02040503050406030204" pitchFamily="18" charset="0"/>
                  <a:ea typeface="Cambria" panose="02040503050406030204" pitchFamily="18" charset="0"/>
                </a:rPr>
                <a:t>Câu tục ngữ nào sau đây nói lên ý nghĩa của câu chuyện? Chọn đáp án đúng.</a:t>
              </a:r>
            </a:p>
          </p:txBody>
        </p:sp>
        <p:pic>
          <p:nvPicPr>
            <p:cNvPr id="12" name="Picture 11" descr="A blue and red number on a black background&#10;&#10;Description automatically generated">
              <a:extLst>
                <a:ext uri="{FF2B5EF4-FFF2-40B4-BE49-F238E27FC236}">
                  <a16:creationId xmlns:a16="http://schemas.microsoft.com/office/drawing/2014/main" id="{EAC8C8F9-BD9D-E865-BDF8-8D2A34F78A0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36884" y="5156200"/>
              <a:ext cx="2265684" cy="2265684"/>
            </a:xfrm>
            <a:prstGeom prst="rect">
              <a:avLst/>
            </a:prstGeom>
          </p:spPr>
        </p:pic>
      </p:grpSp>
    </p:spTree>
    <p:extLst>
      <p:ext uri="{BB962C8B-B14F-4D97-AF65-F5344CB8AC3E}">
        <p14:creationId xmlns:p14="http://schemas.microsoft.com/office/powerpoint/2010/main" val="3625700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B00FC37-B1B6-9FB4-3656-D6689735B8C2}"/>
              </a:ext>
            </a:extLst>
          </p:cNvPr>
          <p:cNvGrpSpPr/>
          <p:nvPr/>
        </p:nvGrpSpPr>
        <p:grpSpPr>
          <a:xfrm>
            <a:off x="436381" y="1272975"/>
            <a:ext cx="10555954" cy="1411989"/>
            <a:chOff x="499142" y="1369285"/>
            <a:chExt cx="10555954" cy="1411989"/>
          </a:xfrm>
        </p:grpSpPr>
        <p:sp>
          <p:nvSpPr>
            <p:cNvPr id="9" name="Rectangle: Rounded Corners 8">
              <a:extLst>
                <a:ext uri="{FF2B5EF4-FFF2-40B4-BE49-F238E27FC236}">
                  <a16:creationId xmlns:a16="http://schemas.microsoft.com/office/drawing/2014/main" id="{215DFFC2-884E-4731-F507-59467DC58FD0}"/>
                </a:ext>
              </a:extLst>
            </p:cNvPr>
            <p:cNvSpPr/>
            <p:nvPr/>
          </p:nvSpPr>
          <p:spPr>
            <a:xfrm>
              <a:off x="912204" y="1670333"/>
              <a:ext cx="10142892" cy="1110941"/>
            </a:xfrm>
            <a:custGeom>
              <a:avLst/>
              <a:gdLst>
                <a:gd name="connsiteX0" fmla="*/ 0 w 10142892"/>
                <a:gd name="connsiteY0" fmla="*/ 185161 h 1110941"/>
                <a:gd name="connsiteX1" fmla="*/ 185161 w 10142892"/>
                <a:gd name="connsiteY1" fmla="*/ 0 h 1110941"/>
                <a:gd name="connsiteX2" fmla="*/ 9957731 w 10142892"/>
                <a:gd name="connsiteY2" fmla="*/ 0 h 1110941"/>
                <a:gd name="connsiteX3" fmla="*/ 10142892 w 10142892"/>
                <a:gd name="connsiteY3" fmla="*/ 185161 h 1110941"/>
                <a:gd name="connsiteX4" fmla="*/ 10142892 w 10142892"/>
                <a:gd name="connsiteY4" fmla="*/ 925780 h 1110941"/>
                <a:gd name="connsiteX5" fmla="*/ 9957731 w 10142892"/>
                <a:gd name="connsiteY5" fmla="*/ 1110941 h 1110941"/>
                <a:gd name="connsiteX6" fmla="*/ 185161 w 10142892"/>
                <a:gd name="connsiteY6" fmla="*/ 1110941 h 1110941"/>
                <a:gd name="connsiteX7" fmla="*/ 0 w 10142892"/>
                <a:gd name="connsiteY7" fmla="*/ 925780 h 1110941"/>
                <a:gd name="connsiteX8" fmla="*/ 0 w 10142892"/>
                <a:gd name="connsiteY8" fmla="*/ 185161 h 111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1110941" fill="none" extrusionOk="0">
                  <a:moveTo>
                    <a:pt x="0" y="185161"/>
                  </a:moveTo>
                  <a:cubicBezTo>
                    <a:pt x="8209" y="77113"/>
                    <a:pt x="81916" y="-3432"/>
                    <a:pt x="185161" y="0"/>
                  </a:cubicBezTo>
                  <a:cubicBezTo>
                    <a:pt x="2953399" y="-162111"/>
                    <a:pt x="7714620" y="-123621"/>
                    <a:pt x="9957731" y="0"/>
                  </a:cubicBezTo>
                  <a:cubicBezTo>
                    <a:pt x="10067307" y="12575"/>
                    <a:pt x="10141095" y="81786"/>
                    <a:pt x="10142892" y="185161"/>
                  </a:cubicBezTo>
                  <a:cubicBezTo>
                    <a:pt x="10141798" y="495707"/>
                    <a:pt x="10187379" y="649585"/>
                    <a:pt x="10142892" y="925780"/>
                  </a:cubicBezTo>
                  <a:cubicBezTo>
                    <a:pt x="10140770" y="1036226"/>
                    <a:pt x="10069842" y="1119837"/>
                    <a:pt x="9957731" y="1110941"/>
                  </a:cubicBezTo>
                  <a:cubicBezTo>
                    <a:pt x="6354257" y="1270338"/>
                    <a:pt x="4520610" y="1003825"/>
                    <a:pt x="185161" y="1110941"/>
                  </a:cubicBezTo>
                  <a:cubicBezTo>
                    <a:pt x="83054" y="1112407"/>
                    <a:pt x="2249" y="1024563"/>
                    <a:pt x="0" y="925780"/>
                  </a:cubicBezTo>
                  <a:cubicBezTo>
                    <a:pt x="-25493" y="769676"/>
                    <a:pt x="-64563" y="276401"/>
                    <a:pt x="0" y="185161"/>
                  </a:cubicBezTo>
                  <a:close/>
                </a:path>
                <a:path w="10142892" h="1110941" stroke="0" extrusionOk="0">
                  <a:moveTo>
                    <a:pt x="0" y="185161"/>
                  </a:moveTo>
                  <a:cubicBezTo>
                    <a:pt x="379" y="74738"/>
                    <a:pt x="81754" y="-772"/>
                    <a:pt x="185161" y="0"/>
                  </a:cubicBezTo>
                  <a:cubicBezTo>
                    <a:pt x="4512619" y="31561"/>
                    <a:pt x="6011825" y="164257"/>
                    <a:pt x="9957731" y="0"/>
                  </a:cubicBezTo>
                  <a:cubicBezTo>
                    <a:pt x="10052086" y="15613"/>
                    <a:pt x="10140904" y="79372"/>
                    <a:pt x="10142892" y="185161"/>
                  </a:cubicBezTo>
                  <a:cubicBezTo>
                    <a:pt x="10121253" y="351786"/>
                    <a:pt x="10084062" y="778171"/>
                    <a:pt x="10142892" y="925780"/>
                  </a:cubicBezTo>
                  <a:cubicBezTo>
                    <a:pt x="10161923" y="1023388"/>
                    <a:pt x="10060269" y="1113247"/>
                    <a:pt x="9957731" y="1110941"/>
                  </a:cubicBezTo>
                  <a:cubicBezTo>
                    <a:pt x="6107130" y="1071209"/>
                    <a:pt x="4962631" y="1109905"/>
                    <a:pt x="185161" y="1110941"/>
                  </a:cubicBezTo>
                  <a:cubicBezTo>
                    <a:pt x="71573" y="1106330"/>
                    <a:pt x="-8727" y="1039790"/>
                    <a:pt x="0" y="925780"/>
                  </a:cubicBezTo>
                  <a:cubicBezTo>
                    <a:pt x="22453" y="597774"/>
                    <a:pt x="557" y="313397"/>
                    <a:pt x="0" y="185161"/>
                  </a:cubicBezTo>
                  <a:close/>
                </a:path>
              </a:pathLst>
            </a:custGeom>
            <a:solidFill>
              <a:schemeClr val="bg1"/>
            </a:solidFill>
            <a:ln w="57150">
              <a:solidFill>
                <a:srgbClr val="FF6699"/>
              </a:solidFill>
              <a:prstDash val="sysDot"/>
              <a:extLst>
                <a:ext uri="{C807C97D-BFC1-408E-A445-0C87EB9F89A2}">
                  <ask:lineSketchStyleProps xmlns:ask="http://schemas.microsoft.com/office/drawing/2018/sketchyshapes" sd="1768336300">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i="1" dirty="0">
                  <a:solidFill>
                    <a:srgbClr val="FF6699"/>
                  </a:solidFill>
                  <a:latin typeface="Cambria" panose="02040503050406030204" pitchFamily="18" charset="0"/>
                  <a:ea typeface="Cambria" panose="02040503050406030204" pitchFamily="18" charset="0"/>
                </a:rPr>
                <a:t>N</a:t>
              </a:r>
              <a:r>
                <a:rPr lang="vi-VN" sz="3200" b="1" i="1" dirty="0">
                  <a:solidFill>
                    <a:srgbClr val="FF6699"/>
                  </a:solidFill>
                  <a:latin typeface="Cambria" panose="02040503050406030204" pitchFamily="18" charset="0"/>
                  <a:ea typeface="Cambria" panose="02040503050406030204" pitchFamily="18" charset="0"/>
                </a:rPr>
                <a:t>hững ngày đầu tiên đi học vẽ, vì sao Lê-ô-nác-đô đa Vin-xi cảm thấy chán nản?</a:t>
              </a:r>
            </a:p>
          </p:txBody>
        </p:sp>
        <p:pic>
          <p:nvPicPr>
            <p:cNvPr id="10" name="Picture 9">
              <a:extLst>
                <a:ext uri="{FF2B5EF4-FFF2-40B4-BE49-F238E27FC236}">
                  <a16:creationId xmlns:a16="http://schemas.microsoft.com/office/drawing/2014/main" id="{C021FC0B-605D-1EBA-0209-B4FCB46E4EFF}"/>
                </a:ext>
              </a:extLst>
            </p:cNvPr>
            <p:cNvPicPr>
              <a:picLocks noChangeAspect="1"/>
            </p:cNvPicPr>
            <p:nvPr/>
          </p:nvPicPr>
          <p:blipFill>
            <a:blip r:embed="rId2"/>
            <a:stretch>
              <a:fillRect/>
            </a:stretch>
          </p:blipFill>
          <p:spPr>
            <a:xfrm rot="899251">
              <a:off x="499142" y="1369285"/>
              <a:ext cx="607027" cy="987551"/>
            </a:xfrm>
            <a:prstGeom prst="rect">
              <a:avLst/>
            </a:prstGeom>
          </p:spPr>
        </p:pic>
      </p:grpSp>
      <p:sp>
        <p:nvSpPr>
          <p:cNvPr id="5" name="TextBox 4">
            <a:extLst>
              <a:ext uri="{FF2B5EF4-FFF2-40B4-BE49-F238E27FC236}">
                <a16:creationId xmlns:a16="http://schemas.microsoft.com/office/drawing/2014/main" id="{85E96B50-AE9D-9972-588F-B52D2255C847}"/>
              </a:ext>
            </a:extLst>
          </p:cNvPr>
          <p:cNvSpPr txBox="1"/>
          <p:nvPr/>
        </p:nvSpPr>
        <p:spPr>
          <a:xfrm>
            <a:off x="530352" y="3085445"/>
            <a:ext cx="11045952" cy="1938992"/>
          </a:xfrm>
          <a:prstGeom prst="rect">
            <a:avLst/>
          </a:prstGeom>
          <a:noFill/>
        </p:spPr>
        <p:txBody>
          <a:bodyPr wrap="square">
            <a:spAutoFit/>
          </a:bodyPr>
          <a:lstStyle/>
          <a:p>
            <a:pPr algn="just"/>
            <a:r>
              <a:rPr lang="vi-VN" sz="4000" dirty="0"/>
              <a:t>Những ngày đầu tiên đi học vẽ, Lê-ô-nác-đô đa Vin-xi cảm thấy chán nản vì thầy giáo yêu cầu vẽ đi vẽ lại một quả trứng gà</a:t>
            </a:r>
            <a:r>
              <a:rPr lang="en-US" sz="4000" dirty="0"/>
              <a:t>.</a:t>
            </a:r>
            <a:endParaRPr lang="vi-VN" sz="4000" dirty="0"/>
          </a:p>
        </p:txBody>
      </p:sp>
      <p:pic>
        <p:nvPicPr>
          <p:cNvPr id="4" name="Picture 3">
            <a:extLst>
              <a:ext uri="{FF2B5EF4-FFF2-40B4-BE49-F238E27FC236}">
                <a16:creationId xmlns:a16="http://schemas.microsoft.com/office/drawing/2014/main" id="{A9A5B4FD-0F2E-260D-C77B-DA96C5D850BE}"/>
              </a:ext>
            </a:extLst>
          </p:cNvPr>
          <p:cNvPicPr>
            <a:picLocks noChangeAspect="1"/>
          </p:cNvPicPr>
          <p:nvPr/>
        </p:nvPicPr>
        <p:blipFill>
          <a:blip r:embed="rId3"/>
          <a:stretch>
            <a:fillRect/>
          </a:stretch>
        </p:blipFill>
        <p:spPr>
          <a:xfrm>
            <a:off x="3903296" y="-72198"/>
            <a:ext cx="4060288" cy="1414395"/>
          </a:xfrm>
          <a:prstGeom prst="rect">
            <a:avLst/>
          </a:prstGeom>
        </p:spPr>
      </p:pic>
    </p:spTree>
    <p:extLst>
      <p:ext uri="{BB962C8B-B14F-4D97-AF65-F5344CB8AC3E}">
        <p14:creationId xmlns:p14="http://schemas.microsoft.com/office/powerpoint/2010/main" val="3237419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E96B50-AE9D-9972-588F-B52D2255C847}"/>
              </a:ext>
            </a:extLst>
          </p:cNvPr>
          <p:cNvSpPr txBox="1"/>
          <p:nvPr/>
        </p:nvSpPr>
        <p:spPr>
          <a:xfrm>
            <a:off x="631952" y="3329285"/>
            <a:ext cx="11045952" cy="2217082"/>
          </a:xfrm>
          <a:prstGeom prst="rect">
            <a:avLst/>
          </a:prstGeom>
          <a:noFill/>
        </p:spPr>
        <p:txBody>
          <a:bodyPr wrap="square">
            <a:spAutoFit/>
          </a:bodyPr>
          <a:lstStyle/>
          <a:p>
            <a:pPr algn="just">
              <a:lnSpc>
                <a:spcPct val="150000"/>
              </a:lnSpc>
            </a:pPr>
            <a:r>
              <a:rPr lang="en-US" sz="3200" dirty="0"/>
              <a:t>  </a:t>
            </a:r>
            <a:r>
              <a:rPr lang="vi-VN" sz="3200" dirty="0"/>
              <a:t>Không có 2 quả trứng nào giống nhau hoàn toàn. Bên cạnh đó, các góc nhìn khác nhau sẽ tạo ra những quả trứng khác nhau và ánh sáng cũng ảnh hưởng đến việc vẽ trứng. </a:t>
            </a:r>
          </a:p>
        </p:txBody>
      </p:sp>
      <p:grpSp>
        <p:nvGrpSpPr>
          <p:cNvPr id="4" name="Group 3">
            <a:extLst>
              <a:ext uri="{FF2B5EF4-FFF2-40B4-BE49-F238E27FC236}">
                <a16:creationId xmlns:a16="http://schemas.microsoft.com/office/drawing/2014/main" id="{4F4088C9-21F9-402C-2FA1-C82D510E7DAC}"/>
              </a:ext>
            </a:extLst>
          </p:cNvPr>
          <p:cNvGrpSpPr/>
          <p:nvPr/>
        </p:nvGrpSpPr>
        <p:grpSpPr>
          <a:xfrm>
            <a:off x="530352" y="1580239"/>
            <a:ext cx="10798247" cy="1274123"/>
            <a:chOff x="194088" y="2737865"/>
            <a:chExt cx="10798247" cy="1274123"/>
          </a:xfrm>
        </p:grpSpPr>
        <p:sp>
          <p:nvSpPr>
            <p:cNvPr id="6" name="Rectangle: Rounded Corners 5">
              <a:extLst>
                <a:ext uri="{FF2B5EF4-FFF2-40B4-BE49-F238E27FC236}">
                  <a16:creationId xmlns:a16="http://schemas.microsoft.com/office/drawing/2014/main" id="{0B060E5B-5912-7D24-CA91-D6B459504426}"/>
                </a:ext>
              </a:extLst>
            </p:cNvPr>
            <p:cNvSpPr/>
            <p:nvPr/>
          </p:nvSpPr>
          <p:spPr>
            <a:xfrm>
              <a:off x="849443" y="3024437"/>
              <a:ext cx="10142892"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18631" y="60560"/>
                    <a:pt x="68786" y="-17131"/>
                    <a:pt x="164595" y="0"/>
                  </a:cubicBezTo>
                  <a:cubicBezTo>
                    <a:pt x="4687460" y="-493797"/>
                    <a:pt x="8548456" y="-286727"/>
                    <a:pt x="9978297" y="0"/>
                  </a:cubicBezTo>
                  <a:cubicBezTo>
                    <a:pt x="10076240" y="12105"/>
                    <a:pt x="10117269" y="57827"/>
                    <a:pt x="10142892" y="164595"/>
                  </a:cubicBezTo>
                  <a:cubicBezTo>
                    <a:pt x="10157778" y="434698"/>
                    <a:pt x="10188394" y="597417"/>
                    <a:pt x="10142892" y="822956"/>
                  </a:cubicBezTo>
                  <a:cubicBezTo>
                    <a:pt x="10134564" y="945979"/>
                    <a:pt x="10086476" y="1003156"/>
                    <a:pt x="9978297" y="987551"/>
                  </a:cubicBezTo>
                  <a:cubicBezTo>
                    <a:pt x="5320072" y="1231220"/>
                    <a:pt x="4015270" y="898863"/>
                    <a:pt x="164595" y="987551"/>
                  </a:cubicBezTo>
                  <a:cubicBezTo>
                    <a:pt x="76367" y="1012791"/>
                    <a:pt x="10472" y="897658"/>
                    <a:pt x="0" y="822956"/>
                  </a:cubicBezTo>
                  <a:cubicBezTo>
                    <a:pt x="42554" y="608096"/>
                    <a:pt x="-16529" y="275268"/>
                    <a:pt x="0" y="164595"/>
                  </a:cubicBezTo>
                  <a:close/>
                </a:path>
                <a:path w="10142892" h="987551" stroke="0" extrusionOk="0">
                  <a:moveTo>
                    <a:pt x="0" y="164595"/>
                  </a:moveTo>
                  <a:cubicBezTo>
                    <a:pt x="1864" y="42749"/>
                    <a:pt x="67287" y="1482"/>
                    <a:pt x="164595" y="0"/>
                  </a:cubicBezTo>
                  <a:cubicBezTo>
                    <a:pt x="2063858" y="-62108"/>
                    <a:pt x="4807202" y="469337"/>
                    <a:pt x="9978297" y="0"/>
                  </a:cubicBezTo>
                  <a:cubicBezTo>
                    <a:pt x="10051649" y="-19248"/>
                    <a:pt x="10157580" y="53909"/>
                    <a:pt x="10142892" y="164595"/>
                  </a:cubicBezTo>
                  <a:cubicBezTo>
                    <a:pt x="10131887" y="281855"/>
                    <a:pt x="10148797" y="607007"/>
                    <a:pt x="10142892" y="822956"/>
                  </a:cubicBezTo>
                  <a:cubicBezTo>
                    <a:pt x="10124230" y="912766"/>
                    <a:pt x="10081499" y="996575"/>
                    <a:pt x="9978297" y="987551"/>
                  </a:cubicBezTo>
                  <a:cubicBezTo>
                    <a:pt x="7539978" y="749419"/>
                    <a:pt x="3164014" y="774754"/>
                    <a:pt x="164595" y="987551"/>
                  </a:cubicBezTo>
                  <a:cubicBezTo>
                    <a:pt x="64918" y="968659"/>
                    <a:pt x="1933" y="922001"/>
                    <a:pt x="0" y="822956"/>
                  </a:cubicBezTo>
                  <a:cubicBezTo>
                    <a:pt x="7616" y="586421"/>
                    <a:pt x="599" y="421028"/>
                    <a:pt x="0" y="164595"/>
                  </a:cubicBezTo>
                  <a:close/>
                </a:path>
                <a:path w="10142892" h="987551" fill="none" stroke="0" extrusionOk="0">
                  <a:moveTo>
                    <a:pt x="0" y="164595"/>
                  </a:moveTo>
                  <a:cubicBezTo>
                    <a:pt x="8347" y="73671"/>
                    <a:pt x="79770" y="-4814"/>
                    <a:pt x="164595" y="0"/>
                  </a:cubicBezTo>
                  <a:cubicBezTo>
                    <a:pt x="3807145" y="108974"/>
                    <a:pt x="6932957" y="-116830"/>
                    <a:pt x="9978297" y="0"/>
                  </a:cubicBezTo>
                  <a:cubicBezTo>
                    <a:pt x="10057986" y="22259"/>
                    <a:pt x="10116538" y="64807"/>
                    <a:pt x="10142892" y="164595"/>
                  </a:cubicBezTo>
                  <a:cubicBezTo>
                    <a:pt x="10098567" y="417674"/>
                    <a:pt x="10204730" y="555972"/>
                    <a:pt x="10142892" y="822956"/>
                  </a:cubicBezTo>
                  <a:cubicBezTo>
                    <a:pt x="10157865" y="925231"/>
                    <a:pt x="10069567" y="1012881"/>
                    <a:pt x="9978297" y="987551"/>
                  </a:cubicBezTo>
                  <a:cubicBezTo>
                    <a:pt x="5107577" y="1218866"/>
                    <a:pt x="4280486" y="1052358"/>
                    <a:pt x="164595" y="987551"/>
                  </a:cubicBezTo>
                  <a:cubicBezTo>
                    <a:pt x="59767" y="985827"/>
                    <a:pt x="-15557" y="917109"/>
                    <a:pt x="0" y="822956"/>
                  </a:cubicBezTo>
                  <a:cubicBezTo>
                    <a:pt x="10244" y="630034"/>
                    <a:pt x="-27791" y="297971"/>
                    <a:pt x="0" y="164595"/>
                  </a:cubicBezTo>
                  <a:close/>
                </a:path>
                <a:path w="10142892" h="987551" fill="none" stroke="0" extrusionOk="0">
                  <a:moveTo>
                    <a:pt x="0" y="164595"/>
                  </a:moveTo>
                  <a:cubicBezTo>
                    <a:pt x="12601" y="50636"/>
                    <a:pt x="58416" y="-19288"/>
                    <a:pt x="164595" y="0"/>
                  </a:cubicBezTo>
                  <a:cubicBezTo>
                    <a:pt x="4944109" y="-244304"/>
                    <a:pt x="8374004" y="-179653"/>
                    <a:pt x="9978297" y="0"/>
                  </a:cubicBezTo>
                  <a:cubicBezTo>
                    <a:pt x="10070914" y="14159"/>
                    <a:pt x="10116506" y="52290"/>
                    <a:pt x="10142892" y="164595"/>
                  </a:cubicBezTo>
                  <a:cubicBezTo>
                    <a:pt x="10136123" y="415911"/>
                    <a:pt x="10174960" y="565327"/>
                    <a:pt x="10142892" y="822956"/>
                  </a:cubicBezTo>
                  <a:cubicBezTo>
                    <a:pt x="10138601" y="937009"/>
                    <a:pt x="10080358" y="1001329"/>
                    <a:pt x="9978297" y="987551"/>
                  </a:cubicBezTo>
                  <a:cubicBezTo>
                    <a:pt x="5002684" y="1169528"/>
                    <a:pt x="4236560" y="952510"/>
                    <a:pt x="164595" y="987551"/>
                  </a:cubicBezTo>
                  <a:cubicBezTo>
                    <a:pt x="66880" y="996217"/>
                    <a:pt x="458" y="911697"/>
                    <a:pt x="0" y="822956"/>
                  </a:cubicBezTo>
                  <a:cubicBezTo>
                    <a:pt x="31003" y="601701"/>
                    <a:pt x="-30884" y="286410"/>
                    <a:pt x="0" y="164595"/>
                  </a:cubicBezTo>
                  <a:close/>
                </a:path>
              </a:pathLst>
            </a:custGeom>
            <a:solidFill>
              <a:schemeClr val="bg1"/>
            </a:solidFill>
            <a:ln w="57150">
              <a:solidFill>
                <a:schemeClr val="accent4"/>
              </a:solidFill>
              <a:prstDash val="sysDot"/>
              <a:extLst>
                <a:ext uri="{C807C97D-BFC1-408E-A445-0C87EB9F89A2}">
                  <ask:lineSketchStyleProps xmlns:ask="http://schemas.microsoft.com/office/drawing/2018/sketchyshapes" sd="1768336300">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11921" y="65289"/>
                            <a:pt x="70499" y="-11149"/>
                            <a:pt x="164595" y="0"/>
                          </a:cubicBezTo>
                          <a:cubicBezTo>
                            <a:pt x="4858604" y="-297274"/>
                            <a:pt x="8478580" y="-229430"/>
                            <a:pt x="9978297" y="0"/>
                          </a:cubicBezTo>
                          <a:cubicBezTo>
                            <a:pt x="10073949" y="8165"/>
                            <a:pt x="10120890" y="60069"/>
                            <a:pt x="10142892" y="164595"/>
                          </a:cubicBezTo>
                          <a:cubicBezTo>
                            <a:pt x="10154142" y="434036"/>
                            <a:pt x="10188394" y="595219"/>
                            <a:pt x="10142892" y="822956"/>
                          </a:cubicBezTo>
                          <a:cubicBezTo>
                            <a:pt x="10136774" y="937456"/>
                            <a:pt x="10079861" y="997181"/>
                            <a:pt x="9978297" y="987551"/>
                          </a:cubicBezTo>
                          <a:cubicBezTo>
                            <a:pt x="5183410" y="1156141"/>
                            <a:pt x="4127347" y="889860"/>
                            <a:pt x="164595" y="987551"/>
                          </a:cubicBezTo>
                          <a:cubicBezTo>
                            <a:pt x="74959" y="999506"/>
                            <a:pt x="7694" y="901956"/>
                            <a:pt x="0" y="822956"/>
                          </a:cubicBezTo>
                          <a:cubicBezTo>
                            <a:pt x="21380" y="615129"/>
                            <a:pt x="-18817" y="275912"/>
                            <a:pt x="0" y="164595"/>
                          </a:cubicBezTo>
                          <a:close/>
                        </a:path>
                        <a:path w="10142892" h="987551" stroke="0" extrusionOk="0">
                          <a:moveTo>
                            <a:pt x="0" y="164595"/>
                          </a:moveTo>
                          <a:cubicBezTo>
                            <a:pt x="1624" y="45815"/>
                            <a:pt x="69669" y="-282"/>
                            <a:pt x="164595" y="0"/>
                          </a:cubicBezTo>
                          <a:cubicBezTo>
                            <a:pt x="1789300" y="5371"/>
                            <a:pt x="4838283" y="445889"/>
                            <a:pt x="9978297" y="0"/>
                          </a:cubicBezTo>
                          <a:cubicBezTo>
                            <a:pt x="10060699" y="-4655"/>
                            <a:pt x="10150588" y="56174"/>
                            <a:pt x="10142892" y="164595"/>
                          </a:cubicBezTo>
                          <a:cubicBezTo>
                            <a:pt x="10154527" y="271779"/>
                            <a:pt x="10173611" y="631634"/>
                            <a:pt x="10142892" y="822956"/>
                          </a:cubicBezTo>
                          <a:cubicBezTo>
                            <a:pt x="10137826" y="912465"/>
                            <a:pt x="10076788" y="994837"/>
                            <a:pt x="9978297" y="987551"/>
                          </a:cubicBezTo>
                          <a:cubicBezTo>
                            <a:pt x="7454333" y="877352"/>
                            <a:pt x="3248569" y="1065923"/>
                            <a:pt x="164595" y="987551"/>
                          </a:cubicBezTo>
                          <a:cubicBezTo>
                            <a:pt x="60036" y="976584"/>
                            <a:pt x="-5335" y="924355"/>
                            <a:pt x="0" y="822956"/>
                          </a:cubicBezTo>
                          <a:cubicBezTo>
                            <a:pt x="13084" y="574464"/>
                            <a:pt x="-16849" y="421799"/>
                            <a:pt x="0" y="164595"/>
                          </a:cubicBezTo>
                          <a:close/>
                        </a:path>
                        <a:path w="10142892" h="987551" fill="none" stroke="0" extrusionOk="0">
                          <a:moveTo>
                            <a:pt x="0" y="164595"/>
                          </a:moveTo>
                          <a:cubicBezTo>
                            <a:pt x="3394" y="66313"/>
                            <a:pt x="63809" y="-10765"/>
                            <a:pt x="164595" y="0"/>
                          </a:cubicBezTo>
                          <a:cubicBezTo>
                            <a:pt x="5157556" y="-49832"/>
                            <a:pt x="8162135" y="-34417"/>
                            <a:pt x="9978297" y="0"/>
                          </a:cubicBezTo>
                          <a:cubicBezTo>
                            <a:pt x="10066332" y="20487"/>
                            <a:pt x="10131714" y="64560"/>
                            <a:pt x="10142892" y="164595"/>
                          </a:cubicBezTo>
                          <a:cubicBezTo>
                            <a:pt x="10109207" y="412452"/>
                            <a:pt x="10185357" y="574774"/>
                            <a:pt x="10142892" y="822956"/>
                          </a:cubicBezTo>
                          <a:cubicBezTo>
                            <a:pt x="10156645" y="924045"/>
                            <a:pt x="10077528" y="1010061"/>
                            <a:pt x="9978297" y="987551"/>
                          </a:cubicBezTo>
                          <a:cubicBezTo>
                            <a:pt x="5089043" y="1152698"/>
                            <a:pt x="4278846" y="900039"/>
                            <a:pt x="164595" y="987551"/>
                          </a:cubicBezTo>
                          <a:cubicBezTo>
                            <a:pt x="70088" y="991056"/>
                            <a:pt x="-9605" y="926610"/>
                            <a:pt x="0" y="822956"/>
                          </a:cubicBezTo>
                          <a:cubicBezTo>
                            <a:pt x="4675" y="619203"/>
                            <a:pt x="-41738" y="286720"/>
                            <a:pt x="0" y="164595"/>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i="1" dirty="0">
                  <a:solidFill>
                    <a:schemeClr val="accent4"/>
                  </a:solidFill>
                  <a:latin typeface="Cambria" panose="02040503050406030204" pitchFamily="18" charset="0"/>
                  <a:ea typeface="Cambria" panose="02040503050406030204" pitchFamily="18" charset="0"/>
                </a:rPr>
                <a:t>Vì sao thầy giáo cho rằng việc vẽ trứng là không </a:t>
              </a:r>
              <a:endParaRPr lang="en-US" sz="3200" b="1" i="1" dirty="0">
                <a:solidFill>
                  <a:schemeClr val="accent4"/>
                </a:solidFill>
                <a:latin typeface="Cambria" panose="02040503050406030204" pitchFamily="18" charset="0"/>
                <a:ea typeface="Cambria" panose="02040503050406030204" pitchFamily="18" charset="0"/>
              </a:endParaRPr>
            </a:p>
            <a:p>
              <a:pPr algn="ctr"/>
              <a:r>
                <a:rPr lang="vi-VN" sz="3200" b="1" i="1" dirty="0">
                  <a:solidFill>
                    <a:schemeClr val="accent4"/>
                  </a:solidFill>
                  <a:latin typeface="Cambria" panose="02040503050406030204" pitchFamily="18" charset="0"/>
                  <a:ea typeface="Cambria" panose="02040503050406030204" pitchFamily="18" charset="0"/>
                </a:rPr>
                <a:t>dễ dàng?</a:t>
              </a:r>
            </a:p>
          </p:txBody>
        </p:sp>
        <p:pic>
          <p:nvPicPr>
            <p:cNvPr id="7" name="Picture 6">
              <a:extLst>
                <a:ext uri="{FF2B5EF4-FFF2-40B4-BE49-F238E27FC236}">
                  <a16:creationId xmlns:a16="http://schemas.microsoft.com/office/drawing/2014/main" id="{A31A1E10-0896-7964-D486-788A2D884EF1}"/>
                </a:ext>
              </a:extLst>
            </p:cNvPr>
            <p:cNvPicPr>
              <a:picLocks noChangeAspect="1"/>
            </p:cNvPicPr>
            <p:nvPr/>
          </p:nvPicPr>
          <p:blipFill>
            <a:blip r:embed="rId2"/>
            <a:stretch>
              <a:fillRect/>
            </a:stretch>
          </p:blipFill>
          <p:spPr>
            <a:xfrm rot="626717">
              <a:off x="194088" y="2737865"/>
              <a:ext cx="814335" cy="1051849"/>
            </a:xfrm>
            <a:prstGeom prst="rect">
              <a:avLst/>
            </a:prstGeom>
          </p:spPr>
        </p:pic>
      </p:grpSp>
      <p:pic>
        <p:nvPicPr>
          <p:cNvPr id="9" name="Picture 8">
            <a:extLst>
              <a:ext uri="{FF2B5EF4-FFF2-40B4-BE49-F238E27FC236}">
                <a16:creationId xmlns:a16="http://schemas.microsoft.com/office/drawing/2014/main" id="{AFF1762C-1A2C-876D-C92A-94E0E4A47287}"/>
              </a:ext>
            </a:extLst>
          </p:cNvPr>
          <p:cNvPicPr>
            <a:picLocks noChangeAspect="1"/>
          </p:cNvPicPr>
          <p:nvPr/>
        </p:nvPicPr>
        <p:blipFill>
          <a:blip r:embed="rId3"/>
          <a:stretch>
            <a:fillRect/>
          </a:stretch>
        </p:blipFill>
        <p:spPr>
          <a:xfrm>
            <a:off x="3639136" y="151322"/>
            <a:ext cx="4060288" cy="1414395"/>
          </a:xfrm>
          <a:prstGeom prst="rect">
            <a:avLst/>
          </a:prstGeom>
        </p:spPr>
      </p:pic>
    </p:spTree>
    <p:extLst>
      <p:ext uri="{BB962C8B-B14F-4D97-AF65-F5344CB8AC3E}">
        <p14:creationId xmlns:p14="http://schemas.microsoft.com/office/powerpoint/2010/main" val="2755882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E96B50-AE9D-9972-588F-B52D2255C847}"/>
              </a:ext>
            </a:extLst>
          </p:cNvPr>
          <p:cNvSpPr txBox="1"/>
          <p:nvPr/>
        </p:nvSpPr>
        <p:spPr>
          <a:xfrm>
            <a:off x="621792" y="3502005"/>
            <a:ext cx="11045952" cy="2554545"/>
          </a:xfrm>
          <a:prstGeom prst="rect">
            <a:avLst/>
          </a:prstGeom>
          <a:noFill/>
        </p:spPr>
        <p:txBody>
          <a:bodyPr wrap="square">
            <a:spAutoFit/>
          </a:bodyPr>
          <a:lstStyle/>
          <a:p>
            <a:pPr algn="just"/>
            <a:r>
              <a:rPr lang="en-US" sz="4000" dirty="0"/>
              <a:t>   </a:t>
            </a:r>
            <a:r>
              <a:rPr lang="vi-VN" sz="4000" dirty="0"/>
              <a:t>Lê-ô-nác-đô hiểu rằng vẽ trứng không đơn giản, muốn làm thật tốt thì phải khổ luyện. / Thầy giáo đã mất rất nhiêu công sức để giúp mình.. </a:t>
            </a:r>
          </a:p>
        </p:txBody>
      </p:sp>
      <p:grpSp>
        <p:nvGrpSpPr>
          <p:cNvPr id="9" name="Group 8">
            <a:extLst>
              <a:ext uri="{FF2B5EF4-FFF2-40B4-BE49-F238E27FC236}">
                <a16:creationId xmlns:a16="http://schemas.microsoft.com/office/drawing/2014/main" id="{379C4D32-8C8C-FDE8-528D-4899F7569440}"/>
              </a:ext>
            </a:extLst>
          </p:cNvPr>
          <p:cNvGrpSpPr/>
          <p:nvPr/>
        </p:nvGrpSpPr>
        <p:grpSpPr>
          <a:xfrm>
            <a:off x="621527" y="1536153"/>
            <a:ext cx="10696389" cy="1320729"/>
            <a:chOff x="483630" y="4229681"/>
            <a:chExt cx="10696389" cy="1320729"/>
          </a:xfrm>
        </p:grpSpPr>
        <p:sp>
          <p:nvSpPr>
            <p:cNvPr id="10" name="Rectangle: Rounded Corners 9">
              <a:extLst>
                <a:ext uri="{FF2B5EF4-FFF2-40B4-BE49-F238E27FC236}">
                  <a16:creationId xmlns:a16="http://schemas.microsoft.com/office/drawing/2014/main" id="{B61A17BE-D9FD-97D3-5CE9-8DD6F64E12A7}"/>
                </a:ext>
              </a:extLst>
            </p:cNvPr>
            <p:cNvSpPr/>
            <p:nvPr/>
          </p:nvSpPr>
          <p:spPr>
            <a:xfrm>
              <a:off x="1037127" y="4562859"/>
              <a:ext cx="10142892"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rgbClr val="00B050"/>
              </a:solidFill>
              <a:prstDash val="sysDot"/>
              <a:extLst>
                <a:ext uri="{C807C97D-BFC1-408E-A445-0C87EB9F89A2}">
                  <ask:lineSketchStyleProps xmlns:ask="http://schemas.microsoft.com/office/drawing/2018/sketchyshapes" sd="1768336300">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i="1" dirty="0">
                  <a:solidFill>
                    <a:schemeClr val="accent3">
                      <a:lumMod val="60000"/>
                      <a:lumOff val="40000"/>
                    </a:schemeClr>
                  </a:solidFill>
                </a:rPr>
                <a:t>Lê-ô-nác-đô hiểu ra điều gì từ câu trả lời của </a:t>
              </a:r>
              <a:endParaRPr lang="en-US" sz="3200" b="1" i="1" dirty="0">
                <a:solidFill>
                  <a:schemeClr val="accent3">
                    <a:lumMod val="60000"/>
                    <a:lumOff val="40000"/>
                  </a:schemeClr>
                </a:solidFill>
              </a:endParaRPr>
            </a:p>
            <a:p>
              <a:pPr algn="ctr"/>
              <a:r>
                <a:rPr lang="vi-VN" sz="3200" b="1" i="1" dirty="0">
                  <a:solidFill>
                    <a:schemeClr val="accent3">
                      <a:lumMod val="60000"/>
                      <a:lumOff val="40000"/>
                    </a:schemeClr>
                  </a:solidFill>
                </a:rPr>
                <a:t>thầy giáo?</a:t>
              </a:r>
            </a:p>
          </p:txBody>
        </p:sp>
        <p:pic>
          <p:nvPicPr>
            <p:cNvPr id="11" name="Picture 10">
              <a:extLst>
                <a:ext uri="{FF2B5EF4-FFF2-40B4-BE49-F238E27FC236}">
                  <a16:creationId xmlns:a16="http://schemas.microsoft.com/office/drawing/2014/main" id="{C5544A5D-455A-5ADC-9A0A-519F92D0A453}"/>
                </a:ext>
              </a:extLst>
            </p:cNvPr>
            <p:cNvPicPr>
              <a:picLocks noChangeAspect="1"/>
            </p:cNvPicPr>
            <p:nvPr/>
          </p:nvPicPr>
          <p:blipFill>
            <a:blip r:embed="rId2"/>
            <a:stretch>
              <a:fillRect/>
            </a:stretch>
          </p:blipFill>
          <p:spPr>
            <a:xfrm rot="667403">
              <a:off x="483630" y="4229681"/>
              <a:ext cx="857147" cy="1148464"/>
            </a:xfrm>
            <a:prstGeom prst="rect">
              <a:avLst/>
            </a:prstGeom>
          </p:spPr>
        </p:pic>
      </p:grpSp>
      <p:pic>
        <p:nvPicPr>
          <p:cNvPr id="4" name="Picture 3">
            <a:extLst>
              <a:ext uri="{FF2B5EF4-FFF2-40B4-BE49-F238E27FC236}">
                <a16:creationId xmlns:a16="http://schemas.microsoft.com/office/drawing/2014/main" id="{F7834220-25D6-98CE-1330-5B5223C85BD3}"/>
              </a:ext>
            </a:extLst>
          </p:cNvPr>
          <p:cNvPicPr>
            <a:picLocks noChangeAspect="1"/>
          </p:cNvPicPr>
          <p:nvPr/>
        </p:nvPicPr>
        <p:blipFill>
          <a:blip r:embed="rId3"/>
          <a:stretch>
            <a:fillRect/>
          </a:stretch>
        </p:blipFill>
        <p:spPr>
          <a:xfrm>
            <a:off x="3964256" y="120842"/>
            <a:ext cx="4060288" cy="1414395"/>
          </a:xfrm>
          <a:prstGeom prst="rect">
            <a:avLst/>
          </a:prstGeom>
        </p:spPr>
      </p:pic>
    </p:spTree>
    <p:extLst>
      <p:ext uri="{BB962C8B-B14F-4D97-AF65-F5344CB8AC3E}">
        <p14:creationId xmlns:p14="http://schemas.microsoft.com/office/powerpoint/2010/main" val="2853316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E96B50-AE9D-9972-588F-B52D2255C847}"/>
              </a:ext>
            </a:extLst>
          </p:cNvPr>
          <p:cNvSpPr txBox="1"/>
          <p:nvPr/>
        </p:nvSpPr>
        <p:spPr>
          <a:xfrm>
            <a:off x="611632" y="3522325"/>
            <a:ext cx="11045952" cy="2308324"/>
          </a:xfrm>
          <a:prstGeom prst="rect">
            <a:avLst/>
          </a:prstGeom>
          <a:noFill/>
        </p:spPr>
        <p:txBody>
          <a:bodyPr wrap="square">
            <a:spAutoFit/>
          </a:bodyPr>
          <a:lstStyle/>
          <a:p>
            <a:pPr algn="just"/>
            <a:r>
              <a:rPr lang="vi-VN" sz="3600"/>
              <a:t>Điều em học được từ câu chuyện của Lê-ô-nác-đô là phải kiên trì; Tài năng của một con người chưa chắc đã là bẩm sinh, nó có thể có được khi khổ công rèn luyện và nỗ lực,...</a:t>
            </a:r>
            <a:endParaRPr lang="vi-VN" sz="3600" dirty="0"/>
          </a:p>
        </p:txBody>
      </p:sp>
      <p:grpSp>
        <p:nvGrpSpPr>
          <p:cNvPr id="4" name="Group 3">
            <a:extLst>
              <a:ext uri="{FF2B5EF4-FFF2-40B4-BE49-F238E27FC236}">
                <a16:creationId xmlns:a16="http://schemas.microsoft.com/office/drawing/2014/main" id="{4C8279E7-B919-D2B0-37CF-CAB48427DD5F}"/>
              </a:ext>
            </a:extLst>
          </p:cNvPr>
          <p:cNvGrpSpPr/>
          <p:nvPr/>
        </p:nvGrpSpPr>
        <p:grpSpPr>
          <a:xfrm>
            <a:off x="530352" y="1524485"/>
            <a:ext cx="10797462" cy="1374259"/>
            <a:chOff x="194873" y="5205460"/>
            <a:chExt cx="10797462" cy="1374259"/>
          </a:xfrm>
        </p:grpSpPr>
        <p:sp>
          <p:nvSpPr>
            <p:cNvPr id="6" name="Rectangle: Rounded Corners 5">
              <a:extLst>
                <a:ext uri="{FF2B5EF4-FFF2-40B4-BE49-F238E27FC236}">
                  <a16:creationId xmlns:a16="http://schemas.microsoft.com/office/drawing/2014/main" id="{9E468EFE-1EFD-6E04-5A34-18D2B65CCC88}"/>
                </a:ext>
              </a:extLst>
            </p:cNvPr>
            <p:cNvSpPr/>
            <p:nvPr/>
          </p:nvSpPr>
          <p:spPr>
            <a:xfrm>
              <a:off x="849443" y="5592168"/>
              <a:ext cx="10142892"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rgbClr val="CC00FF"/>
              </a:solidFill>
              <a:prstDash val="sysDot"/>
              <a:extLst>
                <a:ext uri="{C807C97D-BFC1-408E-A445-0C87EB9F89A2}">
                  <ask:lineSketchStyleProps xmlns:ask="http://schemas.microsoft.com/office/drawing/2018/sketchyshapes" sd="1768336300">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i="1" dirty="0">
                  <a:solidFill>
                    <a:schemeClr val="accent5">
                      <a:lumMod val="75000"/>
                    </a:schemeClr>
                  </a:solidFill>
                </a:rPr>
                <a:t>Em học hỏi được điều gì từ câu chuyện của </a:t>
              </a:r>
              <a:endParaRPr lang="en-US" sz="3200" b="1" i="1" dirty="0">
                <a:solidFill>
                  <a:schemeClr val="accent5">
                    <a:lumMod val="75000"/>
                  </a:schemeClr>
                </a:solidFill>
              </a:endParaRPr>
            </a:p>
            <a:p>
              <a:pPr algn="ctr"/>
              <a:r>
                <a:rPr lang="vi-VN" sz="3200" b="1" i="1" dirty="0">
                  <a:solidFill>
                    <a:schemeClr val="accent5">
                      <a:lumMod val="75000"/>
                    </a:schemeClr>
                  </a:solidFill>
                </a:rPr>
                <a:t>Lê-ô-nác-đô?</a:t>
              </a:r>
            </a:p>
          </p:txBody>
        </p:sp>
        <p:pic>
          <p:nvPicPr>
            <p:cNvPr id="7" name="Picture 6">
              <a:extLst>
                <a:ext uri="{FF2B5EF4-FFF2-40B4-BE49-F238E27FC236}">
                  <a16:creationId xmlns:a16="http://schemas.microsoft.com/office/drawing/2014/main" id="{AF03B351-A446-57EA-2378-BCFD5139C00F}"/>
                </a:ext>
              </a:extLst>
            </p:cNvPr>
            <p:cNvPicPr>
              <a:picLocks noChangeAspect="1"/>
            </p:cNvPicPr>
            <p:nvPr/>
          </p:nvPicPr>
          <p:blipFill>
            <a:blip r:embed="rId2"/>
            <a:stretch>
              <a:fillRect/>
            </a:stretch>
          </p:blipFill>
          <p:spPr>
            <a:xfrm rot="602090">
              <a:off x="194873" y="5205460"/>
              <a:ext cx="1062611" cy="1301156"/>
            </a:xfrm>
            <a:prstGeom prst="rect">
              <a:avLst/>
            </a:prstGeom>
          </p:spPr>
        </p:pic>
      </p:grpSp>
      <p:pic>
        <p:nvPicPr>
          <p:cNvPr id="9" name="Picture 8">
            <a:extLst>
              <a:ext uri="{FF2B5EF4-FFF2-40B4-BE49-F238E27FC236}">
                <a16:creationId xmlns:a16="http://schemas.microsoft.com/office/drawing/2014/main" id="{6BE33698-7269-8E10-68F6-F4326DDE6E8B}"/>
              </a:ext>
            </a:extLst>
          </p:cNvPr>
          <p:cNvPicPr>
            <a:picLocks noChangeAspect="1"/>
          </p:cNvPicPr>
          <p:nvPr/>
        </p:nvPicPr>
        <p:blipFill>
          <a:blip r:embed="rId3"/>
          <a:stretch>
            <a:fillRect/>
          </a:stretch>
        </p:blipFill>
        <p:spPr>
          <a:xfrm>
            <a:off x="3832176" y="100522"/>
            <a:ext cx="4060288" cy="1414395"/>
          </a:xfrm>
          <a:prstGeom prst="rect">
            <a:avLst/>
          </a:prstGeom>
        </p:spPr>
      </p:pic>
    </p:spTree>
    <p:extLst>
      <p:ext uri="{BB962C8B-B14F-4D97-AF65-F5344CB8AC3E}">
        <p14:creationId xmlns:p14="http://schemas.microsoft.com/office/powerpoint/2010/main" val="2282805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TotalTime>
  <Words>595</Words>
  <Application>Microsoft Office PowerPoint</Application>
  <PresentationFormat>Widescreen</PresentationFormat>
  <Paragraphs>41</Paragraphs>
  <Slides>12</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12</vt:i4>
      </vt:variant>
    </vt:vector>
  </HeadingPairs>
  <TitlesOfParts>
    <vt:vector size="20" baseType="lpstr">
      <vt:lpstr>Cambria</vt:lpstr>
      <vt:lpstr>Aptos Display</vt:lpstr>
      <vt:lpstr>Times New Roman</vt:lpstr>
      <vt:lpstr>Aptos</vt:lpstr>
      <vt:lpstr>Calibri</vt:lpstr>
      <vt:lpstr>Arial</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THI YEN NHI</dc:creator>
  <cp:lastModifiedBy>Administrator</cp:lastModifiedBy>
  <cp:revision>36</cp:revision>
  <dcterms:created xsi:type="dcterms:W3CDTF">2024-08-14T12:29:50Z</dcterms:created>
  <dcterms:modified xsi:type="dcterms:W3CDTF">2025-11-18T01:02:15Z</dcterms:modified>
</cp:coreProperties>
</file>