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0" r:id="rId2"/>
    <p:sldId id="296" r:id="rId3"/>
    <p:sldId id="7609" r:id="rId4"/>
    <p:sldId id="7607" r:id="rId5"/>
    <p:sldId id="7608" r:id="rId6"/>
    <p:sldId id="7611" r:id="rId7"/>
    <p:sldId id="7612" r:id="rId8"/>
    <p:sldId id="7651" r:id="rId9"/>
    <p:sldId id="261" r:id="rId10"/>
    <p:sldId id="7643" r:id="rId11"/>
    <p:sldId id="7644" r:id="rId12"/>
    <p:sldId id="7650" r:id="rId13"/>
    <p:sldId id="266" r:id="rId14"/>
    <p:sldId id="7662" r:id="rId15"/>
    <p:sldId id="7663" r:id="rId16"/>
    <p:sldId id="7664" r:id="rId17"/>
    <p:sldId id="7665" r:id="rId18"/>
    <p:sldId id="258" r:id="rId19"/>
    <p:sldId id="766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82" d="100"/>
          <a:sy n="82" d="100"/>
        </p:scale>
        <p:origin x="466" y="7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294" y="1290163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361</Words>
  <Application>Microsoft Office PowerPoint</Application>
  <PresentationFormat>Widescreen</PresentationFormat>
  <Paragraphs>73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Administrator</cp:lastModifiedBy>
  <cp:revision>74</cp:revision>
  <dcterms:created xsi:type="dcterms:W3CDTF">2019-09-08T10:16:45Z</dcterms:created>
  <dcterms:modified xsi:type="dcterms:W3CDTF">2025-11-25T09:34:42Z</dcterms:modified>
</cp:coreProperties>
</file>