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27"/>
  </p:notesMasterIdLst>
  <p:sldIdLst>
    <p:sldId id="259" r:id="rId5"/>
    <p:sldId id="334" r:id="rId6"/>
    <p:sldId id="335" r:id="rId7"/>
    <p:sldId id="336" r:id="rId8"/>
    <p:sldId id="337" r:id="rId9"/>
    <p:sldId id="338" r:id="rId10"/>
    <p:sldId id="327" r:id="rId11"/>
    <p:sldId id="274" r:id="rId12"/>
    <p:sldId id="339" r:id="rId13"/>
    <p:sldId id="340" r:id="rId14"/>
    <p:sldId id="342" r:id="rId15"/>
    <p:sldId id="341" r:id="rId16"/>
    <p:sldId id="343" r:id="rId17"/>
    <p:sldId id="344" r:id="rId18"/>
    <p:sldId id="345" r:id="rId19"/>
    <p:sldId id="272" r:id="rId20"/>
    <p:sldId id="290" r:id="rId21"/>
    <p:sldId id="346" r:id="rId22"/>
    <p:sldId id="347" r:id="rId23"/>
    <p:sldId id="283" r:id="rId24"/>
    <p:sldId id="348"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9601" autoAdjust="0"/>
  </p:normalViewPr>
  <p:slideViewPr>
    <p:cSldViewPr snapToGrid="0">
      <p:cViewPr varScale="1">
        <p:scale>
          <a:sx n="74" d="100"/>
          <a:sy n="74" d="100"/>
        </p:scale>
        <p:origin x="888" y="58"/>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17</a:t>
            </a:fld>
            <a:endParaRPr lang="en-US"/>
          </a:p>
        </p:txBody>
      </p:sp>
    </p:spTree>
    <p:extLst>
      <p:ext uri="{BB962C8B-B14F-4D97-AF65-F5344CB8AC3E}">
        <p14:creationId xmlns:p14="http://schemas.microsoft.com/office/powerpoint/2010/main" val="426635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25/11/2025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4F7C978-7938-3D48-0ABE-46B035F12C5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11/25/2025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B8CE80F7-AC26-9737-7D60-5605346747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5678" y="161928"/>
            <a:ext cx="1482263" cy="148226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D6C36B88-BA19-A08F-F6B8-B0E9A0CDF68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3534" y="163500"/>
            <a:ext cx="1482263" cy="1482263"/>
          </a:xfrm>
          <a:prstGeom prst="rect">
            <a:avLst/>
          </a:prstGeom>
        </p:spPr>
      </p:pic>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75B11E31-8EFA-42CF-D0AE-CEAFADDCA6E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320833" y="86513"/>
            <a:ext cx="1482263" cy="1482263"/>
          </a:xfrm>
          <a:prstGeom prst="rect">
            <a:avLst/>
          </a:prstGeom>
        </p:spPr>
      </p:pic>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2.xml"/><Relationship Id="rId4" Type="http://schemas.openxmlformats.org/officeDocument/2006/relationships/image" Target="../media/image49.svg"/></Relationships>
</file>

<file path=ppt/slides/_rels/slide1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2.xml"/><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3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7.svg"/><Relationship Id="rId18" Type="http://schemas.openxmlformats.org/officeDocument/2006/relationships/image" Target="../media/image60.png"/><Relationship Id="rId3" Type="http://schemas.openxmlformats.org/officeDocument/2006/relationships/image" Target="../media/image33.svg"/><Relationship Id="rId21" Type="http://schemas.openxmlformats.org/officeDocument/2006/relationships/image" Target="../media/image48.png"/><Relationship Id="rId7" Type="http://schemas.openxmlformats.org/officeDocument/2006/relationships/image" Target="../media/image53.svg"/><Relationship Id="rId12" Type="http://schemas.openxmlformats.org/officeDocument/2006/relationships/image" Target="../media/image56.png"/><Relationship Id="rId17" Type="http://schemas.openxmlformats.org/officeDocument/2006/relationships/image" Target="../media/image59.svg"/><Relationship Id="rId2" Type="http://schemas.openxmlformats.org/officeDocument/2006/relationships/image" Target="../media/image32.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5.sv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63.png"/><Relationship Id="rId10" Type="http://schemas.openxmlformats.org/officeDocument/2006/relationships/image" Target="../media/image54.png"/><Relationship Id="rId19" Type="http://schemas.openxmlformats.org/officeDocument/2006/relationships/image" Target="../media/image61.svg"/><Relationship Id="rId4" Type="http://schemas.openxmlformats.org/officeDocument/2006/relationships/image" Target="../media/image22.png"/><Relationship Id="rId9" Type="http://schemas.openxmlformats.org/officeDocument/2006/relationships/image" Target="../media/image29.svg"/><Relationship Id="rId14" Type="http://schemas.openxmlformats.org/officeDocument/2006/relationships/image" Target="../media/image36.png"/><Relationship Id="rId22"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slide" Target="slide5.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slide" Target="slide6.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9.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8.png"/><Relationship Id="rId24" Type="http://schemas.openxmlformats.org/officeDocument/2006/relationships/image" Target="../media/image15.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10.png"/><Relationship Id="rId14" Type="http://schemas.openxmlformats.org/officeDocument/2006/relationships/image" Target="../media/image11.pn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6.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8.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268117" y="3105917"/>
            <a:ext cx="1523403" cy="1916539"/>
          </a:xfrm>
          <a:prstGeom prst="rect">
            <a:avLst/>
          </a:prstGeom>
        </p:spPr>
      </p:pic>
      <p:pic>
        <p:nvPicPr>
          <p:cNvPr id="8" name="Picture 7">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10099989" y="3061787"/>
            <a:ext cx="1904975" cy="2331691"/>
          </a:xfrm>
          <a:prstGeom prst="rect">
            <a:avLst/>
          </a:prstGeom>
        </p:spPr>
      </p:pic>
      <p:pic>
        <p:nvPicPr>
          <p:cNvPr id="3" name="Picture 2">
            <a:extLst>
              <a:ext uri="{FF2B5EF4-FFF2-40B4-BE49-F238E27FC236}">
                <a16:creationId xmlns:a16="http://schemas.microsoft.com/office/drawing/2014/main" id="{7D941ACC-6B42-C5B3-9151-7FA5D133ED28}"/>
              </a:ext>
            </a:extLst>
          </p:cNvPr>
          <p:cNvPicPr>
            <a:picLocks noChangeAspect="1"/>
          </p:cNvPicPr>
          <p:nvPr/>
        </p:nvPicPr>
        <p:blipFill>
          <a:blip r:embed="rId8"/>
          <a:stretch>
            <a:fillRect/>
          </a:stretch>
        </p:blipFill>
        <p:spPr>
          <a:xfrm>
            <a:off x="1029818" y="2006364"/>
            <a:ext cx="9912955" cy="2636535"/>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ounded Rectangle 33">
            <a:extLst>
              <a:ext uri="{FF2B5EF4-FFF2-40B4-BE49-F238E27FC236}">
                <a16:creationId xmlns:a16="http://schemas.microsoft.com/office/drawing/2014/main"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descr="A yellow letters on a black background&#10;&#10;Description automatically generated">
            <a:extLst>
              <a:ext uri="{FF2B5EF4-FFF2-40B4-BE49-F238E27FC236}">
                <a16:creationId xmlns:a16="http://schemas.microsoft.com/office/drawing/2014/main" id="{7C95BC74-4ABC-E947-B029-FB6A23270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descr="A neon colored word on a black background&#10;&#10;Description automatically generated">
            <a:extLst>
              <a:ext uri="{FF2B5EF4-FFF2-40B4-BE49-F238E27FC236}">
                <a16:creationId xmlns:a16="http://schemas.microsoft.com/office/drawing/2014/main" id="{23E4B8AF-02D8-04CF-880C-0FD37F55A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7484</TotalTime>
  <Words>971</Words>
  <Application>Microsoft Office PowerPoint</Application>
  <PresentationFormat>Widescreen</PresentationFormat>
  <Paragraphs>71</Paragraphs>
  <Slides>22</Slides>
  <Notes>6</Notes>
  <HiddenSlides>0</HiddenSlides>
  <MMClips>6</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Arial</vt:lpstr>
      <vt:lpstr>Baloo 2</vt:lpstr>
      <vt:lpstr>Calibri</vt:lpstr>
      <vt:lpstr>Cambria</vt:lpstr>
      <vt:lpstr>Englebert</vt:lpstr>
      <vt:lpstr>Fredoka One</vt:lpstr>
      <vt:lpstr>Nunito</vt:lpstr>
      <vt:lpstr>Times New Roman</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228</cp:revision>
  <dcterms:created xsi:type="dcterms:W3CDTF">2024-06-19T08:15:46Z</dcterms:created>
  <dcterms:modified xsi:type="dcterms:W3CDTF">2025-11-25T09:35:04Z</dcterms:modified>
</cp:coreProperties>
</file>