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99" r:id="rId3"/>
  </p:sldMasterIdLst>
  <p:notesMasterIdLst>
    <p:notesMasterId r:id="rId22"/>
  </p:notesMasterIdLst>
  <p:sldIdLst>
    <p:sldId id="256" r:id="rId4"/>
    <p:sldId id="454" r:id="rId5"/>
    <p:sldId id="456" r:id="rId6"/>
    <p:sldId id="457" r:id="rId7"/>
    <p:sldId id="459" r:id="rId8"/>
    <p:sldId id="481" r:id="rId9"/>
    <p:sldId id="462" r:id="rId10"/>
    <p:sldId id="463" r:id="rId11"/>
    <p:sldId id="341" r:id="rId12"/>
    <p:sldId id="482" r:id="rId13"/>
    <p:sldId id="486" r:id="rId14"/>
    <p:sldId id="483" r:id="rId15"/>
    <p:sldId id="487" r:id="rId16"/>
    <p:sldId id="484" r:id="rId17"/>
    <p:sldId id="488" r:id="rId18"/>
    <p:sldId id="485" r:id="rId19"/>
    <p:sldId id="468" r:id="rId20"/>
    <p:sldId id="48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25/11/2025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1</a:t>
            </a:fld>
            <a:endParaRPr lang="vi-VN"/>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4</a:t>
            </a:fld>
            <a:endParaRPr lang="vi-VN"/>
          </a:p>
        </p:txBody>
      </p:sp>
    </p:spTree>
    <p:extLst>
      <p:ext uri="{BB962C8B-B14F-4D97-AF65-F5344CB8AC3E}">
        <p14:creationId xmlns:p14="http://schemas.microsoft.com/office/powerpoint/2010/main" val="56870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25/11/2025</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25/11/2025</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8" name="Freeform 8"/>
          <p:cNvSpPr/>
          <p:nvPr/>
        </p:nvSpPr>
        <p:spPr>
          <a:xfrm>
            <a:off x="4754394" y="4991367"/>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DC2A617C-96FA-A95D-AC45-CB7445594824}"/>
              </a:ext>
            </a:extLst>
          </p:cNvPr>
          <p:cNvPicPr>
            <a:picLocks noChangeAspect="1"/>
          </p:cNvPicPr>
          <p:nvPr/>
        </p:nvPicPr>
        <p:blipFill>
          <a:blip r:embed="rId5"/>
          <a:stretch>
            <a:fillRect/>
          </a:stretch>
        </p:blipFill>
        <p:spPr>
          <a:xfrm>
            <a:off x="230572" y="500821"/>
            <a:ext cx="2514310" cy="1824600"/>
          </a:xfrm>
          <a:prstGeom prst="rect">
            <a:avLst/>
          </a:prstGeom>
        </p:spPr>
      </p:pic>
      <p:pic>
        <p:nvPicPr>
          <p:cNvPr id="17" name="Picture 16">
            <a:extLst>
              <a:ext uri="{FF2B5EF4-FFF2-40B4-BE49-F238E27FC236}">
                <a16:creationId xmlns:a16="http://schemas.microsoft.com/office/drawing/2014/main" id="{D78D3E96-7C4B-04BF-920F-397F2D23B41E}"/>
              </a:ext>
            </a:extLst>
          </p:cNvPr>
          <p:cNvPicPr>
            <a:picLocks noChangeAspect="1"/>
          </p:cNvPicPr>
          <p:nvPr/>
        </p:nvPicPr>
        <p:blipFill>
          <a:blip r:embed="rId6"/>
          <a:stretch>
            <a:fillRect/>
          </a:stretch>
        </p:blipFill>
        <p:spPr>
          <a:xfrm>
            <a:off x="1658784" y="1542055"/>
            <a:ext cx="9477013" cy="2990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id="{60F3B559-28B9-BFC2-F4FD-98E4FFEA1F75}"/>
              </a:ext>
            </a:extLst>
          </p:cNvPr>
          <p:cNvPicPr>
            <a:picLocks noChangeAspect="1"/>
          </p:cNvPicPr>
          <p:nvPr/>
        </p:nvPicPr>
        <p:blipFill>
          <a:blip r:embed="rId2"/>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00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0621F36-32C2-F6B8-7890-F06CF2CF9568}"/>
              </a:ext>
            </a:extLst>
          </p:cNvPr>
          <p:cNvPicPr>
            <a:picLocks noChangeAspect="1"/>
          </p:cNvPicPr>
          <p:nvPr/>
        </p:nvPicPr>
        <p:blipFill>
          <a:blip r:embed="rId2"/>
          <a:stretch>
            <a:fillRect/>
          </a:stretch>
        </p:blipFill>
        <p:spPr>
          <a:xfrm>
            <a:off x="7205040" y="331236"/>
            <a:ext cx="4986960" cy="6620830"/>
          </a:xfrm>
          <a:prstGeom prst="rect">
            <a:avLst/>
          </a:prstGeom>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329610" y="1894935"/>
            <a:ext cx="7538484"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a:extLst>
              <a:ext uri="{FF2B5EF4-FFF2-40B4-BE49-F238E27FC236}">
                <a16:creationId xmlns:a16="http://schemas.microsoft.com/office/drawing/2014/main" id="{D377A38D-2C7B-4FF9-A395-F62D146B5FD9}"/>
              </a:ext>
            </a:extLst>
          </p:cNvPr>
          <p:cNvPicPr>
            <a:picLocks noChangeAspect="1"/>
          </p:cNvPicPr>
          <p:nvPr/>
        </p:nvPicPr>
        <p:blipFill>
          <a:blip r:embed="rId3"/>
          <a:stretch>
            <a:fillRect/>
          </a:stretch>
        </p:blipFill>
        <p:spPr>
          <a:xfrm>
            <a:off x="7334548" y="86688"/>
            <a:ext cx="4986960" cy="6620830"/>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324</TotalTime>
  <Words>1081</Words>
  <Application>Microsoft Office PowerPoint</Application>
  <PresentationFormat>Widescreen</PresentationFormat>
  <Paragraphs>59</Paragraphs>
  <Slides>18</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Aptos</vt:lpstr>
      <vt:lpstr>Aptos Display</vt:lpstr>
      <vt:lpstr>Arial</vt:lpstr>
      <vt:lpstr>Calibri</vt:lpstr>
      <vt:lpstr>Cambria</vt:lpstr>
      <vt:lpstr>Times New Roman</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Administrator</cp:lastModifiedBy>
  <cp:revision>33</cp:revision>
  <dcterms:created xsi:type="dcterms:W3CDTF">2024-08-14T05:49:52Z</dcterms:created>
  <dcterms:modified xsi:type="dcterms:W3CDTF">2025-11-25T09:35:21Z</dcterms:modified>
</cp:coreProperties>
</file>