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88" r:id="rId3"/>
    <p:sldId id="339" r:id="rId4"/>
    <p:sldId id="340" r:id="rId5"/>
    <p:sldId id="341" r:id="rId6"/>
    <p:sldId id="342" r:id="rId7"/>
    <p:sldId id="286" r:id="rId8"/>
    <p:sldId id="287" r:id="rId9"/>
    <p:sldId id="289" r:id="rId10"/>
    <p:sldId id="290" r:id="rId11"/>
    <p:sldId id="310" r:id="rId12"/>
    <p:sldId id="308" r:id="rId13"/>
    <p:sldId id="315" r:id="rId14"/>
    <p:sldId id="313" r:id="rId15"/>
    <p:sldId id="343" r:id="rId16"/>
    <p:sldId id="316" r:id="rId17"/>
    <p:sldId id="317" r:id="rId18"/>
    <p:sldId id="318" r:id="rId19"/>
    <p:sldId id="344" r:id="rId20"/>
    <p:sldId id="319" r:id="rId21"/>
    <p:sldId id="345" r:id="rId22"/>
    <p:sldId id="321" r:id="rId23"/>
    <p:sldId id="322" r:id="rId24"/>
    <p:sldId id="346" r:id="rId25"/>
    <p:sldId id="329" r:id="rId26"/>
    <p:sldId id="347" r:id="rId27"/>
    <p:sldId id="348" r:id="rId28"/>
    <p:sldId id="331" r:id="rId29"/>
    <p:sldId id="338" r:id="rId30"/>
    <p:sldId id="306"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27858C"/>
    <a:srgbClr val="2E6C74"/>
    <a:srgbClr val="FEDC6E"/>
    <a:srgbClr val="FFF3CD"/>
    <a:srgbClr val="D3EAED"/>
    <a:srgbClr val="258A8E"/>
    <a:srgbClr val="50AEBA"/>
    <a:srgbClr val="D105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4660"/>
  </p:normalViewPr>
  <p:slideViewPr>
    <p:cSldViewPr snapToGrid="0">
      <p:cViewPr varScale="1">
        <p:scale>
          <a:sx n="78" d="100"/>
          <a:sy n="78" d="100"/>
        </p:scale>
        <p:origin x="93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9320A-B86D-4E64-BAA9-F344064A369C}"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72436-B3A5-414B-9286-B5B6A728B735}" type="slidenum">
              <a:rPr lang="en-US" smtClean="0"/>
              <a:t>‹#›</a:t>
            </a:fld>
            <a:endParaRPr lang="en-US"/>
          </a:p>
        </p:txBody>
      </p:sp>
    </p:spTree>
    <p:extLst>
      <p:ext uri="{BB962C8B-B14F-4D97-AF65-F5344CB8AC3E}">
        <p14:creationId xmlns:p14="http://schemas.microsoft.com/office/powerpoint/2010/main" val="2363829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72436-B3A5-414B-9286-B5B6A728B735}" type="slidenum">
              <a:rPr lang="en-US" smtClean="0"/>
              <a:t>16</a:t>
            </a:fld>
            <a:endParaRPr lang="en-US"/>
          </a:p>
        </p:txBody>
      </p:sp>
    </p:spTree>
    <p:extLst>
      <p:ext uri="{BB962C8B-B14F-4D97-AF65-F5344CB8AC3E}">
        <p14:creationId xmlns:p14="http://schemas.microsoft.com/office/powerpoint/2010/main" val="1822441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141E-D707-05F4-CBC3-0C90B50CFD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CD00F2-BBC3-2A23-29AF-0F4A333ED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18FC72-B619-BDA1-8427-6E64FF833FF6}"/>
              </a:ext>
            </a:extLst>
          </p:cNvPr>
          <p:cNvSpPr>
            <a:spLocks noGrp="1"/>
          </p:cNvSpPr>
          <p:nvPr>
            <p:ph type="dt" sz="half" idx="10"/>
          </p:nvPr>
        </p:nvSpPr>
        <p:spPr/>
        <p:txBody>
          <a:bodyPr/>
          <a:lstStyle/>
          <a:p>
            <a:fld id="{6826ED18-2B3B-4A1A-9A2C-29384F2A8DC9}" type="datetimeFigureOut">
              <a:rPr lang="en-US" smtClean="0"/>
              <a:t>11/26/2025</a:t>
            </a:fld>
            <a:endParaRPr lang="en-US"/>
          </a:p>
        </p:txBody>
      </p:sp>
      <p:sp>
        <p:nvSpPr>
          <p:cNvPr id="5" name="Footer Placeholder 4">
            <a:extLst>
              <a:ext uri="{FF2B5EF4-FFF2-40B4-BE49-F238E27FC236}">
                <a16:creationId xmlns:a16="http://schemas.microsoft.com/office/drawing/2014/main" id="{2AC7735B-C34C-4412-0477-2B25E1D97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1F81F-995C-C6FC-68F4-2085B327B01E}"/>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237047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939B-B6FE-27F8-9BAF-20EE200202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2FEE1D-8151-6FB2-FF3B-8B63158CD4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057F17-E74B-09BE-1708-32C04C829396}"/>
              </a:ext>
            </a:extLst>
          </p:cNvPr>
          <p:cNvSpPr>
            <a:spLocks noGrp="1"/>
          </p:cNvSpPr>
          <p:nvPr>
            <p:ph type="dt" sz="half" idx="10"/>
          </p:nvPr>
        </p:nvSpPr>
        <p:spPr/>
        <p:txBody>
          <a:bodyPr/>
          <a:lstStyle/>
          <a:p>
            <a:fld id="{6826ED18-2B3B-4A1A-9A2C-29384F2A8DC9}" type="datetimeFigureOut">
              <a:rPr lang="en-US" smtClean="0"/>
              <a:t>11/26/2025</a:t>
            </a:fld>
            <a:endParaRPr lang="en-US"/>
          </a:p>
        </p:txBody>
      </p:sp>
      <p:sp>
        <p:nvSpPr>
          <p:cNvPr id="5" name="Footer Placeholder 4">
            <a:extLst>
              <a:ext uri="{FF2B5EF4-FFF2-40B4-BE49-F238E27FC236}">
                <a16:creationId xmlns:a16="http://schemas.microsoft.com/office/drawing/2014/main" id="{D7398DD1-B65F-6BFE-BE67-36331CBCD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549E4-FB5B-A87E-89DE-9B8F50912926}"/>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130852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7A251C-2ACA-CE1D-A1F9-5131EF7ED6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E94ABE-EA91-D74A-AFE9-385215DCCB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ABE9C0-906E-8DC6-962F-49FC83E4893E}"/>
              </a:ext>
            </a:extLst>
          </p:cNvPr>
          <p:cNvSpPr>
            <a:spLocks noGrp="1"/>
          </p:cNvSpPr>
          <p:nvPr>
            <p:ph type="dt" sz="half" idx="10"/>
          </p:nvPr>
        </p:nvSpPr>
        <p:spPr/>
        <p:txBody>
          <a:bodyPr/>
          <a:lstStyle/>
          <a:p>
            <a:fld id="{6826ED18-2B3B-4A1A-9A2C-29384F2A8DC9}" type="datetimeFigureOut">
              <a:rPr lang="en-US" smtClean="0"/>
              <a:t>11/26/2025</a:t>
            </a:fld>
            <a:endParaRPr lang="en-US"/>
          </a:p>
        </p:txBody>
      </p:sp>
      <p:sp>
        <p:nvSpPr>
          <p:cNvPr id="5" name="Footer Placeholder 4">
            <a:extLst>
              <a:ext uri="{FF2B5EF4-FFF2-40B4-BE49-F238E27FC236}">
                <a16:creationId xmlns:a16="http://schemas.microsoft.com/office/drawing/2014/main" id="{DDA24C10-8DF4-6829-F5C4-F1A9D64B7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38FFB-D836-0393-97B0-943374C1FAE0}"/>
              </a:ext>
            </a:extLst>
          </p:cNvPr>
          <p:cNvSpPr>
            <a:spLocks noGrp="1"/>
          </p:cNvSpPr>
          <p:nvPr>
            <p:ph type="sldNum" sz="quarter" idx="12"/>
          </p:nvPr>
        </p:nvSpPr>
        <p:spPr/>
        <p:txBody>
          <a:bodyPr/>
          <a:lstStyle/>
          <a:p>
            <a:fld id="{B0BDC7C9-860E-4558-A233-5F4A757B7500}"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AEF319AB-B17C-A6AE-7C92-1D936E926A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3959" y="190208"/>
            <a:ext cx="1538824" cy="1538824"/>
          </a:xfrm>
          <a:prstGeom prst="rect">
            <a:avLst/>
          </a:prstGeom>
        </p:spPr>
      </p:pic>
    </p:spTree>
    <p:extLst>
      <p:ext uri="{BB962C8B-B14F-4D97-AF65-F5344CB8AC3E}">
        <p14:creationId xmlns:p14="http://schemas.microsoft.com/office/powerpoint/2010/main" val="4277667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50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2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99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44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6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04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5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78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4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307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842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3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36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4C209-9FF6-7FE1-5898-8CB8AD8A6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4A70F-1E8A-9BCB-2C44-E764D5265B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6C836-BC9D-D4ED-1FCB-568D6154FD45}"/>
              </a:ext>
            </a:extLst>
          </p:cNvPr>
          <p:cNvSpPr>
            <a:spLocks noGrp="1"/>
          </p:cNvSpPr>
          <p:nvPr>
            <p:ph type="dt" sz="half" idx="10"/>
          </p:nvPr>
        </p:nvSpPr>
        <p:spPr/>
        <p:txBody>
          <a:bodyPr/>
          <a:lstStyle/>
          <a:p>
            <a:fld id="{6826ED18-2B3B-4A1A-9A2C-29384F2A8DC9}" type="datetimeFigureOut">
              <a:rPr lang="en-US" smtClean="0"/>
              <a:t>11/26/2025</a:t>
            </a:fld>
            <a:endParaRPr lang="en-US"/>
          </a:p>
        </p:txBody>
      </p:sp>
      <p:sp>
        <p:nvSpPr>
          <p:cNvPr id="5" name="Footer Placeholder 4">
            <a:extLst>
              <a:ext uri="{FF2B5EF4-FFF2-40B4-BE49-F238E27FC236}">
                <a16:creationId xmlns:a16="http://schemas.microsoft.com/office/drawing/2014/main" id="{3DAE8252-54CA-FC6B-ABE6-30DD07669C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4E6BE-6666-F210-1065-EFF883497440}"/>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3221831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0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276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714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603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951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46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667D-EE9E-7C64-15BF-AD8E014326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EE875F-C4D6-279F-750D-5C2A4CA27B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E82138-BE8D-9DB3-EA65-9395575CA8F3}"/>
              </a:ext>
            </a:extLst>
          </p:cNvPr>
          <p:cNvSpPr>
            <a:spLocks noGrp="1"/>
          </p:cNvSpPr>
          <p:nvPr>
            <p:ph type="dt" sz="half" idx="10"/>
          </p:nvPr>
        </p:nvSpPr>
        <p:spPr/>
        <p:txBody>
          <a:bodyPr/>
          <a:lstStyle/>
          <a:p>
            <a:fld id="{6826ED18-2B3B-4A1A-9A2C-29384F2A8DC9}" type="datetimeFigureOut">
              <a:rPr lang="en-US" smtClean="0"/>
              <a:t>11/26/2025</a:t>
            </a:fld>
            <a:endParaRPr lang="en-US"/>
          </a:p>
        </p:txBody>
      </p:sp>
      <p:sp>
        <p:nvSpPr>
          <p:cNvPr id="5" name="Footer Placeholder 4">
            <a:extLst>
              <a:ext uri="{FF2B5EF4-FFF2-40B4-BE49-F238E27FC236}">
                <a16:creationId xmlns:a16="http://schemas.microsoft.com/office/drawing/2014/main" id="{FB7D08B3-631D-D19E-B1A2-AE9A47B63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15407-88B2-FB1B-8B9C-6975A60A60B7}"/>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362568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DE75-73FE-8CDA-A649-6AA77FD72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96E88-E319-1240-E7D6-B9DF5066AA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722207-825D-F715-7415-CF257D86F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66430C-E738-E794-1CAA-5811722C5772}"/>
              </a:ext>
            </a:extLst>
          </p:cNvPr>
          <p:cNvSpPr>
            <a:spLocks noGrp="1"/>
          </p:cNvSpPr>
          <p:nvPr>
            <p:ph type="dt" sz="half" idx="10"/>
          </p:nvPr>
        </p:nvSpPr>
        <p:spPr/>
        <p:txBody>
          <a:bodyPr/>
          <a:lstStyle/>
          <a:p>
            <a:fld id="{6826ED18-2B3B-4A1A-9A2C-29384F2A8DC9}" type="datetimeFigureOut">
              <a:rPr lang="en-US" smtClean="0"/>
              <a:t>11/26/2025</a:t>
            </a:fld>
            <a:endParaRPr lang="en-US"/>
          </a:p>
        </p:txBody>
      </p:sp>
      <p:sp>
        <p:nvSpPr>
          <p:cNvPr id="6" name="Footer Placeholder 5">
            <a:extLst>
              <a:ext uri="{FF2B5EF4-FFF2-40B4-BE49-F238E27FC236}">
                <a16:creationId xmlns:a16="http://schemas.microsoft.com/office/drawing/2014/main" id="{2A5852CC-246B-B58B-D646-906E145E5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8F25D2-4AA6-D7DF-FF0A-A1FCDD4A1720}"/>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103510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4ED4-2694-4E26-02E6-EE3DB38863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E3C8FE-132B-4DEC-8250-D4D95EF8D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0C23FB-7B95-51F2-743E-724EC0AE3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514288-9867-55E2-95A2-9E556DCFC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1E622E-970D-36E6-13FC-45E2AF716A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3B369B-15A2-9A28-B808-4F2064D59993}"/>
              </a:ext>
            </a:extLst>
          </p:cNvPr>
          <p:cNvSpPr>
            <a:spLocks noGrp="1"/>
          </p:cNvSpPr>
          <p:nvPr>
            <p:ph type="dt" sz="half" idx="10"/>
          </p:nvPr>
        </p:nvSpPr>
        <p:spPr/>
        <p:txBody>
          <a:bodyPr/>
          <a:lstStyle/>
          <a:p>
            <a:fld id="{6826ED18-2B3B-4A1A-9A2C-29384F2A8DC9}" type="datetimeFigureOut">
              <a:rPr lang="en-US" smtClean="0"/>
              <a:t>11/26/2025</a:t>
            </a:fld>
            <a:endParaRPr lang="en-US"/>
          </a:p>
        </p:txBody>
      </p:sp>
      <p:sp>
        <p:nvSpPr>
          <p:cNvPr id="8" name="Footer Placeholder 7">
            <a:extLst>
              <a:ext uri="{FF2B5EF4-FFF2-40B4-BE49-F238E27FC236}">
                <a16:creationId xmlns:a16="http://schemas.microsoft.com/office/drawing/2014/main" id="{6E8DEE3E-34DC-AD9E-F535-E19533AAE0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88DB6D-CF33-9EFC-8F40-EAB2E90E5D09}"/>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320231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15B29-0F37-3BA0-0BAA-88AE6C0A6E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C614E-F666-998A-91B9-B5F994920FBB}"/>
              </a:ext>
            </a:extLst>
          </p:cNvPr>
          <p:cNvSpPr>
            <a:spLocks noGrp="1"/>
          </p:cNvSpPr>
          <p:nvPr>
            <p:ph type="dt" sz="half" idx="10"/>
          </p:nvPr>
        </p:nvSpPr>
        <p:spPr/>
        <p:txBody>
          <a:bodyPr/>
          <a:lstStyle/>
          <a:p>
            <a:fld id="{6826ED18-2B3B-4A1A-9A2C-29384F2A8DC9}" type="datetimeFigureOut">
              <a:rPr lang="en-US" smtClean="0"/>
              <a:t>11/26/2025</a:t>
            </a:fld>
            <a:endParaRPr lang="en-US"/>
          </a:p>
        </p:txBody>
      </p:sp>
      <p:sp>
        <p:nvSpPr>
          <p:cNvPr id="4" name="Footer Placeholder 3">
            <a:extLst>
              <a:ext uri="{FF2B5EF4-FFF2-40B4-BE49-F238E27FC236}">
                <a16:creationId xmlns:a16="http://schemas.microsoft.com/office/drawing/2014/main" id="{41A3852A-B7B0-3251-B81E-F7343D144D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2A40F1-0ED5-1048-F494-41752721E6BD}"/>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120175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6C06C-ACFC-9DCE-0AF7-15159BC3F541}"/>
              </a:ext>
            </a:extLst>
          </p:cNvPr>
          <p:cNvSpPr>
            <a:spLocks noGrp="1"/>
          </p:cNvSpPr>
          <p:nvPr>
            <p:ph type="dt" sz="half" idx="10"/>
          </p:nvPr>
        </p:nvSpPr>
        <p:spPr/>
        <p:txBody>
          <a:bodyPr/>
          <a:lstStyle/>
          <a:p>
            <a:fld id="{6826ED18-2B3B-4A1A-9A2C-29384F2A8DC9}" type="datetimeFigureOut">
              <a:rPr lang="en-US" smtClean="0"/>
              <a:t>11/26/2025</a:t>
            </a:fld>
            <a:endParaRPr lang="en-US"/>
          </a:p>
        </p:txBody>
      </p:sp>
      <p:sp>
        <p:nvSpPr>
          <p:cNvPr id="3" name="Footer Placeholder 2">
            <a:extLst>
              <a:ext uri="{FF2B5EF4-FFF2-40B4-BE49-F238E27FC236}">
                <a16:creationId xmlns:a16="http://schemas.microsoft.com/office/drawing/2014/main" id="{120F742B-4E09-7449-8C73-A596FA545E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737E7E-A07E-6323-3EE1-79C05DA0DA7A}"/>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378980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C791-D4EC-28EE-6EF6-5682E72E12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E2F54B-1028-25E7-AFF7-0DCACB2222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24FE22-B97A-D145-D2B8-A1C1F16A7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711E3D-F1E0-D824-1AA1-998D2676184D}"/>
              </a:ext>
            </a:extLst>
          </p:cNvPr>
          <p:cNvSpPr>
            <a:spLocks noGrp="1"/>
          </p:cNvSpPr>
          <p:nvPr>
            <p:ph type="dt" sz="half" idx="10"/>
          </p:nvPr>
        </p:nvSpPr>
        <p:spPr/>
        <p:txBody>
          <a:bodyPr/>
          <a:lstStyle/>
          <a:p>
            <a:fld id="{6826ED18-2B3B-4A1A-9A2C-29384F2A8DC9}" type="datetimeFigureOut">
              <a:rPr lang="en-US" smtClean="0"/>
              <a:t>11/26/2025</a:t>
            </a:fld>
            <a:endParaRPr lang="en-US"/>
          </a:p>
        </p:txBody>
      </p:sp>
      <p:sp>
        <p:nvSpPr>
          <p:cNvPr id="6" name="Footer Placeholder 5">
            <a:extLst>
              <a:ext uri="{FF2B5EF4-FFF2-40B4-BE49-F238E27FC236}">
                <a16:creationId xmlns:a16="http://schemas.microsoft.com/office/drawing/2014/main" id="{7A681D10-52FD-F243-8104-60C296A9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05931-9B13-D6FC-F0EB-1CA3C8A506AD}"/>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3183544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0BE7-8400-2C08-69DA-E533EAA10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33DF5E-BB1B-75F5-754C-F33F418261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832DF9-7415-FC87-6BF0-4BD852468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AC229-D4A7-8F85-FBBA-F982D41436A1}"/>
              </a:ext>
            </a:extLst>
          </p:cNvPr>
          <p:cNvSpPr>
            <a:spLocks noGrp="1"/>
          </p:cNvSpPr>
          <p:nvPr>
            <p:ph type="dt" sz="half" idx="10"/>
          </p:nvPr>
        </p:nvSpPr>
        <p:spPr/>
        <p:txBody>
          <a:bodyPr/>
          <a:lstStyle/>
          <a:p>
            <a:fld id="{6826ED18-2B3B-4A1A-9A2C-29384F2A8DC9}" type="datetimeFigureOut">
              <a:rPr lang="en-US" smtClean="0"/>
              <a:t>11/26/2025</a:t>
            </a:fld>
            <a:endParaRPr lang="en-US"/>
          </a:p>
        </p:txBody>
      </p:sp>
      <p:sp>
        <p:nvSpPr>
          <p:cNvPr id="6" name="Footer Placeholder 5">
            <a:extLst>
              <a:ext uri="{FF2B5EF4-FFF2-40B4-BE49-F238E27FC236}">
                <a16:creationId xmlns:a16="http://schemas.microsoft.com/office/drawing/2014/main" id="{DB964EDC-86EF-856D-C926-21CE0C46E9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E7C4F-B81F-C139-0F2C-5FB08AC815A5}"/>
              </a:ext>
            </a:extLst>
          </p:cNvPr>
          <p:cNvSpPr>
            <a:spLocks noGrp="1"/>
          </p:cNvSpPr>
          <p:nvPr>
            <p:ph type="sldNum" sz="quarter" idx="12"/>
          </p:nvPr>
        </p:nvSpPr>
        <p:spPr/>
        <p:txBody>
          <a:bodyPr/>
          <a:lstStyle/>
          <a:p>
            <a:fld id="{B0BDC7C9-860E-4558-A233-5F4A757B7500}" type="slidenum">
              <a:rPr lang="en-US" smtClean="0"/>
              <a:t>‹#›</a:t>
            </a:fld>
            <a:endParaRPr lang="en-US"/>
          </a:p>
        </p:txBody>
      </p:sp>
    </p:spTree>
    <p:extLst>
      <p:ext uri="{BB962C8B-B14F-4D97-AF65-F5344CB8AC3E}">
        <p14:creationId xmlns:p14="http://schemas.microsoft.com/office/powerpoint/2010/main" val="180331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74CE5A-F68F-093C-00A6-4F6632AEA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250B43-5926-A372-8BC9-8DE40D8A41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1AA8E-FA52-34F2-D677-F71F0EA27A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6ED18-2B3B-4A1A-9A2C-29384F2A8DC9}" type="datetimeFigureOut">
              <a:rPr lang="en-US" smtClean="0"/>
              <a:t>11/26/2025</a:t>
            </a:fld>
            <a:endParaRPr lang="en-US"/>
          </a:p>
        </p:txBody>
      </p:sp>
      <p:sp>
        <p:nvSpPr>
          <p:cNvPr id="5" name="Footer Placeholder 4">
            <a:extLst>
              <a:ext uri="{FF2B5EF4-FFF2-40B4-BE49-F238E27FC236}">
                <a16:creationId xmlns:a16="http://schemas.microsoft.com/office/drawing/2014/main" id="{AED8897C-6449-9703-BA72-BB5CBF926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171BBA-FEE8-87DA-61A0-2BFDCE26C9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DC7C9-860E-4558-A233-5F4A757B7500}" type="slidenum">
              <a:rPr lang="en-US" smtClean="0"/>
              <a:t>‹#›</a:t>
            </a:fld>
            <a:endParaRPr lang="en-US"/>
          </a:p>
        </p:txBody>
      </p:sp>
      <p:sp>
        <p:nvSpPr>
          <p:cNvPr id="8" name="TextBox 3">
            <a:extLst>
              <a:ext uri="{FF2B5EF4-FFF2-40B4-BE49-F238E27FC236}">
                <a16:creationId xmlns:a16="http://schemas.microsoft.com/office/drawing/2014/main" id="{12DAADD3-2BA9-7908-5FBF-01D0B360F31C}"/>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D8275C1-D439-4B9F-F033-C82B87FE41E8}"/>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FE783C5-4288-EA98-3C1A-EFB46B71932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4" name="Picture 13">
            <a:extLst>
              <a:ext uri="{FF2B5EF4-FFF2-40B4-BE49-F238E27FC236}">
                <a16:creationId xmlns:a16="http://schemas.microsoft.com/office/drawing/2014/main" id="{CC60C5B2-D306-B57F-F5DC-8A6E355821F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6" name="Picture 15">
            <a:extLst>
              <a:ext uri="{FF2B5EF4-FFF2-40B4-BE49-F238E27FC236}">
                <a16:creationId xmlns:a16="http://schemas.microsoft.com/office/drawing/2014/main" id="{74C95222-211B-87AB-7587-A88176C770D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8" name="Title 1">
            <a:extLst>
              <a:ext uri="{FF2B5EF4-FFF2-40B4-BE49-F238E27FC236}">
                <a16:creationId xmlns:a16="http://schemas.microsoft.com/office/drawing/2014/main" id="{B77FCFA1-BD3B-55DA-09CE-A00190DE4154}"/>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20" name="Picture 19">
            <a:extLst>
              <a:ext uri="{FF2B5EF4-FFF2-40B4-BE49-F238E27FC236}">
                <a16:creationId xmlns:a16="http://schemas.microsoft.com/office/drawing/2014/main" id="{80A91E1F-CD33-58FE-13A4-EFF89996830D}"/>
              </a:ext>
            </a:extLst>
          </p:cNvPr>
          <p:cNvPicPr>
            <a:picLocks noChangeAspect="1"/>
          </p:cNvPicPr>
          <p:nvPr userDrawn="1"/>
        </p:nvPicPr>
        <p:blipFill>
          <a:blip r:embed="rId15"/>
          <a:stretch>
            <a:fillRect/>
          </a:stretch>
        </p:blipFill>
        <p:spPr>
          <a:xfrm>
            <a:off x="523006" y="7903349"/>
            <a:ext cx="2188654" cy="2658086"/>
          </a:xfrm>
          <a:prstGeom prst="rect">
            <a:avLst/>
          </a:prstGeom>
        </p:spPr>
      </p:pic>
      <p:pic>
        <p:nvPicPr>
          <p:cNvPr id="22" name="Picture 21">
            <a:extLst>
              <a:ext uri="{FF2B5EF4-FFF2-40B4-BE49-F238E27FC236}">
                <a16:creationId xmlns:a16="http://schemas.microsoft.com/office/drawing/2014/main" id="{225CCD78-95CA-29BB-EF4F-18A0B3C78238}"/>
              </a:ext>
            </a:extLst>
          </p:cNvPr>
          <p:cNvPicPr>
            <a:picLocks noChangeAspect="1"/>
          </p:cNvPicPr>
          <p:nvPr userDrawn="1"/>
        </p:nvPicPr>
        <p:blipFill>
          <a:blip r:embed="rId15"/>
          <a:stretch>
            <a:fillRect/>
          </a:stretch>
        </p:blipFill>
        <p:spPr>
          <a:xfrm>
            <a:off x="-8487112" y="-76200"/>
            <a:ext cx="2188654" cy="2658086"/>
          </a:xfrm>
          <a:prstGeom prst="rect">
            <a:avLst/>
          </a:prstGeom>
        </p:spPr>
      </p:pic>
      <p:pic>
        <p:nvPicPr>
          <p:cNvPr id="24" name="Picture 23">
            <a:extLst>
              <a:ext uri="{FF2B5EF4-FFF2-40B4-BE49-F238E27FC236}">
                <a16:creationId xmlns:a16="http://schemas.microsoft.com/office/drawing/2014/main" id="{4CEC0B48-2AB7-E2F1-A35C-B84859AB8A07}"/>
              </a:ext>
            </a:extLst>
          </p:cNvPr>
          <p:cNvPicPr>
            <a:picLocks noChangeAspect="1"/>
          </p:cNvPicPr>
          <p:nvPr userDrawn="1"/>
        </p:nvPicPr>
        <p:blipFill>
          <a:blip r:embed="rId16"/>
          <a:stretch>
            <a:fillRect/>
          </a:stretch>
        </p:blipFill>
        <p:spPr>
          <a:xfrm>
            <a:off x="-571321" y="6098214"/>
            <a:ext cx="2188654" cy="890093"/>
          </a:xfrm>
          <a:prstGeom prst="rect">
            <a:avLst/>
          </a:prstGeom>
        </p:spPr>
      </p:pic>
      <p:pic>
        <p:nvPicPr>
          <p:cNvPr id="26" name="Picture 25">
            <a:extLst>
              <a:ext uri="{FF2B5EF4-FFF2-40B4-BE49-F238E27FC236}">
                <a16:creationId xmlns:a16="http://schemas.microsoft.com/office/drawing/2014/main" id="{3DA55B8D-DCBD-B84F-CDAA-DB1832BD4C4A}"/>
              </a:ext>
            </a:extLst>
          </p:cNvPr>
          <p:cNvPicPr>
            <a:picLocks noChangeAspect="1"/>
          </p:cNvPicPr>
          <p:nvPr userDrawn="1"/>
        </p:nvPicPr>
        <p:blipFill>
          <a:blip r:embed="rId17"/>
          <a:stretch>
            <a:fillRect/>
          </a:stretch>
        </p:blipFill>
        <p:spPr>
          <a:xfrm>
            <a:off x="10881259" y="0"/>
            <a:ext cx="1542422" cy="518205"/>
          </a:xfrm>
          <a:prstGeom prst="rect">
            <a:avLst/>
          </a:prstGeom>
        </p:spPr>
      </p:pic>
    </p:spTree>
    <p:extLst>
      <p:ext uri="{BB962C8B-B14F-4D97-AF65-F5344CB8AC3E}">
        <p14:creationId xmlns:p14="http://schemas.microsoft.com/office/powerpoint/2010/main" val="744376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0C47FBDA-4D44-06AD-5C99-B5772A8B30E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43959" y="190208"/>
            <a:ext cx="1538824" cy="1538824"/>
          </a:xfrm>
          <a:prstGeom prst="rect">
            <a:avLst/>
          </a:prstGeom>
        </p:spPr>
      </p:pic>
    </p:spTree>
    <p:extLst>
      <p:ext uri="{BB962C8B-B14F-4D97-AF65-F5344CB8AC3E}">
        <p14:creationId xmlns:p14="http://schemas.microsoft.com/office/powerpoint/2010/main" val="2372704062"/>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4" r:id="rId3"/>
    <p:sldLayoutId id="2147483672" r:id="rId4"/>
    <p:sldLayoutId id="2147483671" r:id="rId5"/>
    <p:sldLayoutId id="2147483670" r:id="rId6"/>
    <p:sldLayoutId id="2147483662" r:id="rId7"/>
    <p:sldLayoutId id="2147483676" r:id="rId8"/>
    <p:sldLayoutId id="2147483673" r:id="rId9"/>
    <p:sldLayoutId id="2147483663" r:id="rId10"/>
    <p:sldLayoutId id="2147483664" r:id="rId11"/>
    <p:sldLayoutId id="2147483665" r:id="rId12"/>
    <p:sldLayoutId id="21474836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2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161" y="1167319"/>
            <a:ext cx="5882928" cy="5882928"/>
          </a:xfrm>
          <a:prstGeom prst="rect">
            <a:avLst/>
          </a:prstGeom>
        </p:spPr>
      </p:pic>
      <p:pic>
        <p:nvPicPr>
          <p:cNvPr id="6" name="Picture 5">
            <a:extLst>
              <a:ext uri="{FF2B5EF4-FFF2-40B4-BE49-F238E27FC236}">
                <a16:creationId xmlns:a16="http://schemas.microsoft.com/office/drawing/2014/main" id="{AB2C8527-3DF7-D45D-6C40-218E71221F87}"/>
              </a:ext>
            </a:extLst>
          </p:cNvPr>
          <p:cNvPicPr>
            <a:picLocks noChangeAspect="1"/>
          </p:cNvPicPr>
          <p:nvPr/>
        </p:nvPicPr>
        <p:blipFill>
          <a:blip r:embed="rId4"/>
          <a:stretch>
            <a:fillRect/>
          </a:stretch>
        </p:blipFill>
        <p:spPr>
          <a:xfrm>
            <a:off x="-571321" y="6098214"/>
            <a:ext cx="2188654" cy="890093"/>
          </a:xfrm>
          <a:prstGeom prst="rect">
            <a:avLst/>
          </a:prstGeom>
        </p:spPr>
      </p:pic>
      <p:pic>
        <p:nvPicPr>
          <p:cNvPr id="7" name="Picture 6">
            <a:extLst>
              <a:ext uri="{FF2B5EF4-FFF2-40B4-BE49-F238E27FC236}">
                <a16:creationId xmlns:a16="http://schemas.microsoft.com/office/drawing/2014/main" id="{343A829C-AAA4-1AC6-C1AC-59698D1861BD}"/>
              </a:ext>
            </a:extLst>
          </p:cNvPr>
          <p:cNvPicPr>
            <a:picLocks noChangeAspect="1"/>
          </p:cNvPicPr>
          <p:nvPr/>
        </p:nvPicPr>
        <p:blipFill>
          <a:blip r:embed="rId5"/>
          <a:stretch>
            <a:fillRect/>
          </a:stretch>
        </p:blipFill>
        <p:spPr>
          <a:xfrm>
            <a:off x="4013520" y="1390620"/>
            <a:ext cx="7638950" cy="2676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4F16C0-FACD-9900-288F-9DDA8C0B9A9D}"/>
              </a:ext>
            </a:extLst>
          </p:cNvPr>
          <p:cNvSpPr txBox="1"/>
          <p:nvPr/>
        </p:nvSpPr>
        <p:spPr>
          <a:xfrm>
            <a:off x="1100924" y="1180052"/>
            <a:ext cx="9495956" cy="646331"/>
          </a:xfrm>
          <a:prstGeom prst="rect">
            <a:avLst/>
          </a:prstGeom>
          <a:solidFill>
            <a:schemeClr val="bg1"/>
          </a:solidFill>
          <a:ln w="28575">
            <a:solidFill>
              <a:srgbClr val="50AEBA"/>
            </a:solidFill>
          </a:ln>
        </p:spPr>
        <p:txBody>
          <a:bodyPr wrap="square" rtlCol="0">
            <a:spAutoFit/>
          </a:bodyPr>
          <a:lstStyle/>
          <a:p>
            <a:r>
              <a:rPr lang="en-US" sz="3600" b="1" dirty="0" err="1">
                <a:solidFill>
                  <a:srgbClr val="D10505"/>
                </a:solidFill>
                <a:latin typeface="Cambria" panose="02040503050406030204" pitchFamily="18" charset="0"/>
                <a:ea typeface="Cambria" panose="02040503050406030204" pitchFamily="18" charset="0"/>
              </a:rPr>
              <a:t>Đoạn</a:t>
            </a:r>
            <a:r>
              <a:rPr lang="en-US" sz="3600" b="1" dirty="0">
                <a:solidFill>
                  <a:srgbClr val="D10505"/>
                </a:solidFill>
                <a:latin typeface="Cambria" panose="02040503050406030204" pitchFamily="18" charset="0"/>
                <a:ea typeface="Cambria" panose="02040503050406030204" pitchFamily="18" charset="0"/>
              </a:rPr>
              <a:t> 1: </a:t>
            </a:r>
            <a:r>
              <a:rPr lang="en-US" sz="3600" b="1" dirty="0" err="1">
                <a:solidFill>
                  <a:srgbClr val="D10505"/>
                </a:solidFill>
                <a:latin typeface="Cambria" panose="02040503050406030204" pitchFamily="18" charset="0"/>
                <a:ea typeface="Cambria" panose="02040503050406030204" pitchFamily="18" charset="0"/>
              </a:rPr>
              <a:t>Từ</a:t>
            </a:r>
            <a:r>
              <a:rPr lang="en-US" sz="3600" b="1" dirty="0">
                <a:solidFill>
                  <a:srgbClr val="D10505"/>
                </a:solidFill>
                <a:latin typeface="Cambria" panose="02040503050406030204" pitchFamily="18" charset="0"/>
                <a:ea typeface="Cambria" panose="02040503050406030204" pitchFamily="18" charset="0"/>
              </a:rPr>
              <a:t> </a:t>
            </a:r>
            <a:r>
              <a:rPr lang="en-US" sz="3600" b="1" dirty="0" err="1">
                <a:solidFill>
                  <a:srgbClr val="D10505"/>
                </a:solidFill>
                <a:latin typeface="Cambria" panose="02040503050406030204" pitchFamily="18" charset="0"/>
                <a:ea typeface="Cambria" panose="02040503050406030204" pitchFamily="18" charset="0"/>
              </a:rPr>
              <a:t>đầu</a:t>
            </a:r>
            <a:r>
              <a:rPr lang="en-US" sz="3600" b="1" dirty="0">
                <a:solidFill>
                  <a:srgbClr val="D10505"/>
                </a:solidFill>
                <a:latin typeface="Cambria" panose="02040503050406030204" pitchFamily="18" charset="0"/>
                <a:ea typeface="Cambria" panose="02040503050406030204" pitchFamily="18" charset="0"/>
              </a:rPr>
              <a:t> </a:t>
            </a:r>
            <a:r>
              <a:rPr lang="en-US" sz="3600" b="1" dirty="0" err="1">
                <a:solidFill>
                  <a:srgbClr val="D10505"/>
                </a:solidFill>
                <a:latin typeface="Cambria" panose="02040503050406030204" pitchFamily="18" charset="0"/>
                <a:ea typeface="Cambria" panose="02040503050406030204" pitchFamily="18" charset="0"/>
              </a:rPr>
              <a:t>đến</a:t>
            </a:r>
            <a:r>
              <a:rPr lang="en-US" sz="3600" b="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Nghìn</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lẻ</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một</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đêm</a:t>
            </a:r>
            <a:r>
              <a:rPr lang="en-US" sz="3600" b="1" i="1" dirty="0">
                <a:solidFill>
                  <a:srgbClr val="D10505"/>
                </a:solidFill>
                <a:latin typeface="Cambria" panose="02040503050406030204" pitchFamily="18" charset="0"/>
                <a:ea typeface="Cambria" panose="02040503050406030204" pitchFamily="18" charset="0"/>
              </a:rPr>
              <a:t> </a:t>
            </a:r>
            <a:endParaRPr lang="en-US" sz="3600" i="1" dirty="0">
              <a:solidFill>
                <a:schemeClr val="bg2">
                  <a:lumMod val="10000"/>
                </a:schemeClr>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8B93964-0FE9-2D0A-267B-F19EF3881985}"/>
              </a:ext>
            </a:extLst>
          </p:cNvPr>
          <p:cNvSpPr txBox="1"/>
          <p:nvPr/>
        </p:nvSpPr>
        <p:spPr>
          <a:xfrm>
            <a:off x="1671409" y="2042418"/>
            <a:ext cx="8153311" cy="646331"/>
          </a:xfrm>
          <a:prstGeom prst="rect">
            <a:avLst/>
          </a:prstGeom>
          <a:solidFill>
            <a:schemeClr val="bg1"/>
          </a:solidFill>
          <a:ln w="28575">
            <a:solidFill>
              <a:srgbClr val="50AEBA"/>
            </a:solidFill>
          </a:ln>
        </p:spPr>
        <p:txBody>
          <a:bodyPr wrap="square" rtlCol="0">
            <a:spAutoFit/>
          </a:bodyPr>
          <a:lstStyle/>
          <a:p>
            <a:r>
              <a:rPr lang="en-US" sz="3600" b="1" dirty="0" err="1">
                <a:solidFill>
                  <a:srgbClr val="D10505"/>
                </a:solidFill>
                <a:latin typeface="Cambria" panose="02040503050406030204" pitchFamily="18" charset="0"/>
                <a:ea typeface="Cambria" panose="02040503050406030204" pitchFamily="18" charset="0"/>
              </a:rPr>
              <a:t>Đoạn</a:t>
            </a:r>
            <a:r>
              <a:rPr lang="en-US" sz="3600" b="1" dirty="0">
                <a:solidFill>
                  <a:srgbClr val="D10505"/>
                </a:solidFill>
                <a:latin typeface="Cambria" panose="02040503050406030204" pitchFamily="18" charset="0"/>
                <a:ea typeface="Cambria" panose="02040503050406030204" pitchFamily="18" charset="0"/>
              </a:rPr>
              <a:t> 2: </a:t>
            </a:r>
            <a:r>
              <a:rPr lang="en-US" sz="3600" b="1" dirty="0" err="1">
                <a:solidFill>
                  <a:srgbClr val="D10505"/>
                </a:solidFill>
                <a:latin typeface="Cambria" panose="02040503050406030204" pitchFamily="18" charset="0"/>
                <a:ea typeface="Cambria" panose="02040503050406030204" pitchFamily="18" charset="0"/>
              </a:rPr>
              <a:t>Từ</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Bà</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và</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chú</a:t>
            </a:r>
            <a:r>
              <a:rPr lang="en-US" sz="3600" b="1" i="1" dirty="0">
                <a:solidFill>
                  <a:srgbClr val="D10505"/>
                </a:solidFill>
                <a:latin typeface="Cambria" panose="02040503050406030204" pitchFamily="18" charset="0"/>
                <a:ea typeface="Cambria" panose="02040503050406030204" pitchFamily="18" charset="0"/>
              </a:rPr>
              <a:t> </a:t>
            </a:r>
            <a:r>
              <a:rPr lang="en-US" sz="3600" b="1" dirty="0" err="1">
                <a:solidFill>
                  <a:srgbClr val="D10505"/>
                </a:solidFill>
                <a:latin typeface="Cambria" panose="02040503050406030204" pitchFamily="18" charset="0"/>
                <a:ea typeface="Cambria" panose="02040503050406030204" pitchFamily="18" charset="0"/>
              </a:rPr>
              <a:t>đến</a:t>
            </a:r>
            <a:r>
              <a:rPr lang="en-US" sz="3600" b="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kì</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diệu</a:t>
            </a:r>
            <a:r>
              <a:rPr lang="en-US" sz="3600" b="1" i="1" dirty="0">
                <a:solidFill>
                  <a:srgbClr val="D10505"/>
                </a:solidFill>
                <a:latin typeface="Cambria" panose="02040503050406030204" pitchFamily="18" charset="0"/>
                <a:ea typeface="Cambria" panose="02040503050406030204" pitchFamily="18" charset="0"/>
              </a:rPr>
              <a:t> kia. </a:t>
            </a:r>
            <a:endParaRPr lang="en-US" sz="3600" i="1" dirty="0">
              <a:solidFill>
                <a:schemeClr val="bg2">
                  <a:lumMod val="10000"/>
                </a:schemeClr>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F067D917-52DE-39D3-238F-B9373FFC6455}"/>
              </a:ext>
            </a:extLst>
          </p:cNvPr>
          <p:cNvSpPr txBox="1"/>
          <p:nvPr/>
        </p:nvSpPr>
        <p:spPr>
          <a:xfrm>
            <a:off x="2465315" y="2904784"/>
            <a:ext cx="7937253" cy="646331"/>
          </a:xfrm>
          <a:prstGeom prst="rect">
            <a:avLst/>
          </a:prstGeom>
          <a:solidFill>
            <a:schemeClr val="bg1"/>
          </a:solidFill>
          <a:ln w="28575">
            <a:solidFill>
              <a:srgbClr val="50AEBA"/>
            </a:solidFill>
          </a:ln>
        </p:spPr>
        <p:txBody>
          <a:bodyPr wrap="square" rtlCol="0">
            <a:spAutoFit/>
          </a:bodyPr>
          <a:lstStyle/>
          <a:p>
            <a:r>
              <a:rPr lang="en-US" sz="3600" b="1" dirty="0" err="1">
                <a:solidFill>
                  <a:srgbClr val="D10505"/>
                </a:solidFill>
                <a:latin typeface="Cambria" panose="02040503050406030204" pitchFamily="18" charset="0"/>
                <a:ea typeface="Cambria" panose="02040503050406030204" pitchFamily="18" charset="0"/>
              </a:rPr>
              <a:t>Đoạn</a:t>
            </a:r>
            <a:r>
              <a:rPr lang="en-US" sz="3600" b="1" dirty="0">
                <a:solidFill>
                  <a:srgbClr val="D10505"/>
                </a:solidFill>
                <a:latin typeface="Cambria" panose="02040503050406030204" pitchFamily="18" charset="0"/>
                <a:ea typeface="Cambria" panose="02040503050406030204" pitchFamily="18" charset="0"/>
              </a:rPr>
              <a:t> 3: </a:t>
            </a:r>
            <a:r>
              <a:rPr lang="en-US" sz="3600" b="1" dirty="0" err="1">
                <a:solidFill>
                  <a:srgbClr val="D10505"/>
                </a:solidFill>
                <a:latin typeface="Cambria" panose="02040503050406030204" pitchFamily="18" charset="0"/>
                <a:ea typeface="Cambria" panose="02040503050406030204" pitchFamily="18" charset="0"/>
              </a:rPr>
              <a:t>Từ</a:t>
            </a:r>
            <a:r>
              <a:rPr lang="en-US" sz="3600" b="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Bảy</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tuổi</a:t>
            </a:r>
            <a:r>
              <a:rPr lang="en-US" sz="3600" b="1" i="1" dirty="0">
                <a:solidFill>
                  <a:srgbClr val="D10505"/>
                </a:solidFill>
                <a:latin typeface="Cambria" panose="02040503050406030204" pitchFamily="18" charset="0"/>
                <a:ea typeface="Cambria" panose="02040503050406030204" pitchFamily="18" charset="0"/>
              </a:rPr>
              <a:t> </a:t>
            </a:r>
            <a:r>
              <a:rPr lang="en-US" sz="3600" b="1" dirty="0" err="1">
                <a:solidFill>
                  <a:srgbClr val="D10505"/>
                </a:solidFill>
                <a:latin typeface="Cambria" panose="02040503050406030204" pitchFamily="18" charset="0"/>
                <a:ea typeface="Cambria" panose="02040503050406030204" pitchFamily="18" charset="0"/>
              </a:rPr>
              <a:t>đến</a:t>
            </a:r>
            <a:r>
              <a:rPr lang="en-US" sz="3600" b="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khốn</a:t>
            </a:r>
            <a:r>
              <a:rPr lang="en-US" sz="3600" b="1" i="1" dirty="0">
                <a:solidFill>
                  <a:srgbClr val="D10505"/>
                </a:solidFill>
                <a:latin typeface="Cambria" panose="02040503050406030204" pitchFamily="18" charset="0"/>
                <a:ea typeface="Cambria" panose="02040503050406030204" pitchFamily="18" charset="0"/>
              </a:rPr>
              <a:t> </a:t>
            </a:r>
            <a:r>
              <a:rPr lang="en-US" sz="3600" b="1" i="1" dirty="0" err="1">
                <a:solidFill>
                  <a:srgbClr val="D10505"/>
                </a:solidFill>
                <a:latin typeface="Cambria" panose="02040503050406030204" pitchFamily="18" charset="0"/>
                <a:ea typeface="Cambria" panose="02040503050406030204" pitchFamily="18" charset="0"/>
              </a:rPr>
              <a:t>khổ</a:t>
            </a:r>
            <a:r>
              <a:rPr lang="en-US" sz="3600" b="1" dirty="0">
                <a:solidFill>
                  <a:srgbClr val="D10505"/>
                </a:solidFill>
                <a:latin typeface="Cambria" panose="02040503050406030204" pitchFamily="18" charset="0"/>
                <a:ea typeface="Cambria" panose="02040503050406030204" pitchFamily="18" charset="0"/>
              </a:rPr>
              <a:t>. </a:t>
            </a:r>
            <a:endParaRPr lang="en-US" sz="3600" dirty="0">
              <a:solidFill>
                <a:schemeClr val="bg2">
                  <a:lumMod val="10000"/>
                </a:schemeClr>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3EFE63C8-82CD-611C-3E70-582589B607D8}"/>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10" name="Picture 9">
            <a:extLst>
              <a:ext uri="{FF2B5EF4-FFF2-40B4-BE49-F238E27FC236}">
                <a16:creationId xmlns:a16="http://schemas.microsoft.com/office/drawing/2014/main" id="{842DDF58-1908-62B4-E3DA-28485688F13B}"/>
              </a:ext>
            </a:extLst>
          </p:cNvPr>
          <p:cNvPicPr>
            <a:picLocks noChangeAspect="1"/>
          </p:cNvPicPr>
          <p:nvPr/>
        </p:nvPicPr>
        <p:blipFill>
          <a:blip r:embed="rId3"/>
          <a:stretch>
            <a:fillRect/>
          </a:stretch>
        </p:blipFill>
        <p:spPr>
          <a:xfrm>
            <a:off x="4133141" y="-172423"/>
            <a:ext cx="3757658" cy="1347711"/>
          </a:xfrm>
          <a:prstGeom prst="rect">
            <a:avLst/>
          </a:prstGeom>
        </p:spPr>
      </p:pic>
      <p:sp>
        <p:nvSpPr>
          <p:cNvPr id="2" name="TextBox 1">
            <a:extLst>
              <a:ext uri="{FF2B5EF4-FFF2-40B4-BE49-F238E27FC236}">
                <a16:creationId xmlns:a16="http://schemas.microsoft.com/office/drawing/2014/main" id="{90884843-C73E-72F7-1BC1-18FB29BD7FFB}"/>
              </a:ext>
            </a:extLst>
          </p:cNvPr>
          <p:cNvSpPr txBox="1"/>
          <p:nvPr/>
        </p:nvSpPr>
        <p:spPr>
          <a:xfrm>
            <a:off x="3105395" y="3737904"/>
            <a:ext cx="8304285" cy="646331"/>
          </a:xfrm>
          <a:prstGeom prst="rect">
            <a:avLst/>
          </a:prstGeom>
          <a:solidFill>
            <a:schemeClr val="bg1"/>
          </a:solidFill>
          <a:ln w="28575">
            <a:solidFill>
              <a:srgbClr val="50AEBA"/>
            </a:solidFill>
          </a:ln>
        </p:spPr>
        <p:txBody>
          <a:bodyPr wrap="square" rtlCol="0">
            <a:spAutoFit/>
          </a:bodyPr>
          <a:lstStyle/>
          <a:p>
            <a:r>
              <a:rPr lang="vi-VN" sz="3600" b="1" dirty="0">
                <a:solidFill>
                  <a:srgbClr val="D10505"/>
                </a:solidFill>
                <a:latin typeface="Cambria" panose="02040503050406030204" pitchFamily="18" charset="0"/>
                <a:ea typeface="Cambria" panose="02040503050406030204" pitchFamily="18" charset="0"/>
              </a:rPr>
              <a:t>Đoạn 4: Từ </a:t>
            </a:r>
            <a:r>
              <a:rPr lang="vi-VN" sz="3600" b="1" i="1" dirty="0">
                <a:solidFill>
                  <a:srgbClr val="D10505"/>
                </a:solidFill>
                <a:latin typeface="Cambria" panose="02040503050406030204" pitchFamily="18" charset="0"/>
                <a:ea typeface="Cambria" panose="02040503050406030204" pitchFamily="18" charset="0"/>
              </a:rPr>
              <a:t>Tôi khóc </a:t>
            </a:r>
            <a:r>
              <a:rPr lang="vi-VN" sz="3600" b="1" dirty="0">
                <a:solidFill>
                  <a:srgbClr val="D10505"/>
                </a:solidFill>
                <a:latin typeface="Cambria" panose="02040503050406030204" pitchFamily="18" charset="0"/>
                <a:ea typeface="Cambria" panose="02040503050406030204" pitchFamily="18" charset="0"/>
              </a:rPr>
              <a:t>đến </a:t>
            </a:r>
            <a:r>
              <a:rPr lang="vi-VN" sz="3600" b="1" i="1" dirty="0">
                <a:solidFill>
                  <a:srgbClr val="D10505"/>
                </a:solidFill>
                <a:latin typeface="Cambria" panose="02040503050406030204" pitchFamily="18" charset="0"/>
                <a:ea typeface="Cambria" panose="02040503050406030204" pitchFamily="18" charset="0"/>
              </a:rPr>
              <a:t>tưởng tượng </a:t>
            </a:r>
            <a:endParaRPr lang="en-US" sz="3600" i="1" dirty="0">
              <a:solidFill>
                <a:schemeClr val="bg2">
                  <a:lumMod val="10000"/>
                </a:schemeClr>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2776F734-6405-9397-CA43-7324300AEDB5}"/>
              </a:ext>
            </a:extLst>
          </p:cNvPr>
          <p:cNvSpPr txBox="1"/>
          <p:nvPr/>
        </p:nvSpPr>
        <p:spPr>
          <a:xfrm>
            <a:off x="3674355" y="4550704"/>
            <a:ext cx="7237485" cy="646331"/>
          </a:xfrm>
          <a:prstGeom prst="rect">
            <a:avLst/>
          </a:prstGeom>
          <a:solidFill>
            <a:schemeClr val="bg1"/>
          </a:solidFill>
          <a:ln w="28575">
            <a:solidFill>
              <a:srgbClr val="50AEBA"/>
            </a:solidFill>
          </a:ln>
        </p:spPr>
        <p:txBody>
          <a:bodyPr wrap="square" rtlCol="0">
            <a:spAutoFit/>
          </a:bodyPr>
          <a:lstStyle/>
          <a:p>
            <a:r>
              <a:rPr lang="vi-VN" sz="3600" b="1" dirty="0">
                <a:solidFill>
                  <a:srgbClr val="D10505"/>
                </a:solidFill>
                <a:latin typeface="Cambria" panose="02040503050406030204" pitchFamily="18" charset="0"/>
                <a:ea typeface="Cambria" panose="02040503050406030204" pitchFamily="18" charset="0"/>
              </a:rPr>
              <a:t>Đoạn 5: </a:t>
            </a:r>
            <a:r>
              <a:rPr lang="en-US" sz="3600" b="1" dirty="0" err="1">
                <a:solidFill>
                  <a:srgbClr val="D10505"/>
                </a:solidFill>
                <a:latin typeface="Cambria" panose="02040503050406030204" pitchFamily="18" charset="0"/>
                <a:ea typeface="Cambria" panose="02040503050406030204" pitchFamily="18" charset="0"/>
              </a:rPr>
              <a:t>Từ</a:t>
            </a:r>
            <a:r>
              <a:rPr lang="en-US" sz="3600" b="1" dirty="0">
                <a:solidFill>
                  <a:srgbClr val="D10505"/>
                </a:solidFill>
                <a:latin typeface="Cambria" panose="02040503050406030204" pitchFamily="18" charset="0"/>
                <a:ea typeface="Cambria" panose="02040503050406030204" pitchFamily="18" charset="0"/>
              </a:rPr>
              <a:t> </a:t>
            </a:r>
            <a:r>
              <a:rPr lang="vi-VN" sz="3600" b="1" i="1" dirty="0">
                <a:solidFill>
                  <a:srgbClr val="D10505"/>
                </a:solidFill>
                <a:latin typeface="Cambria" panose="02040503050406030204" pitchFamily="18" charset="0"/>
                <a:ea typeface="Cambria" panose="02040503050406030204" pitchFamily="18" charset="0"/>
              </a:rPr>
              <a:t>Rồi tới </a:t>
            </a:r>
            <a:r>
              <a:rPr lang="vi-VN" sz="3600" b="1" dirty="0">
                <a:solidFill>
                  <a:srgbClr val="D10505"/>
                </a:solidFill>
                <a:latin typeface="Cambria" panose="02040503050406030204" pitchFamily="18" charset="0"/>
                <a:ea typeface="Cambria" panose="02040503050406030204" pitchFamily="18" charset="0"/>
              </a:rPr>
              <a:t>đến </a:t>
            </a:r>
            <a:r>
              <a:rPr lang="vi-VN" sz="3600" b="1" i="1" dirty="0">
                <a:solidFill>
                  <a:srgbClr val="D10505"/>
                </a:solidFill>
                <a:latin typeface="Cambria" panose="02040503050406030204" pitchFamily="18" charset="0"/>
                <a:ea typeface="Cambria" panose="02040503050406030204" pitchFamily="18" charset="0"/>
              </a:rPr>
              <a:t>anh Hai</a:t>
            </a:r>
            <a:r>
              <a:rPr lang="vi-VN" sz="3600" b="1" dirty="0">
                <a:solidFill>
                  <a:srgbClr val="D10505"/>
                </a:solidFill>
                <a:latin typeface="Cambria" panose="02040503050406030204" pitchFamily="18" charset="0"/>
                <a:ea typeface="Cambria" panose="02040503050406030204" pitchFamily="18" charset="0"/>
              </a:rPr>
              <a:t>!</a:t>
            </a:r>
            <a:endParaRPr lang="en-US" sz="3600" i="1" dirty="0">
              <a:solidFill>
                <a:schemeClr val="bg2">
                  <a:lumMod val="10000"/>
                </a:schemeClr>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9F84D80-5AFC-B984-A353-C57029DB25BA}"/>
              </a:ext>
            </a:extLst>
          </p:cNvPr>
          <p:cNvSpPr txBox="1"/>
          <p:nvPr/>
        </p:nvSpPr>
        <p:spPr>
          <a:xfrm>
            <a:off x="4243315" y="5495584"/>
            <a:ext cx="4738125" cy="646331"/>
          </a:xfrm>
          <a:prstGeom prst="rect">
            <a:avLst/>
          </a:prstGeom>
          <a:solidFill>
            <a:schemeClr val="bg1"/>
          </a:solidFill>
          <a:ln w="28575">
            <a:solidFill>
              <a:srgbClr val="50AEBA"/>
            </a:solidFill>
          </a:ln>
        </p:spPr>
        <p:txBody>
          <a:bodyPr wrap="square" rtlCol="0">
            <a:spAutoFit/>
          </a:bodyPr>
          <a:lstStyle/>
          <a:p>
            <a:r>
              <a:rPr lang="vi-VN" sz="3600" b="1" dirty="0">
                <a:solidFill>
                  <a:srgbClr val="D10505"/>
                </a:solidFill>
                <a:latin typeface="Cambria" panose="02040503050406030204" pitchFamily="18" charset="0"/>
                <a:ea typeface="Cambria" panose="02040503050406030204" pitchFamily="18" charset="0"/>
              </a:rPr>
              <a:t>Đoạn 6: Phần còn lại.</a:t>
            </a:r>
            <a:endParaRPr lang="en-US" sz="3600" i="1" dirty="0">
              <a:solidFill>
                <a:schemeClr val="bg2">
                  <a:lumMod val="1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0412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7394AE-3E1B-8BFD-C644-FACBF3C5409B}"/>
              </a:ext>
            </a:extLst>
          </p:cNvPr>
          <p:cNvGrpSpPr/>
          <p:nvPr/>
        </p:nvGrpSpPr>
        <p:grpSpPr>
          <a:xfrm>
            <a:off x="2346977" y="1867112"/>
            <a:ext cx="2552835" cy="718696"/>
            <a:chOff x="1779373" y="2432277"/>
            <a:chExt cx="2552835" cy="718696"/>
          </a:xfrm>
        </p:grpSpPr>
        <p:sp>
          <p:nvSpPr>
            <p:cNvPr id="6" name="Rectangle: Rounded Corners 5">
              <a:extLst>
                <a:ext uri="{FF2B5EF4-FFF2-40B4-BE49-F238E27FC236}">
                  <a16:creationId xmlns:a16="http://schemas.microsoft.com/office/drawing/2014/main" id="{0B4F48CA-1AEB-53DC-1DEB-FCE16ABC7DDB}"/>
                </a:ext>
              </a:extLst>
            </p:cNvPr>
            <p:cNvSpPr/>
            <p:nvPr/>
          </p:nvSpPr>
          <p:spPr>
            <a:xfrm>
              <a:off x="1779373" y="2432277"/>
              <a:ext cx="2520779"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65754898-C08B-C4C9-9FFC-4F62132BE5AE}"/>
                </a:ext>
              </a:extLst>
            </p:cNvPr>
            <p:cNvSpPr txBox="1"/>
            <p:nvPr/>
          </p:nvSpPr>
          <p:spPr>
            <a:xfrm>
              <a:off x="1811429" y="2432277"/>
              <a:ext cx="2520779"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Tấm</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Cám</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grpSp>
        <p:nvGrpSpPr>
          <p:cNvPr id="8" name="Group 7">
            <a:extLst>
              <a:ext uri="{FF2B5EF4-FFF2-40B4-BE49-F238E27FC236}">
                <a16:creationId xmlns:a16="http://schemas.microsoft.com/office/drawing/2014/main" id="{7553CB44-D5A2-1835-F53B-430C21CF63E8}"/>
              </a:ext>
            </a:extLst>
          </p:cNvPr>
          <p:cNvGrpSpPr/>
          <p:nvPr/>
        </p:nvGrpSpPr>
        <p:grpSpPr>
          <a:xfrm>
            <a:off x="7355476" y="1867112"/>
            <a:ext cx="2967084" cy="1200329"/>
            <a:chOff x="1747317" y="2432277"/>
            <a:chExt cx="2552835" cy="1200329"/>
          </a:xfrm>
        </p:grpSpPr>
        <p:sp>
          <p:nvSpPr>
            <p:cNvPr id="9" name="Rectangle: Rounded Corners 8">
              <a:extLst>
                <a:ext uri="{FF2B5EF4-FFF2-40B4-BE49-F238E27FC236}">
                  <a16:creationId xmlns:a16="http://schemas.microsoft.com/office/drawing/2014/main" id="{D891F10F-FED0-C112-3FB0-BDF1A4624BC1}"/>
                </a:ext>
              </a:extLst>
            </p:cNvPr>
            <p:cNvSpPr/>
            <p:nvPr/>
          </p:nvSpPr>
          <p:spPr>
            <a:xfrm>
              <a:off x="1779373" y="2432277"/>
              <a:ext cx="2520779"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0" name="TextBox 9">
              <a:extLst>
                <a:ext uri="{FF2B5EF4-FFF2-40B4-BE49-F238E27FC236}">
                  <a16:creationId xmlns:a16="http://schemas.microsoft.com/office/drawing/2014/main" id="{45FB4EB6-46CF-EDAF-180C-5D3E389E0911}"/>
                </a:ext>
              </a:extLst>
            </p:cNvPr>
            <p:cNvSpPr txBox="1"/>
            <p:nvPr/>
          </p:nvSpPr>
          <p:spPr>
            <a:xfrm>
              <a:off x="1747317" y="2432277"/>
              <a:ext cx="2520779" cy="120032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Thạch</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Sanh</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grpSp>
        <p:nvGrpSpPr>
          <p:cNvPr id="11" name="Group 10">
            <a:extLst>
              <a:ext uri="{FF2B5EF4-FFF2-40B4-BE49-F238E27FC236}">
                <a16:creationId xmlns:a16="http://schemas.microsoft.com/office/drawing/2014/main" id="{6F04EAB6-2063-560D-402A-B107A5D08617}"/>
              </a:ext>
            </a:extLst>
          </p:cNvPr>
          <p:cNvGrpSpPr/>
          <p:nvPr/>
        </p:nvGrpSpPr>
        <p:grpSpPr>
          <a:xfrm>
            <a:off x="904241" y="3271156"/>
            <a:ext cx="4027628" cy="718696"/>
            <a:chOff x="1747317" y="2432277"/>
            <a:chExt cx="2552835" cy="718696"/>
          </a:xfrm>
        </p:grpSpPr>
        <p:sp>
          <p:nvSpPr>
            <p:cNvPr id="12" name="Rectangle: Rounded Corners 11">
              <a:extLst>
                <a:ext uri="{FF2B5EF4-FFF2-40B4-BE49-F238E27FC236}">
                  <a16:creationId xmlns:a16="http://schemas.microsoft.com/office/drawing/2014/main" id="{62A5001F-0FF9-63A8-0AB2-E44D02F5140B}"/>
                </a:ext>
              </a:extLst>
            </p:cNvPr>
            <p:cNvSpPr/>
            <p:nvPr/>
          </p:nvSpPr>
          <p:spPr>
            <a:xfrm>
              <a:off x="1779373" y="2432277"/>
              <a:ext cx="2520779"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3" name="TextBox 12">
              <a:extLst>
                <a:ext uri="{FF2B5EF4-FFF2-40B4-BE49-F238E27FC236}">
                  <a16:creationId xmlns:a16="http://schemas.microsoft.com/office/drawing/2014/main" id="{C28C0B35-3E06-0AC0-18EA-0A40E855ABD3}"/>
                </a:ext>
              </a:extLst>
            </p:cNvPr>
            <p:cNvSpPr txBox="1"/>
            <p:nvPr/>
          </p:nvSpPr>
          <p:spPr>
            <a:xfrm>
              <a:off x="1747317" y="2432277"/>
              <a:ext cx="2520779"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Cây</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tre</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trăm</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đốt</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grpSp>
        <p:nvGrpSpPr>
          <p:cNvPr id="14" name="Group 13">
            <a:extLst>
              <a:ext uri="{FF2B5EF4-FFF2-40B4-BE49-F238E27FC236}">
                <a16:creationId xmlns:a16="http://schemas.microsoft.com/office/drawing/2014/main" id="{DF711BD7-F459-ED48-A6F7-037C0E41633A}"/>
              </a:ext>
            </a:extLst>
          </p:cNvPr>
          <p:cNvGrpSpPr/>
          <p:nvPr/>
        </p:nvGrpSpPr>
        <p:grpSpPr>
          <a:xfrm>
            <a:off x="7387532" y="3282272"/>
            <a:ext cx="3798628" cy="718696"/>
            <a:chOff x="1747317" y="2432277"/>
            <a:chExt cx="2552835" cy="718696"/>
          </a:xfrm>
        </p:grpSpPr>
        <p:sp>
          <p:nvSpPr>
            <p:cNvPr id="15" name="Rectangle: Rounded Corners 14">
              <a:extLst>
                <a:ext uri="{FF2B5EF4-FFF2-40B4-BE49-F238E27FC236}">
                  <a16:creationId xmlns:a16="http://schemas.microsoft.com/office/drawing/2014/main" id="{51E0D996-AFA0-FC09-4DE7-1FACB311ADA3}"/>
                </a:ext>
              </a:extLst>
            </p:cNvPr>
            <p:cNvSpPr/>
            <p:nvPr/>
          </p:nvSpPr>
          <p:spPr>
            <a:xfrm>
              <a:off x="1779373" y="2432277"/>
              <a:ext cx="2520779"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6" name="TextBox 15">
              <a:extLst>
                <a:ext uri="{FF2B5EF4-FFF2-40B4-BE49-F238E27FC236}">
                  <a16:creationId xmlns:a16="http://schemas.microsoft.com/office/drawing/2014/main" id="{11F134F5-48BA-7C92-F1E0-87CD00C209BE}"/>
                </a:ext>
              </a:extLst>
            </p:cNvPr>
            <p:cNvSpPr txBox="1"/>
            <p:nvPr/>
          </p:nvSpPr>
          <p:spPr>
            <a:xfrm>
              <a:off x="1747317" y="2432277"/>
              <a:ext cx="2520779"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err="1">
                  <a:solidFill>
                    <a:prstClr val="black"/>
                  </a:solidFill>
                  <a:latin typeface="Cambria" panose="02040503050406030204" pitchFamily="18" charset="0"/>
                </a:rPr>
                <a:t>Đôi</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hài</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bảy</a:t>
              </a:r>
              <a:r>
                <a:rPr lang="en-US" sz="3600" b="1" kern="0" dirty="0">
                  <a:solidFill>
                    <a:prstClr val="black"/>
                  </a:solidFill>
                  <a:latin typeface="Cambria" panose="02040503050406030204" pitchFamily="18" charset="0"/>
                </a:rPr>
                <a:t> </a:t>
              </a:r>
              <a:r>
                <a:rPr lang="en-US" sz="3600" b="1" kern="0" dirty="0" err="1">
                  <a:solidFill>
                    <a:prstClr val="black"/>
                  </a:solidFill>
                  <a:latin typeface="Cambria" panose="02040503050406030204" pitchFamily="18" charset="0"/>
                </a:rPr>
                <a:t>dặm</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grpSp>
        <p:nvGrpSpPr>
          <p:cNvPr id="17" name="Group 16">
            <a:extLst>
              <a:ext uri="{FF2B5EF4-FFF2-40B4-BE49-F238E27FC236}">
                <a16:creationId xmlns:a16="http://schemas.microsoft.com/office/drawing/2014/main" id="{F3A42807-E091-683E-7B37-C8B60D87B5F8}"/>
              </a:ext>
            </a:extLst>
          </p:cNvPr>
          <p:cNvGrpSpPr/>
          <p:nvPr/>
        </p:nvGrpSpPr>
        <p:grpSpPr>
          <a:xfrm>
            <a:off x="1081054" y="4510137"/>
            <a:ext cx="4537425" cy="718696"/>
            <a:chOff x="1779373" y="2432277"/>
            <a:chExt cx="2910938" cy="718696"/>
          </a:xfrm>
        </p:grpSpPr>
        <p:sp>
          <p:nvSpPr>
            <p:cNvPr id="18" name="Rectangle: Rounded Corners 17">
              <a:extLst>
                <a:ext uri="{FF2B5EF4-FFF2-40B4-BE49-F238E27FC236}">
                  <a16:creationId xmlns:a16="http://schemas.microsoft.com/office/drawing/2014/main" id="{10DA52A2-3466-107E-7FC2-9421E7C3A0FB}"/>
                </a:ext>
              </a:extLst>
            </p:cNvPr>
            <p:cNvSpPr/>
            <p:nvPr/>
          </p:nvSpPr>
          <p:spPr>
            <a:xfrm>
              <a:off x="1779373" y="2432277"/>
              <a:ext cx="2910938"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9" name="TextBox 18">
              <a:extLst>
                <a:ext uri="{FF2B5EF4-FFF2-40B4-BE49-F238E27FC236}">
                  <a16:creationId xmlns:a16="http://schemas.microsoft.com/office/drawing/2014/main" id="{389F72EA-539F-9D34-E2ED-0CDFE09E2690}"/>
                </a:ext>
              </a:extLst>
            </p:cNvPr>
            <p:cNvSpPr txBox="1"/>
            <p:nvPr/>
          </p:nvSpPr>
          <p:spPr>
            <a:xfrm>
              <a:off x="1779373" y="2468459"/>
              <a:ext cx="2834625"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Nghìn</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lẻ</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một</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đêm</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pic>
        <p:nvPicPr>
          <p:cNvPr id="21" name="Picture 20">
            <a:extLst>
              <a:ext uri="{FF2B5EF4-FFF2-40B4-BE49-F238E27FC236}">
                <a16:creationId xmlns:a16="http://schemas.microsoft.com/office/drawing/2014/main" id="{052A7730-000B-5E33-89C2-49B44991350A}"/>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23" name="Picture 22">
            <a:extLst>
              <a:ext uri="{FF2B5EF4-FFF2-40B4-BE49-F238E27FC236}">
                <a16:creationId xmlns:a16="http://schemas.microsoft.com/office/drawing/2014/main" id="{EFBF23AB-23D0-4B70-7A1F-2BD9DAB9DA6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0881259" y="0"/>
            <a:ext cx="1542422" cy="518205"/>
          </a:xfrm>
          <a:prstGeom prst="rect">
            <a:avLst/>
          </a:prstGeom>
        </p:spPr>
      </p:pic>
      <p:pic>
        <p:nvPicPr>
          <p:cNvPr id="22" name="Picture 21">
            <a:extLst>
              <a:ext uri="{FF2B5EF4-FFF2-40B4-BE49-F238E27FC236}">
                <a16:creationId xmlns:a16="http://schemas.microsoft.com/office/drawing/2014/main" id="{01824585-B4C7-BE22-6C3A-4CDE45B0B1AE}"/>
              </a:ext>
            </a:extLst>
          </p:cNvPr>
          <p:cNvPicPr>
            <a:picLocks noChangeAspect="1"/>
          </p:cNvPicPr>
          <p:nvPr/>
        </p:nvPicPr>
        <p:blipFill>
          <a:blip r:embed="rId5"/>
          <a:stretch>
            <a:fillRect/>
          </a:stretch>
        </p:blipFill>
        <p:spPr>
          <a:xfrm>
            <a:off x="2995436" y="313956"/>
            <a:ext cx="6418008" cy="1357930"/>
          </a:xfrm>
          <a:prstGeom prst="rect">
            <a:avLst/>
          </a:prstGeom>
        </p:spPr>
      </p:pic>
      <p:grpSp>
        <p:nvGrpSpPr>
          <p:cNvPr id="2" name="Group 1">
            <a:extLst>
              <a:ext uri="{FF2B5EF4-FFF2-40B4-BE49-F238E27FC236}">
                <a16:creationId xmlns:a16="http://schemas.microsoft.com/office/drawing/2014/main" id="{36377429-92B9-E07A-31CD-C8DF389E0044}"/>
              </a:ext>
            </a:extLst>
          </p:cNvPr>
          <p:cNvGrpSpPr/>
          <p:nvPr/>
        </p:nvGrpSpPr>
        <p:grpSpPr>
          <a:xfrm>
            <a:off x="7498080" y="4367897"/>
            <a:ext cx="3565273" cy="718696"/>
            <a:chOff x="1779373" y="2432277"/>
            <a:chExt cx="2910938" cy="718696"/>
          </a:xfrm>
        </p:grpSpPr>
        <p:sp>
          <p:nvSpPr>
            <p:cNvPr id="3" name="Rectangle: Rounded Corners 2">
              <a:extLst>
                <a:ext uri="{FF2B5EF4-FFF2-40B4-BE49-F238E27FC236}">
                  <a16:creationId xmlns:a16="http://schemas.microsoft.com/office/drawing/2014/main" id="{7A65786D-0325-1A6D-0FCD-C2D5D8C5D7EF}"/>
                </a:ext>
              </a:extLst>
            </p:cNvPr>
            <p:cNvSpPr/>
            <p:nvPr/>
          </p:nvSpPr>
          <p:spPr>
            <a:xfrm>
              <a:off x="1779373" y="2432277"/>
              <a:ext cx="2910938"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4ADA9AB1-46B0-26FA-ED4C-55373C38D53D}"/>
                </a:ext>
              </a:extLst>
            </p:cNvPr>
            <p:cNvSpPr txBox="1"/>
            <p:nvPr/>
          </p:nvSpPr>
          <p:spPr>
            <a:xfrm>
              <a:off x="1779373" y="2468459"/>
              <a:ext cx="2834625"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Không</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gia</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đình</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grpSp>
        <p:nvGrpSpPr>
          <p:cNvPr id="20" name="Group 19">
            <a:extLst>
              <a:ext uri="{FF2B5EF4-FFF2-40B4-BE49-F238E27FC236}">
                <a16:creationId xmlns:a16="http://schemas.microsoft.com/office/drawing/2014/main" id="{84FCB236-B217-FF78-6AB5-603DA496A9E9}"/>
              </a:ext>
            </a:extLst>
          </p:cNvPr>
          <p:cNvGrpSpPr/>
          <p:nvPr/>
        </p:nvGrpSpPr>
        <p:grpSpPr>
          <a:xfrm>
            <a:off x="3586480" y="5587097"/>
            <a:ext cx="5222240" cy="718696"/>
            <a:chOff x="1779373" y="2432277"/>
            <a:chExt cx="2910938" cy="718696"/>
          </a:xfrm>
        </p:grpSpPr>
        <p:sp>
          <p:nvSpPr>
            <p:cNvPr id="24" name="Rectangle: Rounded Corners 23">
              <a:extLst>
                <a:ext uri="{FF2B5EF4-FFF2-40B4-BE49-F238E27FC236}">
                  <a16:creationId xmlns:a16="http://schemas.microsoft.com/office/drawing/2014/main" id="{637A5A36-03ED-B43E-6D59-7D40F4E21A0E}"/>
                </a:ext>
              </a:extLst>
            </p:cNvPr>
            <p:cNvSpPr/>
            <p:nvPr/>
          </p:nvSpPr>
          <p:spPr>
            <a:xfrm>
              <a:off x="1779373" y="2432277"/>
              <a:ext cx="2910938" cy="718696"/>
            </a:xfrm>
            <a:prstGeom prst="roundRect">
              <a:avLst/>
            </a:prstGeom>
            <a:solidFill>
              <a:sysClr val="window" lastClr="FFFFFF"/>
            </a:solidFill>
            <a:ln w="38100" cap="flat" cmpd="sng" algn="ctr">
              <a:solidFill>
                <a:srgbClr val="C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5" name="TextBox 24">
              <a:extLst>
                <a:ext uri="{FF2B5EF4-FFF2-40B4-BE49-F238E27FC236}">
                  <a16:creationId xmlns:a16="http://schemas.microsoft.com/office/drawing/2014/main" id="{CF51C38C-3FC4-D25D-F098-18715B569ECC}"/>
                </a:ext>
              </a:extLst>
            </p:cNvPr>
            <p:cNvSpPr txBox="1"/>
            <p:nvPr/>
          </p:nvSpPr>
          <p:spPr>
            <a:xfrm>
              <a:off x="1779373" y="2468459"/>
              <a:ext cx="2834625"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Những</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người</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khốn</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rPr>
                <a:t>khổ</a:t>
              </a:r>
              <a:endParaRPr kumimoji="0" lang="en-US" sz="3600" b="1" i="0" u="none" strike="noStrike" kern="0" cap="none" spc="0" normalizeH="0" baseline="0" noProof="0" dirty="0">
                <a:ln>
                  <a:noFill/>
                </a:ln>
                <a:solidFill>
                  <a:prstClr val="black"/>
                </a:solidFill>
                <a:effectLst/>
                <a:uLnTx/>
                <a:uFillTx/>
                <a:latin typeface="等线" panose="020F0502020204030204"/>
              </a:endParaRPr>
            </a:p>
          </p:txBody>
        </p:sp>
      </p:grpSp>
    </p:spTree>
    <p:extLst>
      <p:ext uri="{BB962C8B-B14F-4D97-AF65-F5344CB8AC3E}">
        <p14:creationId xmlns:p14="http://schemas.microsoft.com/office/powerpoint/2010/main" val="347430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2F2F53B-D91B-3189-1593-B628280FF835}"/>
              </a:ext>
            </a:extLst>
          </p:cNvPr>
          <p:cNvPicPr>
            <a:picLocks noChangeAspect="1"/>
          </p:cNvPicPr>
          <p:nvPr/>
        </p:nvPicPr>
        <p:blipFill>
          <a:blip r:embed="rId3"/>
          <a:stretch>
            <a:fillRect/>
          </a:stretch>
        </p:blipFill>
        <p:spPr>
          <a:xfrm>
            <a:off x="-571321" y="6098214"/>
            <a:ext cx="2188654" cy="890093"/>
          </a:xfrm>
          <a:prstGeom prst="rect">
            <a:avLst/>
          </a:prstGeom>
        </p:spPr>
      </p:pic>
      <p:pic>
        <p:nvPicPr>
          <p:cNvPr id="12" name="Picture 11">
            <a:extLst>
              <a:ext uri="{FF2B5EF4-FFF2-40B4-BE49-F238E27FC236}">
                <a16:creationId xmlns:a16="http://schemas.microsoft.com/office/drawing/2014/main" id="{3BCD8DAC-FEA5-8B93-8979-2AC6DDE3DE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81259" y="0"/>
            <a:ext cx="1542422" cy="518205"/>
          </a:xfrm>
          <a:prstGeom prst="rect">
            <a:avLst/>
          </a:prstGeom>
        </p:spPr>
      </p:pic>
      <p:pic>
        <p:nvPicPr>
          <p:cNvPr id="11" name="Picture 10">
            <a:extLst>
              <a:ext uri="{FF2B5EF4-FFF2-40B4-BE49-F238E27FC236}">
                <a16:creationId xmlns:a16="http://schemas.microsoft.com/office/drawing/2014/main" id="{A06F0B0B-819D-CCDA-BE68-9DDC846C0690}"/>
              </a:ext>
            </a:extLst>
          </p:cNvPr>
          <p:cNvPicPr>
            <a:picLocks noChangeAspect="1"/>
          </p:cNvPicPr>
          <p:nvPr/>
        </p:nvPicPr>
        <p:blipFill>
          <a:blip r:embed="rId6"/>
          <a:stretch>
            <a:fillRect/>
          </a:stretch>
        </p:blipFill>
        <p:spPr>
          <a:xfrm>
            <a:off x="967694" y="1266496"/>
            <a:ext cx="6736664" cy="4462659"/>
          </a:xfrm>
          <a:prstGeom prst="rect">
            <a:avLst/>
          </a:prstGeom>
        </p:spPr>
      </p:pic>
      <p:pic>
        <p:nvPicPr>
          <p:cNvPr id="4" name="Picture 3">
            <a:extLst>
              <a:ext uri="{FF2B5EF4-FFF2-40B4-BE49-F238E27FC236}">
                <a16:creationId xmlns:a16="http://schemas.microsoft.com/office/drawing/2014/main" id="{0578AB6E-D955-7457-2873-6B0555CC18E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057035" y="1311438"/>
            <a:ext cx="5524412" cy="4558124"/>
          </a:xfrm>
          <a:prstGeom prst="rect">
            <a:avLst/>
          </a:prstGeom>
        </p:spPr>
      </p:pic>
    </p:spTree>
    <p:extLst>
      <p:ext uri="{BB962C8B-B14F-4D97-AF65-F5344CB8AC3E}">
        <p14:creationId xmlns:p14="http://schemas.microsoft.com/office/powerpoint/2010/main" val="135287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5BABE6-A3DA-9216-F585-3633800D6ED5}"/>
              </a:ext>
            </a:extLst>
          </p:cNvPr>
          <p:cNvSpPr txBox="1"/>
          <p:nvPr/>
        </p:nvSpPr>
        <p:spPr>
          <a:xfrm>
            <a:off x="3080378" y="5521628"/>
            <a:ext cx="7760241" cy="646331"/>
          </a:xfrm>
          <a:prstGeom prst="rect">
            <a:avLst/>
          </a:prstGeom>
          <a:noFill/>
        </p:spPr>
        <p:txBody>
          <a:bodyPr wrap="square">
            <a:spAutoFit/>
          </a:bodyPr>
          <a:lstStyle/>
          <a:p>
            <a:r>
              <a:rPr lang="vi-VN" sz="3600" dirty="0">
                <a:solidFill>
                  <a:srgbClr val="E7E6E6">
                    <a:lumMod val="10000"/>
                  </a:srgbClr>
                </a:solidFill>
                <a:latin typeface="Cambria" panose="02040503050406030204" pitchFamily="18" charset="0"/>
                <a:ea typeface="Cambria" panose="02040503050406030204" pitchFamily="18" charset="0"/>
              </a:rPr>
              <a:t>hòm gỗ để đựng đồ dùng </a:t>
            </a:r>
            <a:endParaRPr lang="en-US" dirty="0"/>
          </a:p>
        </p:txBody>
      </p:sp>
      <p:sp>
        <p:nvSpPr>
          <p:cNvPr id="8" name="TextBox 7">
            <a:extLst>
              <a:ext uri="{FF2B5EF4-FFF2-40B4-BE49-F238E27FC236}">
                <a16:creationId xmlns:a16="http://schemas.microsoft.com/office/drawing/2014/main" id="{BEC3A1F3-E63A-5261-103D-A75027A85C67}"/>
              </a:ext>
            </a:extLst>
          </p:cNvPr>
          <p:cNvSpPr txBox="1"/>
          <p:nvPr/>
        </p:nvSpPr>
        <p:spPr>
          <a:xfrm>
            <a:off x="1096842" y="5487207"/>
            <a:ext cx="2207056" cy="646331"/>
          </a:xfrm>
          <a:prstGeom prst="rect">
            <a:avLst/>
          </a:prstGeom>
          <a:noFill/>
        </p:spPr>
        <p:txBody>
          <a:bodyPr wrap="square">
            <a:spAutoFit/>
          </a:bodyPr>
          <a:lstStyle/>
          <a:p>
            <a:pPr algn="ctr"/>
            <a:r>
              <a:rPr kumimoji="0" lang="en-US" sz="3600" b="1" i="1" u="none" strike="noStrike" kern="1200" cap="none" spc="0" normalizeH="0" baseline="0" noProof="0" dirty="0" err="1">
                <a:ln>
                  <a:noFill/>
                </a:ln>
                <a:solidFill>
                  <a:srgbClr val="E7E6E6">
                    <a:lumMod val="10000"/>
                  </a:srgbClr>
                </a:solidFill>
                <a:effectLst/>
                <a:uLnTx/>
                <a:uFillTx/>
                <a:latin typeface="Cambria" panose="02040503050406030204" pitchFamily="18" charset="0"/>
                <a:ea typeface="Cambria" panose="02040503050406030204" pitchFamily="18" charset="0"/>
                <a:cs typeface="+mn-cs"/>
              </a:rPr>
              <a:t>rương</a:t>
            </a:r>
            <a:endParaRPr lang="en-US" b="1" i="1" dirty="0"/>
          </a:p>
        </p:txBody>
      </p:sp>
      <p:pic>
        <p:nvPicPr>
          <p:cNvPr id="7" name="Picture 6">
            <a:extLst>
              <a:ext uri="{FF2B5EF4-FFF2-40B4-BE49-F238E27FC236}">
                <a16:creationId xmlns:a16="http://schemas.microsoft.com/office/drawing/2014/main" id="{78099356-60FC-56DC-82EF-2B4998188A29}"/>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9" name="Picture 8">
            <a:extLst>
              <a:ext uri="{FF2B5EF4-FFF2-40B4-BE49-F238E27FC236}">
                <a16:creationId xmlns:a16="http://schemas.microsoft.com/office/drawing/2014/main" id="{327D5A92-D6AD-D408-BB70-5AC18FE635FB}"/>
              </a:ext>
            </a:extLst>
          </p:cNvPr>
          <p:cNvPicPr>
            <a:picLocks noChangeAspect="1"/>
          </p:cNvPicPr>
          <p:nvPr/>
        </p:nvPicPr>
        <p:blipFill>
          <a:blip r:embed="rId3"/>
          <a:stretch>
            <a:fillRect/>
          </a:stretch>
        </p:blipFill>
        <p:spPr>
          <a:xfrm>
            <a:off x="3429664" y="259102"/>
            <a:ext cx="5096698" cy="1255885"/>
          </a:xfrm>
          <a:prstGeom prst="rect">
            <a:avLst/>
          </a:prstGeom>
        </p:spPr>
      </p:pic>
      <p:pic>
        <p:nvPicPr>
          <p:cNvPr id="1026" name="Picture 2" descr="Tâm Shoppe - Thế giới Decor">
            <a:extLst>
              <a:ext uri="{FF2B5EF4-FFF2-40B4-BE49-F238E27FC236}">
                <a16:creationId xmlns:a16="http://schemas.microsoft.com/office/drawing/2014/main" id="{2127EB86-9071-11B3-B0AF-4E53D78E32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1529080"/>
            <a:ext cx="5253990"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1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down)">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5BABE6-A3DA-9216-F585-3633800D6ED5}"/>
              </a:ext>
            </a:extLst>
          </p:cNvPr>
          <p:cNvSpPr txBox="1"/>
          <p:nvPr/>
        </p:nvSpPr>
        <p:spPr>
          <a:xfrm>
            <a:off x="4645018" y="5491148"/>
            <a:ext cx="7760241" cy="646331"/>
          </a:xfrm>
          <a:prstGeom prst="rect">
            <a:avLst/>
          </a:prstGeom>
          <a:noFill/>
        </p:spPr>
        <p:txBody>
          <a:bodyPr wrap="square">
            <a:spAutoFit/>
          </a:bodyPr>
          <a:lstStyle/>
          <a:p>
            <a:pPr lvl="0"/>
            <a:r>
              <a:rPr lang="vi-VN" sz="3600" dirty="0">
                <a:solidFill>
                  <a:srgbClr val="E7E6E6">
                    <a:lumMod val="10000"/>
                  </a:srgbClr>
                </a:solidFill>
                <a:latin typeface="Cambria" panose="02040503050406030204" pitchFamily="18" charset="0"/>
                <a:ea typeface="Cambria" panose="02040503050406030204" pitchFamily="18" charset="0"/>
              </a:rPr>
              <a:t>còn gọi là thợ cắt tóc</a:t>
            </a:r>
            <a:r>
              <a:rPr lang="en-US" sz="3600" dirty="0">
                <a:solidFill>
                  <a:srgbClr val="E7E6E6">
                    <a:lumMod val="10000"/>
                  </a:srgbClr>
                </a:solidFill>
                <a:latin typeface="Cambria" panose="02040503050406030204" pitchFamily="18" charset="0"/>
                <a:ea typeface="Cambria" panose="02040503050406030204" pitchFamily="18" charset="0"/>
              </a:rPr>
              <a:t>.</a:t>
            </a:r>
            <a:endParaRPr kumimoji="0" lang="en-US" sz="1800" b="0" i="0" u="none" strike="noStrike" kern="1200" cap="none" spc="0" normalizeH="0" baseline="0" noProof="0" dirty="0">
              <a:ln>
                <a:noFill/>
              </a:ln>
              <a:solidFill>
                <a:prstClr val="black"/>
              </a:solidFill>
              <a:effectLst/>
              <a:uLnTx/>
              <a:uFillTx/>
              <a:latin typeface="思源黑体 CN Normal"/>
              <a:cs typeface="+mn-cs"/>
            </a:endParaRPr>
          </a:p>
        </p:txBody>
      </p:sp>
      <p:sp>
        <p:nvSpPr>
          <p:cNvPr id="8" name="TextBox 7">
            <a:extLst>
              <a:ext uri="{FF2B5EF4-FFF2-40B4-BE49-F238E27FC236}">
                <a16:creationId xmlns:a16="http://schemas.microsoft.com/office/drawing/2014/main" id="{BEC3A1F3-E63A-5261-103D-A75027A85C67}"/>
              </a:ext>
            </a:extLst>
          </p:cNvPr>
          <p:cNvSpPr txBox="1"/>
          <p:nvPr/>
        </p:nvSpPr>
        <p:spPr>
          <a:xfrm>
            <a:off x="1747520" y="5477047"/>
            <a:ext cx="269429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E7E6E6">
                    <a:lumMod val="10000"/>
                  </a:srgbClr>
                </a:solidFill>
                <a:effectLst/>
                <a:uLnTx/>
                <a:uFillTx/>
                <a:latin typeface="Cambria" panose="02040503050406030204" pitchFamily="18" charset="0"/>
                <a:ea typeface="Cambria" panose="02040503050406030204" pitchFamily="18" charset="0"/>
                <a:cs typeface="+mn-cs"/>
              </a:rPr>
              <a:t>Thợ</a:t>
            </a:r>
            <a:r>
              <a:rPr kumimoji="0" lang="en-US" sz="3600" b="1" i="1" u="none" strike="noStrike" kern="1200" cap="none" spc="0" normalizeH="0" baseline="0" noProof="0" dirty="0">
                <a:ln>
                  <a:noFill/>
                </a:ln>
                <a:solidFill>
                  <a:srgbClr val="E7E6E6">
                    <a:lumMod val="10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baseline="0" noProof="0" dirty="0" err="1">
                <a:ln>
                  <a:noFill/>
                </a:ln>
                <a:solidFill>
                  <a:srgbClr val="E7E6E6">
                    <a:lumMod val="10000"/>
                  </a:srgbClr>
                </a:solidFill>
                <a:effectLst/>
                <a:uLnTx/>
                <a:uFillTx/>
                <a:latin typeface="Cambria" panose="02040503050406030204" pitchFamily="18" charset="0"/>
                <a:ea typeface="Cambria" panose="02040503050406030204" pitchFamily="18" charset="0"/>
                <a:cs typeface="+mn-cs"/>
              </a:rPr>
              <a:t>hớt</a:t>
            </a:r>
            <a:r>
              <a:rPr kumimoji="0" lang="en-US" sz="3600" b="1" i="1" u="none" strike="noStrike" kern="1200" cap="none" spc="0" normalizeH="0" noProof="0" dirty="0">
                <a:ln>
                  <a:noFill/>
                </a:ln>
                <a:solidFill>
                  <a:srgbClr val="E7E6E6">
                    <a:lumMod val="10000"/>
                  </a:srgbClr>
                </a:solidFill>
                <a:effectLst/>
                <a:uLnTx/>
                <a:uFillTx/>
                <a:latin typeface="Cambria" panose="02040503050406030204" pitchFamily="18" charset="0"/>
                <a:ea typeface="Cambria" panose="02040503050406030204" pitchFamily="18" charset="0"/>
                <a:cs typeface="+mn-cs"/>
              </a:rPr>
              <a:t> </a:t>
            </a:r>
            <a:r>
              <a:rPr kumimoji="0" lang="en-US" sz="3600" b="1" i="1" u="none" strike="noStrike" kern="1200" cap="none" spc="0" normalizeH="0" noProof="0" dirty="0" err="1">
                <a:ln>
                  <a:noFill/>
                </a:ln>
                <a:solidFill>
                  <a:srgbClr val="E7E6E6">
                    <a:lumMod val="10000"/>
                  </a:srgbClr>
                </a:solidFill>
                <a:effectLst/>
                <a:uLnTx/>
                <a:uFillTx/>
                <a:latin typeface="Cambria" panose="02040503050406030204" pitchFamily="18" charset="0"/>
                <a:ea typeface="Cambria" panose="02040503050406030204" pitchFamily="18" charset="0"/>
                <a:cs typeface="+mn-cs"/>
              </a:rPr>
              <a:t>tóc</a:t>
            </a:r>
            <a:endParaRPr kumimoji="0" lang="en-US" sz="1800" b="1" i="1" u="none" strike="noStrike" kern="1200" cap="none" spc="0" normalizeH="0" baseline="0" noProof="0" dirty="0">
              <a:ln>
                <a:noFill/>
              </a:ln>
              <a:solidFill>
                <a:prstClr val="black"/>
              </a:solidFill>
              <a:effectLst/>
              <a:uLnTx/>
              <a:uFillTx/>
              <a:latin typeface="思源黑体 CN Normal"/>
              <a:cs typeface="+mn-cs"/>
            </a:endParaRPr>
          </a:p>
        </p:txBody>
      </p:sp>
      <p:pic>
        <p:nvPicPr>
          <p:cNvPr id="7" name="Picture 6">
            <a:extLst>
              <a:ext uri="{FF2B5EF4-FFF2-40B4-BE49-F238E27FC236}">
                <a16:creationId xmlns:a16="http://schemas.microsoft.com/office/drawing/2014/main" id="{78099356-60FC-56DC-82EF-2B4998188A29}"/>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9" name="Picture 8">
            <a:extLst>
              <a:ext uri="{FF2B5EF4-FFF2-40B4-BE49-F238E27FC236}">
                <a16:creationId xmlns:a16="http://schemas.microsoft.com/office/drawing/2014/main" id="{327D5A92-D6AD-D408-BB70-5AC18FE635FB}"/>
              </a:ext>
            </a:extLst>
          </p:cNvPr>
          <p:cNvPicPr>
            <a:picLocks noChangeAspect="1"/>
          </p:cNvPicPr>
          <p:nvPr/>
        </p:nvPicPr>
        <p:blipFill>
          <a:blip r:embed="rId3"/>
          <a:stretch>
            <a:fillRect/>
          </a:stretch>
        </p:blipFill>
        <p:spPr>
          <a:xfrm>
            <a:off x="3429664" y="259102"/>
            <a:ext cx="5096698" cy="1255885"/>
          </a:xfrm>
          <a:prstGeom prst="rect">
            <a:avLst/>
          </a:prstGeom>
        </p:spPr>
      </p:pic>
      <p:pic>
        <p:nvPicPr>
          <p:cNvPr id="2050" name="Picture 2" descr="Nghề cắt tóc có làm giàu được không? - JobsGO Blog">
            <a:extLst>
              <a:ext uri="{FF2B5EF4-FFF2-40B4-BE49-F238E27FC236}">
                <a16:creationId xmlns:a16="http://schemas.microsoft.com/office/drawing/2014/main" id="{7B5AFCFB-BF79-A685-C207-6195734DD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570" y="1624330"/>
            <a:ext cx="3836670" cy="383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wipe(down)">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D8913B-D88A-4956-7DB9-B6AC88C1FAC7}"/>
              </a:ext>
            </a:extLst>
          </p:cNvPr>
          <p:cNvGrpSpPr/>
          <p:nvPr/>
        </p:nvGrpSpPr>
        <p:grpSpPr>
          <a:xfrm>
            <a:off x="1127760" y="641695"/>
            <a:ext cx="9977120" cy="1754326"/>
            <a:chOff x="1488332" y="641695"/>
            <a:chExt cx="9152656" cy="1754326"/>
          </a:xfrm>
        </p:grpSpPr>
        <p:sp>
          <p:nvSpPr>
            <p:cNvPr id="3" name="Rectangle: Rounded Corners 2">
              <a:extLst>
                <a:ext uri="{FF2B5EF4-FFF2-40B4-BE49-F238E27FC236}">
                  <a16:creationId xmlns:a16="http://schemas.microsoft.com/office/drawing/2014/main" id="{9551E3FD-E122-0DA1-1F52-72A6288590F8}"/>
                </a:ext>
              </a:extLst>
            </p:cNvPr>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75F272B9-4003-3C2C-DE35-0B89B61F312C}"/>
                </a:ext>
              </a:extLst>
            </p:cNvPr>
            <p:cNvSpPr txBox="1"/>
            <p:nvPr/>
          </p:nvSpPr>
          <p:spPr>
            <a:xfrm>
              <a:off x="1551012" y="641695"/>
              <a:ext cx="9089976" cy="1754326"/>
            </a:xfrm>
            <a:prstGeom prst="rect">
              <a:avLst/>
            </a:prstGeom>
            <a:noFill/>
          </p:spPr>
          <p:txBody>
            <a:bodyPr wrap="square">
              <a:spAutoFit/>
            </a:bodyPr>
            <a:lstStyle/>
            <a:p>
              <a:pPr marL="0" marR="0" algn="ctr">
                <a:spcBef>
                  <a:spcPts val="0"/>
                </a:spcBef>
                <a:spcAft>
                  <a:spcPts val="0"/>
                </a:spcAft>
              </a:pPr>
              <a:r>
                <a:rPr lang="en-US" sz="3600" b="1" dirty="0">
                  <a:effectLst/>
                  <a:latin typeface="Cambria" panose="02040503050406030204" pitchFamily="18" charset="0"/>
                  <a:ea typeface="Cambria" panose="02040503050406030204" pitchFamily="18" charset="0"/>
                </a:rPr>
                <a:t>1. </a:t>
              </a:r>
              <a:r>
                <a:rPr lang="en-US" sz="3600" b="1" dirty="0" err="1">
                  <a:effectLst/>
                  <a:latin typeface="Cambria" panose="02040503050406030204" pitchFamily="18" charset="0"/>
                  <a:ea typeface="Cambria" panose="02040503050406030204" pitchFamily="18" charset="0"/>
                </a:rPr>
                <a:t>Những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câu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chuyện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đầu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tiên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bạn</a:t>
              </a:r>
              <a:r>
                <a:rPr lang="en-US" sz="3600" b="1" dirty="0">
                  <a:effectLst/>
                  <a:latin typeface="Cambria" panose="02040503050406030204" pitchFamily="18" charset="0"/>
                  <a:ea typeface="Cambria" panose="02040503050406030204" pitchFamily="18" charset="0"/>
                </a:rPr>
                <a:t> nhỏ </a:t>
              </a:r>
              <a:r>
                <a:rPr lang="en-US" sz="3600" b="1" dirty="0" err="1">
                  <a:effectLst/>
                  <a:latin typeface="Cambria" panose="02040503050406030204" pitchFamily="18" charset="0"/>
                  <a:ea typeface="Cambria" panose="02040503050406030204" pitchFamily="18" charset="0"/>
                </a:rPr>
                <a:t>được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nghe</a:t>
              </a:r>
              <a:r>
                <a:rPr lang="en-US" sz="3600" b="1" dirty="0">
                  <a:effectLst/>
                  <a:latin typeface="Cambria" panose="02040503050406030204" pitchFamily="18" charset="0"/>
                  <a:ea typeface="Cambria" panose="02040503050406030204" pitchFamily="18" charset="0"/>
                </a:rPr>
                <a:t> ai </a:t>
              </a:r>
              <a:r>
                <a:rPr lang="en-US" sz="3600" b="1" dirty="0" err="1">
                  <a:effectLst/>
                  <a:latin typeface="Cambria" panose="02040503050406030204" pitchFamily="18" charset="0"/>
                  <a:ea typeface="Cambria" panose="02040503050406030204" pitchFamily="18" charset="0"/>
                </a:rPr>
                <a:t>kể</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Đó</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những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câu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chuyện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gì</a:t>
              </a:r>
              <a:r>
                <a:rPr lang="en-US" sz="3600" b="1" dirty="0">
                  <a:effectLst/>
                  <a:latin typeface="Cambria" panose="02040503050406030204" pitchFamily="18" charset="0"/>
                  <a:ea typeface="Cambria" panose="02040503050406030204" pitchFamily="18" charset="0"/>
                </a:rPr>
                <a:t>? </a:t>
              </a:r>
            </a:p>
          </p:txBody>
        </p:sp>
      </p:grpSp>
      <p:sp>
        <p:nvSpPr>
          <p:cNvPr id="6" name="TextBox 5">
            <a:extLst>
              <a:ext uri="{FF2B5EF4-FFF2-40B4-BE49-F238E27FC236}">
                <a16:creationId xmlns:a16="http://schemas.microsoft.com/office/drawing/2014/main" id="{43ECD223-A1C3-8FF3-E933-54A6300A249B}"/>
              </a:ext>
            </a:extLst>
          </p:cNvPr>
          <p:cNvSpPr txBox="1"/>
          <p:nvPr/>
        </p:nvSpPr>
        <p:spPr>
          <a:xfrm>
            <a:off x="933056" y="2330202"/>
            <a:ext cx="8343024" cy="2862322"/>
          </a:xfrm>
          <a:prstGeom prst="rect">
            <a:avLst/>
          </a:prstGeom>
          <a:noFill/>
        </p:spPr>
        <p:txBody>
          <a:bodyPr wrap="square">
            <a:spAutoFit/>
          </a:bodyPr>
          <a:lstStyle/>
          <a:p>
            <a:pPr algn="just"/>
            <a:r>
              <a:rPr lang="en-US" sz="3600" b="1" dirty="0">
                <a:solidFill>
                  <a:srgbClr val="2E6C74"/>
                </a:solidFill>
                <a:latin typeface="Cambria" panose="02040503050406030204" pitchFamily="18" charset="0"/>
              </a:rPr>
              <a:t>   </a:t>
            </a:r>
            <a:r>
              <a:rPr lang="vi-VN" sz="3600" b="1" dirty="0">
                <a:solidFill>
                  <a:srgbClr val="2E6C74"/>
                </a:solidFill>
                <a:latin typeface="Cambria" panose="02040503050406030204" pitchFamily="18" charset="0"/>
              </a:rPr>
              <a:t>Những câu chuyện đầu tiên bạn nhỏ nghe được là từ bà và chú. Đó là truyện Tấm Cám, Thạch Sanh, Cây tre trăm đốt, chuyện về Tôn Ngộ Không, một số truyện trong Nghìn lẻ một đêm,...</a:t>
            </a:r>
            <a:endParaRPr lang="en-US" sz="3600" b="1" dirty="0">
              <a:solidFill>
                <a:srgbClr val="2E6C74"/>
              </a:solidFill>
              <a:latin typeface="Cambria" panose="02040503050406030204" pitchFamily="18" charset="0"/>
            </a:endParaRPr>
          </a:p>
        </p:txBody>
      </p:sp>
      <p:pic>
        <p:nvPicPr>
          <p:cNvPr id="7" name="Picture 6">
            <a:extLst>
              <a:ext uri="{FF2B5EF4-FFF2-40B4-BE49-F238E27FC236}">
                <a16:creationId xmlns:a16="http://schemas.microsoft.com/office/drawing/2014/main" id="{2E21F2EF-34F8-F783-C180-B5B424A51055}"/>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8" name="Picture 7">
            <a:extLst>
              <a:ext uri="{FF2B5EF4-FFF2-40B4-BE49-F238E27FC236}">
                <a16:creationId xmlns:a16="http://schemas.microsoft.com/office/drawing/2014/main" id="{9F9E9400-0658-C4A2-3E60-E21DF32EF2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71840" y="3812839"/>
            <a:ext cx="3280630" cy="2706807"/>
          </a:xfrm>
          <a:prstGeom prst="rect">
            <a:avLst/>
          </a:prstGeom>
        </p:spPr>
      </p:pic>
    </p:spTree>
    <p:extLst>
      <p:ext uri="{BB962C8B-B14F-4D97-AF65-F5344CB8AC3E}">
        <p14:creationId xmlns:p14="http://schemas.microsoft.com/office/powerpoint/2010/main" val="108268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D8913B-D88A-4956-7DB9-B6AC88C1FAC7}"/>
              </a:ext>
            </a:extLst>
          </p:cNvPr>
          <p:cNvGrpSpPr/>
          <p:nvPr/>
        </p:nvGrpSpPr>
        <p:grpSpPr>
          <a:xfrm>
            <a:off x="944880" y="477106"/>
            <a:ext cx="10270273" cy="1200329"/>
            <a:chOff x="1488332" y="641695"/>
            <a:chExt cx="9017540" cy="1200329"/>
          </a:xfrm>
        </p:grpSpPr>
        <p:sp>
          <p:nvSpPr>
            <p:cNvPr id="3" name="Rectangle: Rounded Corners 2">
              <a:extLst>
                <a:ext uri="{FF2B5EF4-FFF2-40B4-BE49-F238E27FC236}">
                  <a16:creationId xmlns:a16="http://schemas.microsoft.com/office/drawing/2014/main" id="{9551E3FD-E122-0DA1-1F52-72A6288590F8}"/>
                </a:ext>
              </a:extLst>
            </p:cNvPr>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75F272B9-4003-3C2C-DE35-0B89B61F312C}"/>
                </a:ext>
              </a:extLst>
            </p:cNvPr>
            <p:cNvSpPr txBox="1"/>
            <p:nvPr/>
          </p:nvSpPr>
          <p:spPr>
            <a:xfrm>
              <a:off x="1551012" y="641695"/>
              <a:ext cx="8813433" cy="1200329"/>
            </a:xfrm>
            <a:prstGeom prst="rect">
              <a:avLst/>
            </a:prstGeom>
            <a:noFill/>
          </p:spPr>
          <p:txBody>
            <a:bodyPr wrap="square">
              <a:spAutoFit/>
            </a:bodyPr>
            <a:lstStyle/>
            <a:p>
              <a:pPr marL="0" marR="0" algn="ctr">
                <a:spcBef>
                  <a:spcPts val="0"/>
                </a:spcBef>
                <a:spcAft>
                  <a:spcPts val="0"/>
                </a:spcAft>
              </a:pPr>
              <a:r>
                <a:rPr lang="en-US" sz="3600" b="1" dirty="0">
                  <a:effectLst/>
                  <a:latin typeface="Cambria" panose="02040503050406030204" pitchFamily="18" charset="0"/>
                  <a:ea typeface="Cambria" panose="02040503050406030204" pitchFamily="18" charset="0"/>
                </a:rPr>
                <a:t>2. </a:t>
              </a:r>
              <a:r>
                <a:rPr lang="en-US" sz="3600" b="1" dirty="0" err="1">
                  <a:effectLst/>
                  <a:latin typeface="Cambria" panose="02040503050406030204" pitchFamily="18" charset="0"/>
                  <a:ea typeface="Cambria" panose="02040503050406030204" pitchFamily="18" charset="0"/>
                </a:rPr>
                <a:t>Bạn</a:t>
              </a:r>
              <a:r>
                <a:rPr lang="en-US" sz="3600" b="1" dirty="0">
                  <a:effectLst/>
                  <a:latin typeface="Cambria" panose="02040503050406030204" pitchFamily="18" charset="0"/>
                  <a:ea typeface="Cambria" panose="02040503050406030204" pitchFamily="18" charset="0"/>
                </a:rPr>
                <a:t> nhỏ </a:t>
              </a:r>
              <a:r>
                <a:rPr lang="en-US" sz="3600" b="1" dirty="0" err="1">
                  <a:effectLst/>
                  <a:latin typeface="Cambria" panose="02040503050406030204" pitchFamily="18" charset="0"/>
                  <a:ea typeface="Cambria" panose="02040503050406030204" pitchFamily="18" charset="0"/>
                </a:rPr>
                <a:t>đã</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làm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gì</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để</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có</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thể</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tự</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mình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khám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phá</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thế</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giới</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kì</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diệu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trong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những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câu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chuyện</a:t>
              </a:r>
              <a:r>
                <a:rPr lang="en-US" sz="3600" b="1" dirty="0">
                  <a:effectLst/>
                  <a:latin typeface="Cambria" panose="02040503050406030204" pitchFamily="18" charset="0"/>
                  <a:ea typeface="Cambria" panose="02040503050406030204" pitchFamily="18" charset="0"/>
                </a:rPr>
                <a:t>?</a:t>
              </a:r>
            </a:p>
          </p:txBody>
        </p:sp>
      </p:grpSp>
      <p:grpSp>
        <p:nvGrpSpPr>
          <p:cNvPr id="6" name="Group 5">
            <a:extLst>
              <a:ext uri="{FF2B5EF4-FFF2-40B4-BE49-F238E27FC236}">
                <a16:creationId xmlns:a16="http://schemas.microsoft.com/office/drawing/2014/main" id="{C3B85B87-FE6F-C9BE-DC9B-62AC5251BAB6}"/>
              </a:ext>
            </a:extLst>
          </p:cNvPr>
          <p:cNvGrpSpPr/>
          <p:nvPr/>
        </p:nvGrpSpPr>
        <p:grpSpPr>
          <a:xfrm>
            <a:off x="1159957" y="1842025"/>
            <a:ext cx="9802683" cy="4477495"/>
            <a:chOff x="1159957" y="1842025"/>
            <a:chExt cx="3360329" cy="2377437"/>
          </a:xfrm>
        </p:grpSpPr>
        <p:pic>
          <p:nvPicPr>
            <p:cNvPr id="5" name="图片 2">
              <a:extLst>
                <a:ext uri="{FF2B5EF4-FFF2-40B4-BE49-F238E27FC236}">
                  <a16:creationId xmlns:a16="http://schemas.microsoft.com/office/drawing/2014/main" id="{A0419C38-24A1-A494-8585-12FD304B1E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9957" y="1842025"/>
              <a:ext cx="3360329" cy="2377437"/>
            </a:xfrm>
            <a:prstGeom prst="rect">
              <a:avLst/>
            </a:prstGeom>
          </p:spPr>
        </p:pic>
        <p:sp>
          <p:nvSpPr>
            <p:cNvPr id="13" name="TextBox 12">
              <a:extLst>
                <a:ext uri="{FF2B5EF4-FFF2-40B4-BE49-F238E27FC236}">
                  <a16:creationId xmlns:a16="http://schemas.microsoft.com/office/drawing/2014/main" id="{2CD0FC3B-E27F-DBA7-A1C1-A5CC4A50D134}"/>
                </a:ext>
              </a:extLst>
            </p:cNvPr>
            <p:cNvSpPr txBox="1"/>
            <p:nvPr/>
          </p:nvSpPr>
          <p:spPr>
            <a:xfrm>
              <a:off x="1678201" y="2314889"/>
              <a:ext cx="2323839" cy="122566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dirty="0" err="1">
                  <a:solidFill>
                    <a:srgbClr val="FF0000"/>
                  </a:solidFill>
                  <a:effectLst/>
                  <a:latin typeface="Cambria" panose="02040503050406030204" pitchFamily="18" charset="0"/>
                  <a:ea typeface="Cambria" panose="02040503050406030204" pitchFamily="18" charset="0"/>
                </a:rPr>
                <a:t>Để</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có</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thể</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tự</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mình</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khám</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phá</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thế</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giới</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kì</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diệu</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trong</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những</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câu</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chuyện</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bạn</a:t>
              </a:r>
              <a:r>
                <a:rPr lang="en-US" sz="3600" b="1" dirty="0">
                  <a:solidFill>
                    <a:srgbClr val="FF0000"/>
                  </a:solidFill>
                  <a:effectLst/>
                  <a:latin typeface="Cambria" panose="02040503050406030204" pitchFamily="18" charset="0"/>
                  <a:ea typeface="Cambria" panose="02040503050406030204" pitchFamily="18" charset="0"/>
                </a:rPr>
                <a:t> nhỏ </a:t>
              </a:r>
              <a:r>
                <a:rPr lang="en-US" sz="3600" b="1" dirty="0" err="1">
                  <a:solidFill>
                    <a:srgbClr val="FF0000"/>
                  </a:solidFill>
                  <a:effectLst/>
                  <a:latin typeface="Cambria" panose="02040503050406030204" pitchFamily="18" charset="0"/>
                  <a:ea typeface="Cambria" panose="02040503050406030204" pitchFamily="18" charset="0"/>
                </a:rPr>
                <a:t>đã</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cố</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gắng</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học</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chữ</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thật</a:t>
              </a:r>
              <a:r>
                <a:rPr lang="en-US" sz="3600" b="1"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effectLst/>
                  <a:latin typeface="Cambria" panose="02040503050406030204" pitchFamily="18" charset="0"/>
                  <a:ea typeface="Cambria" panose="02040503050406030204" pitchFamily="18" charset="0"/>
                </a:rPr>
                <a:t>nhanh</a:t>
              </a:r>
              <a:r>
                <a:rPr lang="en-US" sz="3600" b="1" dirty="0">
                  <a:solidFill>
                    <a:srgbClr val="FF0000"/>
                  </a:solidFill>
                  <a:effectLst/>
                  <a:latin typeface="Cambria" panose="02040503050406030204" pitchFamily="18" charset="0"/>
                  <a:ea typeface="Cambria" panose="02040503050406030204" pitchFamily="18" charset="0"/>
                </a:rPr>
                <a:t>.</a:t>
              </a:r>
              <a:endParaRPr kumimoji="0" lang="en-US" sz="6600" b="1" i="0"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12" name="Picture 11">
            <a:extLst>
              <a:ext uri="{FF2B5EF4-FFF2-40B4-BE49-F238E27FC236}">
                <a16:creationId xmlns:a16="http://schemas.microsoft.com/office/drawing/2014/main" id="{AAB9F315-2DB1-CA6D-0FDF-CFA30BEB15A4}"/>
              </a:ext>
            </a:extLst>
          </p:cNvPr>
          <p:cNvPicPr>
            <a:picLocks noChangeAspect="1"/>
          </p:cNvPicPr>
          <p:nvPr/>
        </p:nvPicPr>
        <p:blipFill>
          <a:blip r:embed="rId4"/>
          <a:stretch>
            <a:fillRect/>
          </a:stretch>
        </p:blipFill>
        <p:spPr>
          <a:xfrm>
            <a:off x="-571321" y="6098214"/>
            <a:ext cx="2188654" cy="890093"/>
          </a:xfrm>
          <a:prstGeom prst="rect">
            <a:avLst/>
          </a:prstGeom>
        </p:spPr>
      </p:pic>
      <p:pic>
        <p:nvPicPr>
          <p:cNvPr id="16" name="Picture 15">
            <a:extLst>
              <a:ext uri="{FF2B5EF4-FFF2-40B4-BE49-F238E27FC236}">
                <a16:creationId xmlns:a16="http://schemas.microsoft.com/office/drawing/2014/main" id="{DBE98628-9854-6A20-7B8E-9E738109664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221361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284303-AEC9-C908-2674-5B6C8A9D4329}"/>
              </a:ext>
            </a:extLst>
          </p:cNvPr>
          <p:cNvGrpSpPr/>
          <p:nvPr/>
        </p:nvGrpSpPr>
        <p:grpSpPr>
          <a:xfrm>
            <a:off x="1488332" y="477106"/>
            <a:ext cx="9152656" cy="1200329"/>
            <a:chOff x="1488332" y="641695"/>
            <a:chExt cx="9152656" cy="1200329"/>
          </a:xfrm>
        </p:grpSpPr>
        <p:sp>
          <p:nvSpPr>
            <p:cNvPr id="3" name="Rectangle: Rounded Corners 2">
              <a:extLst>
                <a:ext uri="{FF2B5EF4-FFF2-40B4-BE49-F238E27FC236}">
                  <a16:creationId xmlns:a16="http://schemas.microsoft.com/office/drawing/2014/main" id="{E1531A17-5D06-DD8A-51FC-7A1403A09B8B}"/>
                </a:ext>
              </a:extLst>
            </p:cNvPr>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F79AA5C2-CB9F-2393-C460-30E3112458A7}"/>
                </a:ext>
              </a:extLst>
            </p:cNvPr>
            <p:cNvSpPr txBox="1"/>
            <p:nvPr/>
          </p:nvSpPr>
          <p:spPr>
            <a:xfrm>
              <a:off x="1551012" y="641695"/>
              <a:ext cx="9089976" cy="120032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dirty="0">
                  <a:effectLst/>
                  <a:latin typeface="Cambria" panose="02040503050406030204" pitchFamily="18" charset="0"/>
                  <a:ea typeface="Cambria" panose="02040503050406030204" pitchFamily="18" charset="0"/>
                </a:rPr>
                <a:t>3. </a:t>
              </a:r>
              <a:r>
                <a:rPr lang="en-US" sz="3600" b="1" dirty="0" err="1">
                  <a:effectLst/>
                  <a:latin typeface="Cambria" panose="02040503050406030204" pitchFamily="18" charset="0"/>
                  <a:ea typeface="Cambria" panose="02040503050406030204" pitchFamily="18" charset="0"/>
                </a:rPr>
                <a:t>Sắp</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xếp</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các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thông</a:t>
              </a:r>
              <a:r>
                <a:rPr lang="en-US" sz="3600" b="1" dirty="0">
                  <a:effectLst/>
                  <a:latin typeface="Cambria" panose="02040503050406030204" pitchFamily="18" charset="0"/>
                  <a:ea typeface="Cambria" panose="02040503050406030204" pitchFamily="18" charset="0"/>
                </a:rPr>
                <a:t> tin </a:t>
              </a:r>
              <a:r>
                <a:rPr lang="en-US" sz="3600" b="1" dirty="0" err="1">
                  <a:effectLst/>
                  <a:latin typeface="Cambria" panose="02040503050406030204" pitchFamily="18" charset="0"/>
                  <a:ea typeface="Cambria" panose="02040503050406030204" pitchFamily="18" charset="0"/>
                </a:rPr>
                <a:t>dưới</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đây</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theo</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lời</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kể</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về</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hành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trình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đọc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sách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của</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bạn</a:t>
              </a:r>
              <a:r>
                <a:rPr lang="en-US" sz="3600" b="1" dirty="0">
                  <a:effectLst/>
                  <a:latin typeface="Cambria" panose="02040503050406030204" pitchFamily="18" charset="0"/>
                  <a:ea typeface="Cambria" panose="02040503050406030204" pitchFamily="18" charset="0"/>
                </a:rPr>
                <a:t> nhỏ.</a:t>
              </a:r>
              <a:endParaRPr kumimoji="0" lang="en-US" sz="7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23CE366E-08B7-0396-3A12-2BD6E85C3BF6}"/>
              </a:ext>
            </a:extLst>
          </p:cNvPr>
          <p:cNvPicPr>
            <a:picLocks noChangeAspect="1"/>
          </p:cNvPicPr>
          <p:nvPr/>
        </p:nvPicPr>
        <p:blipFill>
          <a:blip r:embed="rId2"/>
          <a:stretch>
            <a:fillRect/>
          </a:stretch>
        </p:blipFill>
        <p:spPr>
          <a:xfrm>
            <a:off x="-571321" y="6098214"/>
            <a:ext cx="2188654" cy="890093"/>
          </a:xfrm>
          <a:prstGeom prst="rect">
            <a:avLst/>
          </a:prstGeom>
        </p:spPr>
      </p:pic>
      <p:grpSp>
        <p:nvGrpSpPr>
          <p:cNvPr id="5" name="Group 4">
            <a:extLst>
              <a:ext uri="{FF2B5EF4-FFF2-40B4-BE49-F238E27FC236}">
                <a16:creationId xmlns:a16="http://schemas.microsoft.com/office/drawing/2014/main" id="{C178053D-1315-AC13-0D89-23D20D2BD14C}"/>
              </a:ext>
            </a:extLst>
          </p:cNvPr>
          <p:cNvGrpSpPr/>
          <p:nvPr/>
        </p:nvGrpSpPr>
        <p:grpSpPr>
          <a:xfrm>
            <a:off x="579121" y="2695465"/>
            <a:ext cx="4460240" cy="1978135"/>
            <a:chOff x="1159957" y="1842025"/>
            <a:chExt cx="3360329" cy="2377437"/>
          </a:xfrm>
        </p:grpSpPr>
        <p:pic>
          <p:nvPicPr>
            <p:cNvPr id="10" name="图片 2">
              <a:extLst>
                <a:ext uri="{FF2B5EF4-FFF2-40B4-BE49-F238E27FC236}">
                  <a16:creationId xmlns:a16="http://schemas.microsoft.com/office/drawing/2014/main" id="{599C0032-7202-2D49-2E34-8FAD4A6BA08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9957" y="1842025"/>
              <a:ext cx="3360329" cy="2377437"/>
            </a:xfrm>
            <a:prstGeom prst="rect">
              <a:avLst/>
            </a:prstGeom>
          </p:spPr>
        </p:pic>
        <p:sp>
          <p:nvSpPr>
            <p:cNvPr id="11" name="TextBox 10">
              <a:extLst>
                <a:ext uri="{FF2B5EF4-FFF2-40B4-BE49-F238E27FC236}">
                  <a16:creationId xmlns:a16="http://schemas.microsoft.com/office/drawing/2014/main" id="{9464F43E-F2B9-C226-F443-209EBAFA403C}"/>
                </a:ext>
              </a:extLst>
            </p:cNvPr>
            <p:cNvSpPr txBox="1"/>
            <p:nvPr/>
          </p:nvSpPr>
          <p:spPr>
            <a:xfrm>
              <a:off x="1678201" y="2314889"/>
              <a:ext cx="2323839" cy="99874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0" i="0" dirty="0" err="1">
                  <a:solidFill>
                    <a:srgbClr val="000000"/>
                  </a:solidFill>
                  <a:effectLst/>
                  <a:latin typeface="Cambria" panose="02040503050406030204" pitchFamily="18" charset="0"/>
                  <a:ea typeface="Cambria" panose="02040503050406030204" pitchFamily="18" charset="0"/>
                </a:rPr>
                <a:t>Đọc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các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tác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phẩm</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văn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học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tiếng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thế</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giới</a:t>
              </a:r>
              <a:endParaRPr kumimoji="0" lang="en-US" sz="4800" b="1" i="0"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12" name="Group 11">
            <a:extLst>
              <a:ext uri="{FF2B5EF4-FFF2-40B4-BE49-F238E27FC236}">
                <a16:creationId xmlns:a16="http://schemas.microsoft.com/office/drawing/2014/main" id="{8FE8E022-EBDC-AE5B-E977-750E661000DD}"/>
              </a:ext>
            </a:extLst>
          </p:cNvPr>
          <p:cNvGrpSpPr/>
          <p:nvPr/>
        </p:nvGrpSpPr>
        <p:grpSpPr>
          <a:xfrm>
            <a:off x="7255957" y="2939305"/>
            <a:ext cx="3666043" cy="1561575"/>
            <a:chOff x="1159957" y="1842025"/>
            <a:chExt cx="3360329" cy="2377437"/>
          </a:xfrm>
        </p:grpSpPr>
        <p:pic>
          <p:nvPicPr>
            <p:cNvPr id="13" name="图片 2">
              <a:extLst>
                <a:ext uri="{FF2B5EF4-FFF2-40B4-BE49-F238E27FC236}">
                  <a16:creationId xmlns:a16="http://schemas.microsoft.com/office/drawing/2014/main" id="{FD4FAA95-D746-63D2-085F-C4BB8568B2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9957" y="1842025"/>
              <a:ext cx="3360329" cy="2377437"/>
            </a:xfrm>
            <a:prstGeom prst="rect">
              <a:avLst/>
            </a:prstGeom>
          </p:spPr>
        </p:pic>
        <p:sp>
          <p:nvSpPr>
            <p:cNvPr id="14" name="TextBox 13">
              <a:extLst>
                <a:ext uri="{FF2B5EF4-FFF2-40B4-BE49-F238E27FC236}">
                  <a16:creationId xmlns:a16="http://schemas.microsoft.com/office/drawing/2014/main" id="{F3E391B8-EAFB-9659-56BB-7B8D1B5E77CA}"/>
                </a:ext>
              </a:extLst>
            </p:cNvPr>
            <p:cNvSpPr txBox="1"/>
            <p:nvPr/>
          </p:nvSpPr>
          <p:spPr>
            <a:xfrm>
              <a:off x="1678201" y="2314889"/>
              <a:ext cx="2323839" cy="126516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2400" b="0" i="0" dirty="0">
                  <a:solidFill>
                    <a:srgbClr val="000000"/>
                  </a:solidFill>
                  <a:effectLst/>
                  <a:latin typeface="Cambria" panose="02040503050406030204" pitchFamily="18" charset="0"/>
                  <a:ea typeface="Cambria" panose="02040503050406030204" pitchFamily="18" charset="0"/>
                </a:rPr>
                <a:t>Đọc hết sách do ba mua</a:t>
              </a:r>
              <a:endParaRPr kumimoji="0" lang="en-US" sz="4800" b="1" i="0"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CC1B9B13-1C64-F764-0B9A-DEA290FF0B3D}"/>
              </a:ext>
            </a:extLst>
          </p:cNvPr>
          <p:cNvGrpSpPr/>
          <p:nvPr/>
        </p:nvGrpSpPr>
        <p:grpSpPr>
          <a:xfrm>
            <a:off x="3454400" y="4236720"/>
            <a:ext cx="5974079" cy="2123440"/>
            <a:chOff x="1159957" y="1842025"/>
            <a:chExt cx="3360329" cy="2377437"/>
          </a:xfrm>
        </p:grpSpPr>
        <p:pic>
          <p:nvPicPr>
            <p:cNvPr id="16" name="图片 2">
              <a:extLst>
                <a:ext uri="{FF2B5EF4-FFF2-40B4-BE49-F238E27FC236}">
                  <a16:creationId xmlns:a16="http://schemas.microsoft.com/office/drawing/2014/main" id="{C07B01A5-08B3-B2F6-7B46-83393776B9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9957" y="1842025"/>
              <a:ext cx="3360329" cy="2377437"/>
            </a:xfrm>
            <a:prstGeom prst="rect">
              <a:avLst/>
            </a:prstGeom>
          </p:spPr>
        </p:pic>
        <p:sp>
          <p:nvSpPr>
            <p:cNvPr id="17" name="TextBox 16">
              <a:extLst>
                <a:ext uri="{FF2B5EF4-FFF2-40B4-BE49-F238E27FC236}">
                  <a16:creationId xmlns:a16="http://schemas.microsoft.com/office/drawing/2014/main" id="{A04D924A-F118-5068-641A-AEE524EECE6E}"/>
                </a:ext>
              </a:extLst>
            </p:cNvPr>
            <p:cNvSpPr txBox="1"/>
            <p:nvPr/>
          </p:nvSpPr>
          <p:spPr>
            <a:xfrm>
              <a:off x="1649627" y="2432650"/>
              <a:ext cx="2323839" cy="91239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Đọc hết rương truyện của ông thợ hớt tóc trong làng</a:t>
              </a:r>
              <a:endParaRPr kumimoji="0" lang="en-US" sz="5400" b="1" i="0"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2" name="Rectangle: Rounded Corners 21">
            <a:extLst>
              <a:ext uri="{FF2B5EF4-FFF2-40B4-BE49-F238E27FC236}">
                <a16:creationId xmlns:a16="http://schemas.microsoft.com/office/drawing/2014/main" id="{7CE03260-100D-36EE-C592-E4D66F12D9A6}"/>
              </a:ext>
            </a:extLst>
          </p:cNvPr>
          <p:cNvSpPr/>
          <p:nvPr/>
        </p:nvSpPr>
        <p:spPr>
          <a:xfrm>
            <a:off x="1381760" y="2001520"/>
            <a:ext cx="1595120" cy="65024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7 </a:t>
            </a:r>
            <a:r>
              <a:rPr lang="en-US" sz="2800" b="1" dirty="0" err="1">
                <a:latin typeface="Cambria" panose="02040503050406030204" pitchFamily="18" charset="0"/>
                <a:ea typeface="Cambria" panose="02040503050406030204" pitchFamily="18" charset="0"/>
              </a:rPr>
              <a:t>tuổi</a:t>
            </a:r>
            <a:endParaRPr lang="en-US" sz="2800" b="1" dirty="0">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id="{BE2C15B0-5155-94B4-16D2-8C8B502D44DA}"/>
              </a:ext>
            </a:extLst>
          </p:cNvPr>
          <p:cNvSpPr/>
          <p:nvPr/>
        </p:nvSpPr>
        <p:spPr>
          <a:xfrm>
            <a:off x="3911600" y="1991360"/>
            <a:ext cx="2306320" cy="65024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8 - 9  </a:t>
            </a:r>
            <a:r>
              <a:rPr lang="en-US" sz="2800" b="1" dirty="0" err="1">
                <a:latin typeface="Cambria" panose="02040503050406030204" pitchFamily="18" charset="0"/>
                <a:ea typeface="Cambria" panose="02040503050406030204" pitchFamily="18" charset="0"/>
              </a:rPr>
              <a:t>tuổi</a:t>
            </a:r>
            <a:endParaRPr lang="en-US" sz="2800" b="1" dirty="0">
              <a:latin typeface="Cambria" panose="02040503050406030204" pitchFamily="18" charset="0"/>
              <a:ea typeface="Cambria" panose="02040503050406030204" pitchFamily="18" charset="0"/>
            </a:endParaRPr>
          </a:p>
        </p:txBody>
      </p:sp>
      <p:sp>
        <p:nvSpPr>
          <p:cNvPr id="24" name="Rectangle: Rounded Corners 23">
            <a:extLst>
              <a:ext uri="{FF2B5EF4-FFF2-40B4-BE49-F238E27FC236}">
                <a16:creationId xmlns:a16="http://schemas.microsoft.com/office/drawing/2014/main" id="{7AC81CEF-3FF4-D38F-28B9-A9B95996C0B7}"/>
              </a:ext>
            </a:extLst>
          </p:cNvPr>
          <p:cNvSpPr/>
          <p:nvPr/>
        </p:nvSpPr>
        <p:spPr>
          <a:xfrm>
            <a:off x="7396480" y="1971040"/>
            <a:ext cx="3332480" cy="65024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lớn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một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chút</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680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B467303-8DAF-5180-6AD8-205A7A4105BC}"/>
              </a:ext>
            </a:extLst>
          </p:cNvPr>
          <p:cNvGraphicFramePr>
            <a:graphicFrameLocks noGrp="1"/>
          </p:cNvGraphicFramePr>
          <p:nvPr>
            <p:extLst>
              <p:ext uri="{D42A27DB-BD31-4B8C-83A1-F6EECF244321}">
                <p14:modId xmlns:p14="http://schemas.microsoft.com/office/powerpoint/2010/main" val="3650385853"/>
              </p:ext>
            </p:extLst>
          </p:nvPr>
        </p:nvGraphicFramePr>
        <p:xfrm>
          <a:off x="731520" y="1432561"/>
          <a:ext cx="10789920" cy="3047999"/>
        </p:xfrm>
        <a:graphic>
          <a:graphicData uri="http://schemas.openxmlformats.org/drawingml/2006/table">
            <a:tbl>
              <a:tblPr/>
              <a:tblGrid>
                <a:gridCol w="3078480">
                  <a:extLst>
                    <a:ext uri="{9D8B030D-6E8A-4147-A177-3AD203B41FA5}">
                      <a16:colId xmlns:a16="http://schemas.microsoft.com/office/drawing/2014/main" val="386567536"/>
                    </a:ext>
                  </a:extLst>
                </a:gridCol>
                <a:gridCol w="4114800">
                  <a:extLst>
                    <a:ext uri="{9D8B030D-6E8A-4147-A177-3AD203B41FA5}">
                      <a16:colId xmlns:a16="http://schemas.microsoft.com/office/drawing/2014/main" val="3505082933"/>
                    </a:ext>
                  </a:extLst>
                </a:gridCol>
                <a:gridCol w="3596640">
                  <a:extLst>
                    <a:ext uri="{9D8B030D-6E8A-4147-A177-3AD203B41FA5}">
                      <a16:colId xmlns:a16="http://schemas.microsoft.com/office/drawing/2014/main" val="2322384378"/>
                    </a:ext>
                  </a:extLst>
                </a:gridCol>
              </a:tblGrid>
              <a:tr h="839491">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7 </a:t>
                      </a:r>
                      <a:r>
                        <a:rPr lang="en-US" sz="3200" b="1" dirty="0" err="1">
                          <a:solidFill>
                            <a:srgbClr val="000000"/>
                          </a:solidFill>
                          <a:effectLst/>
                          <a:latin typeface="Cambria" panose="02040503050406030204" pitchFamily="18" charset="0"/>
                          <a:ea typeface="Cambria" panose="02040503050406030204" pitchFamily="18" charset="0"/>
                        </a:rPr>
                        <a:t>tuổi</a:t>
                      </a:r>
                      <a:endParaRPr lang="en-US"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8 – 9 </a:t>
                      </a:r>
                      <a:r>
                        <a:rPr lang="en-US" sz="3200" b="1" dirty="0" err="1">
                          <a:solidFill>
                            <a:srgbClr val="000000"/>
                          </a:solidFill>
                          <a:effectLst/>
                          <a:latin typeface="Cambria" panose="02040503050406030204" pitchFamily="18" charset="0"/>
                          <a:ea typeface="Cambria" panose="02040503050406030204" pitchFamily="18" charset="0"/>
                        </a:rPr>
                        <a:t>tuổi</a:t>
                      </a:r>
                      <a:endParaRPr lang="en-US"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Lớn hơn một chút</a:t>
                      </a:r>
                      <a:endParaRPr lang="vi-VN" sz="32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64919143"/>
                  </a:ext>
                </a:extLst>
              </a:tr>
              <a:tr h="2208508">
                <a:tc>
                  <a:txBody>
                    <a:bodyPr/>
                    <a:lstStyle/>
                    <a:p>
                      <a:pPr algn="ctr"/>
                      <a:r>
                        <a:rPr lang="pl-PL" sz="3600" dirty="0">
                          <a:solidFill>
                            <a:srgbClr val="000000"/>
                          </a:solidFill>
                          <a:effectLst/>
                          <a:latin typeface="Cambria" panose="02040503050406030204" pitchFamily="18" charset="0"/>
                          <a:ea typeface="Cambria" panose="02040503050406030204" pitchFamily="18" charset="0"/>
                        </a:rPr>
                        <a:t>Đọc hết sách do ba mua.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600" dirty="0">
                          <a:solidFill>
                            <a:srgbClr val="000000"/>
                          </a:solidFill>
                          <a:effectLst/>
                          <a:latin typeface="Cambria" panose="02040503050406030204" pitchFamily="18" charset="0"/>
                          <a:ea typeface="Cambria" panose="02040503050406030204" pitchFamily="18" charset="0"/>
                        </a:rPr>
                        <a:t>Đọc hết rương truyện của ông thợ hớt tóc trong làng.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600" dirty="0" err="1">
                          <a:solidFill>
                            <a:srgbClr val="000000"/>
                          </a:solidFill>
                          <a:effectLst/>
                          <a:latin typeface="Cambria" panose="02040503050406030204" pitchFamily="18" charset="0"/>
                          <a:ea typeface="Cambria" panose="02040503050406030204" pitchFamily="18" charset="0"/>
                        </a:rPr>
                        <a:t>Đọc</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các</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tác</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phẩm</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văn</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học</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nổi</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tiếng</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thế</a:t>
                      </a:r>
                      <a:r>
                        <a:rPr lang="en-US" sz="3600" dirty="0">
                          <a:solidFill>
                            <a:srgbClr val="000000"/>
                          </a:solidFill>
                          <a:effectLst/>
                          <a:latin typeface="Cambria" panose="02040503050406030204" pitchFamily="18" charset="0"/>
                          <a:ea typeface="Cambria" panose="02040503050406030204" pitchFamily="18" charset="0"/>
                        </a:rPr>
                        <a:t> </a:t>
                      </a:r>
                      <a:r>
                        <a:rPr lang="en-US" sz="3600" dirty="0" err="1">
                          <a:solidFill>
                            <a:srgbClr val="000000"/>
                          </a:solidFill>
                          <a:effectLst/>
                          <a:latin typeface="Cambria" panose="02040503050406030204" pitchFamily="18" charset="0"/>
                          <a:ea typeface="Cambria" panose="02040503050406030204" pitchFamily="18" charset="0"/>
                        </a:rPr>
                        <a:t>giới</a:t>
                      </a:r>
                      <a:r>
                        <a:rPr lang="en-US" sz="3600" dirty="0">
                          <a:solidFill>
                            <a:srgbClr val="000000"/>
                          </a:solidFill>
                          <a:effectLst/>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8801190"/>
                  </a:ext>
                </a:extLst>
              </a:tr>
            </a:tbl>
          </a:graphicData>
        </a:graphic>
      </p:graphicFrame>
    </p:spTree>
    <p:extLst>
      <p:ext uri="{BB962C8B-B14F-4D97-AF65-F5344CB8AC3E}">
        <p14:creationId xmlns:p14="http://schemas.microsoft.com/office/powerpoint/2010/main" val="292821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E084B2-D6ED-1593-2729-EDB5E6D8B7F6}"/>
              </a:ext>
            </a:extLst>
          </p:cNvPr>
          <p:cNvGrpSpPr/>
          <p:nvPr/>
        </p:nvGrpSpPr>
        <p:grpSpPr>
          <a:xfrm>
            <a:off x="1722012" y="477106"/>
            <a:ext cx="9152656" cy="1200329"/>
            <a:chOff x="1488332" y="641695"/>
            <a:chExt cx="9152656" cy="1200329"/>
          </a:xfrm>
        </p:grpSpPr>
        <p:sp>
          <p:nvSpPr>
            <p:cNvPr id="3" name="Rectangle: Rounded Corners 2">
              <a:extLst>
                <a:ext uri="{FF2B5EF4-FFF2-40B4-BE49-F238E27FC236}">
                  <a16:creationId xmlns:a16="http://schemas.microsoft.com/office/drawing/2014/main" id="{B5CFF181-36A0-14BA-48A1-F1D407BF57DA}"/>
                </a:ext>
              </a:extLst>
            </p:cNvPr>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2F4F0A9F-5D1A-2E48-0BAF-1BD2EAE25AAC}"/>
                </a:ext>
              </a:extLst>
            </p:cNvPr>
            <p:cNvSpPr txBox="1"/>
            <p:nvPr/>
          </p:nvSpPr>
          <p:spPr>
            <a:xfrm>
              <a:off x="1551012" y="641695"/>
              <a:ext cx="9089976" cy="120032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i="0" dirty="0">
                  <a:solidFill>
                    <a:srgbClr val="000000"/>
                  </a:solidFill>
                  <a:effectLst/>
                  <a:latin typeface="Cambria" panose="02040503050406030204" pitchFamily="18" charset="0"/>
                  <a:ea typeface="Cambria" panose="02040503050406030204" pitchFamily="18" charset="0"/>
                </a:rPr>
                <a:t>4. </a:t>
              </a:r>
              <a:r>
                <a:rPr lang="vi-VN" sz="3600" b="1" i="0" dirty="0">
                  <a:solidFill>
                    <a:srgbClr val="000000"/>
                  </a:solidFill>
                  <a:effectLst/>
                  <a:latin typeface="Cambria" panose="02040503050406030204" pitchFamily="18" charset="0"/>
                  <a:ea typeface="Cambria" panose="02040503050406030204" pitchFamily="18" charset="0"/>
                </a:rPr>
                <a:t>Những trang sách có ý nghĩa như thế nào đối với bạn nhỏ?</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6" name="TextBox 5">
            <a:extLst>
              <a:ext uri="{FF2B5EF4-FFF2-40B4-BE49-F238E27FC236}">
                <a16:creationId xmlns:a16="http://schemas.microsoft.com/office/drawing/2014/main" id="{778220EA-DF6D-F8F4-ABDA-16D856157BEA}"/>
              </a:ext>
            </a:extLst>
          </p:cNvPr>
          <p:cNvSpPr txBox="1"/>
          <p:nvPr/>
        </p:nvSpPr>
        <p:spPr>
          <a:xfrm>
            <a:off x="664712" y="2039861"/>
            <a:ext cx="10856727" cy="2308324"/>
          </a:xfrm>
          <a:prstGeom prst="rect">
            <a:avLst/>
          </a:prstGeom>
          <a:noFill/>
        </p:spPr>
        <p:txBody>
          <a:bodyPr wrap="square">
            <a:spAutoFit/>
          </a:bodyPr>
          <a:lstStyle/>
          <a:p>
            <a:pPr algn="just"/>
            <a:r>
              <a:rPr lang="en-US" sz="3600" b="1" dirty="0">
                <a:solidFill>
                  <a:srgbClr val="2E6C74"/>
                </a:solidFill>
                <a:latin typeface="Cambria" panose="02040503050406030204" pitchFamily="18" charset="0"/>
                <a:ea typeface="Times New Roman" panose="02020603050405020304" pitchFamily="18" charset="0"/>
              </a:rPr>
              <a:t>   </a:t>
            </a:r>
            <a:r>
              <a:rPr lang="vi-VN" sz="3600" b="1" dirty="0">
                <a:solidFill>
                  <a:srgbClr val="2E6C74"/>
                </a:solidFill>
                <a:latin typeface="Cambria" panose="02040503050406030204" pitchFamily="18" charset="0"/>
                <a:ea typeface="Times New Roman" panose="02020603050405020304" pitchFamily="18" charset="0"/>
              </a:rPr>
              <a:t>Những trang sách đã mang đến cho bạn nhỏ rất nhiều cảm xúc và nhiều trải nghiệm, bồi đắp tâm hồn, làm giàu có và làm trưởng thành tình cảm một đứa bé, phát triển trí tưởng tượng... </a:t>
            </a:r>
            <a:endParaRPr lang="en-US" sz="3200" b="1" dirty="0">
              <a:solidFill>
                <a:srgbClr val="2E6C74"/>
              </a:solidFill>
              <a:effectLst/>
              <a:latin typeface="Cambria" panose="020405030504060302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AF81793D-C688-FB82-B5B6-5C1DB4C19261}"/>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8" name="Picture 7">
            <a:extLst>
              <a:ext uri="{FF2B5EF4-FFF2-40B4-BE49-F238E27FC236}">
                <a16:creationId xmlns:a16="http://schemas.microsoft.com/office/drawing/2014/main" id="{605AE2C1-F411-E441-8342-45D5FDB1A14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67119" y="4551006"/>
            <a:ext cx="4834863" cy="1959443"/>
          </a:xfrm>
          <a:prstGeom prst="rect">
            <a:avLst/>
          </a:prstGeom>
        </p:spPr>
      </p:pic>
    </p:spTree>
    <p:extLst>
      <p:ext uri="{BB962C8B-B14F-4D97-AF65-F5344CB8AC3E}">
        <p14:creationId xmlns:p14="http://schemas.microsoft.com/office/powerpoint/2010/main" val="160907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284303-AEC9-C908-2674-5B6C8A9D4329}"/>
              </a:ext>
            </a:extLst>
          </p:cNvPr>
          <p:cNvGrpSpPr/>
          <p:nvPr/>
        </p:nvGrpSpPr>
        <p:grpSpPr>
          <a:xfrm>
            <a:off x="833120" y="771746"/>
            <a:ext cx="9858668" cy="1798733"/>
            <a:chOff x="1488332" y="641695"/>
            <a:chExt cx="9152656" cy="1798733"/>
          </a:xfrm>
        </p:grpSpPr>
        <p:sp>
          <p:nvSpPr>
            <p:cNvPr id="3" name="Rectangle: Rounded Corners 2">
              <a:extLst>
                <a:ext uri="{FF2B5EF4-FFF2-40B4-BE49-F238E27FC236}">
                  <a16:creationId xmlns:a16="http://schemas.microsoft.com/office/drawing/2014/main" id="{E1531A17-5D06-DD8A-51FC-7A1403A09B8B}"/>
                </a:ext>
              </a:extLst>
            </p:cNvPr>
            <p:cNvSpPr/>
            <p:nvPr/>
          </p:nvSpPr>
          <p:spPr>
            <a:xfrm>
              <a:off x="1488332" y="641695"/>
              <a:ext cx="9017540" cy="1798733"/>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F79AA5C2-CB9F-2393-C460-30E3112458A7}"/>
                </a:ext>
              </a:extLst>
            </p:cNvPr>
            <p:cNvSpPr txBox="1"/>
            <p:nvPr/>
          </p:nvSpPr>
          <p:spPr>
            <a:xfrm>
              <a:off x="1551012" y="641695"/>
              <a:ext cx="9089976" cy="1754326"/>
            </a:xfrm>
            <a:prstGeom prst="rect">
              <a:avLst/>
            </a:prstGeom>
            <a:noFill/>
          </p:spPr>
          <p:txBody>
            <a:bodyPr wrap="square">
              <a:spAutoFit/>
            </a:bodyPr>
            <a:lstStyle/>
            <a:p>
              <a:pPr marL="0" marR="0" algn="ctr">
                <a:spcBef>
                  <a:spcPts val="0"/>
                </a:spcBef>
                <a:spcAft>
                  <a:spcPts val="0"/>
                </a:spcAft>
              </a:pPr>
              <a:r>
                <a:rPr lang="nl-NL" sz="36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Em từng được nghe người thân kể những câu chuyện nào? Hãy chia sẻ với bạn câu chuyện mà em nhớ nhất. </a:t>
              </a:r>
              <a:endParaRPr lang="en-US" sz="3600" b="1" dirty="0">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23CE366E-08B7-0396-3A12-2BD6E85C3BF6}"/>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8" name="Picture 7">
            <a:extLst>
              <a:ext uri="{FF2B5EF4-FFF2-40B4-BE49-F238E27FC236}">
                <a16:creationId xmlns:a16="http://schemas.microsoft.com/office/drawing/2014/main" id="{9AEA434E-6FA2-C2B4-CC20-860B734194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54494" y="3525116"/>
            <a:ext cx="5923073" cy="3018144"/>
          </a:xfrm>
          <a:prstGeom prst="rect">
            <a:avLst/>
          </a:prstGeom>
        </p:spPr>
      </p:pic>
    </p:spTree>
    <p:extLst>
      <p:ext uri="{BB962C8B-B14F-4D97-AF65-F5344CB8AC3E}">
        <p14:creationId xmlns:p14="http://schemas.microsoft.com/office/powerpoint/2010/main" val="100845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E084B2-D6ED-1593-2729-EDB5E6D8B7F6}"/>
              </a:ext>
            </a:extLst>
          </p:cNvPr>
          <p:cNvGrpSpPr/>
          <p:nvPr/>
        </p:nvGrpSpPr>
        <p:grpSpPr>
          <a:xfrm>
            <a:off x="975360" y="477106"/>
            <a:ext cx="10546080" cy="1200329"/>
            <a:chOff x="1488332" y="641695"/>
            <a:chExt cx="9152656" cy="1200329"/>
          </a:xfrm>
        </p:grpSpPr>
        <p:sp>
          <p:nvSpPr>
            <p:cNvPr id="3" name="Rectangle: Rounded Corners 2">
              <a:extLst>
                <a:ext uri="{FF2B5EF4-FFF2-40B4-BE49-F238E27FC236}">
                  <a16:creationId xmlns:a16="http://schemas.microsoft.com/office/drawing/2014/main" id="{B5CFF181-36A0-14BA-48A1-F1D407BF57DA}"/>
                </a:ext>
              </a:extLst>
            </p:cNvPr>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2F4F0A9F-5D1A-2E48-0BAF-1BD2EAE25AAC}"/>
                </a:ext>
              </a:extLst>
            </p:cNvPr>
            <p:cNvSpPr txBox="1"/>
            <p:nvPr/>
          </p:nvSpPr>
          <p:spPr>
            <a:xfrm>
              <a:off x="1551012" y="641695"/>
              <a:ext cx="908997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5.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việc các em của bạn nhỏ rất háo hức được nghe anh kể chuyện thể hiện điều gì?</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778220EA-DF6D-F8F4-ABDA-16D856157BEA}"/>
              </a:ext>
            </a:extLst>
          </p:cNvPr>
          <p:cNvSpPr txBox="1"/>
          <p:nvPr/>
        </p:nvSpPr>
        <p:spPr>
          <a:xfrm>
            <a:off x="664712" y="2039861"/>
            <a:ext cx="10856727" cy="2554545"/>
          </a:xfrm>
          <a:prstGeom prst="rect">
            <a:avLst/>
          </a:prstGeom>
          <a:noFill/>
        </p:spPr>
        <p:txBody>
          <a:bodyPr wrap="square">
            <a:spAutoFit/>
          </a:bodyPr>
          <a:lstStyle/>
          <a:p>
            <a:pPr lvl="0" algn="just"/>
            <a:r>
              <a:rPr lang="en-US" sz="3200" b="1" dirty="0">
                <a:solidFill>
                  <a:srgbClr val="2E6C74"/>
                </a:solidFill>
                <a:latin typeface="Cambria" panose="02040503050406030204" pitchFamily="18" charset="0"/>
                <a:ea typeface="Times New Roman" panose="02020603050405020304" pitchFamily="18" charset="0"/>
              </a:rPr>
              <a:t>   </a:t>
            </a:r>
            <a:r>
              <a:rPr lang="vi-VN" sz="3200" b="1" dirty="0">
                <a:solidFill>
                  <a:srgbClr val="2E6C74"/>
                </a:solidFill>
                <a:latin typeface="Cambria" panose="02040503050406030204" pitchFamily="18" charset="0"/>
                <a:ea typeface="Times New Roman" panose="02020603050405020304" pitchFamily="18" charset="0"/>
              </a:rPr>
              <a:t>VD: Việc bà và chú kể chuyện cho bạn nhỏ, rồi bạn nhỏ lại kể chuyện cho các em nói lên sự tiếp nối trong gia đình bạn nhỏ, tạo thành một thói quen tốt, được duy trì một cách tự nhiên. Thói quen ấy giúp tất cả các thành viên đam mê đọc sách. </a:t>
            </a:r>
            <a:endParaRPr kumimoji="0" lang="en-US" sz="2800" b="1" i="0" u="none" strike="noStrike" kern="1200" cap="none" spc="0" normalizeH="0" baseline="0" noProof="0" dirty="0">
              <a:ln>
                <a:noFill/>
              </a:ln>
              <a:solidFill>
                <a:srgbClr val="2E6C74"/>
              </a:solidFill>
              <a:effectLst/>
              <a:uLnTx/>
              <a:uFillTx/>
              <a:latin typeface="Cambria" panose="02040503050406030204" pitchFamily="18" charset="0"/>
              <a:ea typeface="Times New Roman" panose="02020603050405020304" pitchFamily="18" charset="0"/>
              <a:cs typeface="+mn-cs"/>
            </a:endParaRPr>
          </a:p>
        </p:txBody>
      </p:sp>
      <p:pic>
        <p:nvPicPr>
          <p:cNvPr id="7" name="Picture 6">
            <a:extLst>
              <a:ext uri="{FF2B5EF4-FFF2-40B4-BE49-F238E27FC236}">
                <a16:creationId xmlns:a16="http://schemas.microsoft.com/office/drawing/2014/main" id="{AF81793D-C688-FB82-B5B6-5C1DB4C19261}"/>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5" name="Picture 4">
            <a:extLst>
              <a:ext uri="{FF2B5EF4-FFF2-40B4-BE49-F238E27FC236}">
                <a16:creationId xmlns:a16="http://schemas.microsoft.com/office/drawing/2014/main" id="{ADFCB732-402A-0724-E0E9-9A3A2718D2F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73524" y="4393048"/>
            <a:ext cx="2918416" cy="2346292"/>
          </a:xfrm>
          <a:prstGeom prst="rect">
            <a:avLst/>
          </a:prstGeom>
        </p:spPr>
      </p:pic>
    </p:spTree>
    <p:extLst>
      <p:ext uri="{BB962C8B-B14F-4D97-AF65-F5344CB8AC3E}">
        <p14:creationId xmlns:p14="http://schemas.microsoft.com/office/powerpoint/2010/main" val="62336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25033C4-2225-73D5-1BE8-D2B84E73D740}"/>
              </a:ext>
            </a:extLst>
          </p:cNvPr>
          <p:cNvSpPr txBox="1"/>
          <p:nvPr/>
        </p:nvSpPr>
        <p:spPr>
          <a:xfrm>
            <a:off x="1794001" y="2027470"/>
            <a:ext cx="9168639" cy="2992614"/>
          </a:xfrm>
          <a:prstGeom prst="rect">
            <a:avLst/>
          </a:prstGeom>
          <a:noFill/>
        </p:spPr>
        <p:txBody>
          <a:bodyPr wrap="square">
            <a:spAutoFit/>
          </a:bodyPr>
          <a:lstStyle/>
          <a:p>
            <a:pPr algn="just">
              <a:lnSpc>
                <a:spcPct val="120000"/>
              </a:lnSpc>
            </a:pPr>
            <a:r>
              <a:rPr lang="vi-VN" sz="3200" b="1" dirty="0">
                <a:latin typeface="Cambria" panose="02040503050406030204" pitchFamily="18" charset="0"/>
                <a:ea typeface="Times New Roman" panose="02020603050405020304" pitchFamily="18" charset="0"/>
              </a:rPr>
              <a:t>Những trang sách gắn liền với tuổi thơ: những câu chuyện được nghe, những bài học được đọc – đã nuôi lớn tâm hồn những bạn nhỏ. Khát khao được đọc sách, được khám phá nhiều câu chuyện qua trải nghiệm đọc là điều quý giá.</a:t>
            </a:r>
            <a:endParaRPr lang="en-US" sz="2800" b="1" dirty="0">
              <a:effectLst/>
              <a:latin typeface="Cambria" panose="020405030504060302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F33F4F28-8C05-3FF3-C117-4B699ACFA028}"/>
              </a:ext>
            </a:extLst>
          </p:cNvPr>
          <p:cNvPicPr>
            <a:picLocks noChangeAspect="1"/>
          </p:cNvPicPr>
          <p:nvPr/>
        </p:nvPicPr>
        <p:blipFill>
          <a:blip r:embed="rId3"/>
          <a:stretch>
            <a:fillRect/>
          </a:stretch>
        </p:blipFill>
        <p:spPr>
          <a:xfrm>
            <a:off x="-571321" y="6098214"/>
            <a:ext cx="2188654" cy="890093"/>
          </a:xfrm>
          <a:prstGeom prst="rect">
            <a:avLst/>
          </a:prstGeom>
        </p:spPr>
      </p:pic>
      <p:pic>
        <p:nvPicPr>
          <p:cNvPr id="7" name="Picture 6">
            <a:extLst>
              <a:ext uri="{FF2B5EF4-FFF2-40B4-BE49-F238E27FC236}">
                <a16:creationId xmlns:a16="http://schemas.microsoft.com/office/drawing/2014/main" id="{BC9FEED7-C086-C9A4-2403-95A245652ABB}"/>
              </a:ext>
            </a:extLst>
          </p:cNvPr>
          <p:cNvPicPr>
            <a:picLocks noChangeAspect="1"/>
          </p:cNvPicPr>
          <p:nvPr/>
        </p:nvPicPr>
        <p:blipFill>
          <a:blip r:embed="rId4"/>
          <a:stretch>
            <a:fillRect/>
          </a:stretch>
        </p:blipFill>
        <p:spPr>
          <a:xfrm>
            <a:off x="4300863" y="234500"/>
            <a:ext cx="4444369" cy="1499746"/>
          </a:xfrm>
          <a:prstGeom prst="rect">
            <a:avLst/>
          </a:prstGeom>
        </p:spPr>
      </p:pic>
    </p:spTree>
    <p:extLst>
      <p:ext uri="{BB962C8B-B14F-4D97-AF65-F5344CB8AC3E}">
        <p14:creationId xmlns:p14="http://schemas.microsoft.com/office/powerpoint/2010/main" val="9798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A7AA5B-7A25-2D91-0E91-BD734BA2E7F2}"/>
              </a:ext>
            </a:extLst>
          </p:cNvPr>
          <p:cNvPicPr>
            <a:picLocks noChangeAspect="1"/>
          </p:cNvPicPr>
          <p:nvPr/>
        </p:nvPicPr>
        <p:blipFill>
          <a:blip r:embed="rId3"/>
          <a:stretch>
            <a:fillRect/>
          </a:stretch>
        </p:blipFill>
        <p:spPr>
          <a:xfrm>
            <a:off x="-571321" y="6098214"/>
            <a:ext cx="2188654" cy="890093"/>
          </a:xfrm>
          <a:prstGeom prst="rect">
            <a:avLst/>
          </a:prstGeom>
        </p:spPr>
      </p:pic>
      <p:pic>
        <p:nvPicPr>
          <p:cNvPr id="10" name="Picture 9">
            <a:extLst>
              <a:ext uri="{FF2B5EF4-FFF2-40B4-BE49-F238E27FC236}">
                <a16:creationId xmlns:a16="http://schemas.microsoft.com/office/drawing/2014/main" id="{78240D7F-D814-3965-5739-C387D7B1F633}"/>
              </a:ext>
            </a:extLst>
          </p:cNvPr>
          <p:cNvPicPr>
            <a:picLocks noChangeAspect="1"/>
          </p:cNvPicPr>
          <p:nvPr/>
        </p:nvPicPr>
        <p:blipFill>
          <a:blip r:embed="rId4"/>
          <a:stretch>
            <a:fillRect/>
          </a:stretch>
        </p:blipFill>
        <p:spPr>
          <a:xfrm>
            <a:off x="1048616" y="1408715"/>
            <a:ext cx="6713710" cy="3918047"/>
          </a:xfrm>
          <a:prstGeom prst="rect">
            <a:avLst/>
          </a:prstGeom>
        </p:spPr>
      </p:pic>
      <p:pic>
        <p:nvPicPr>
          <p:cNvPr id="4" name="Picture 3">
            <a:extLst>
              <a:ext uri="{FF2B5EF4-FFF2-40B4-BE49-F238E27FC236}">
                <a16:creationId xmlns:a16="http://schemas.microsoft.com/office/drawing/2014/main" id="{90AD51B0-F0F3-DE14-2911-C2C02FE50BF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096000" y="1408715"/>
            <a:ext cx="5524412" cy="4558124"/>
          </a:xfrm>
          <a:prstGeom prst="rect">
            <a:avLst/>
          </a:prstGeom>
        </p:spPr>
      </p:pic>
    </p:spTree>
    <p:extLst>
      <p:ext uri="{BB962C8B-B14F-4D97-AF65-F5344CB8AC3E}">
        <p14:creationId xmlns:p14="http://schemas.microsoft.com/office/powerpoint/2010/main" val="20375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6AF2C0-AE51-F5E3-ED2F-89120DAB2AEC}"/>
              </a:ext>
            </a:extLst>
          </p:cNvPr>
          <p:cNvSpPr txBox="1"/>
          <p:nvPr/>
        </p:nvSpPr>
        <p:spPr>
          <a:xfrm>
            <a:off x="314960" y="1121393"/>
            <a:ext cx="11379200" cy="44781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Tôi nghĩ trẻ em trên khắp thế giới đều thích nghe chuyện giống tôi. Ba tôi đi làm xa nên những câu chuyện đầu tiên tôi nghe được là từ bà tôi và chú tôi. Bà kể tôi nghe chuyện </a:t>
            </a:r>
            <a:r>
              <a:rPr kumimoji="0" lang="vi-VN" sz="19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Tấm Cám, Thạch Sanh, Cây tre trăm đốt, Đôi hài bảy dặm</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Chú tôi lại thích kể chuyện Tôn Ngộ Không và một số truyện trong </a:t>
            </a:r>
            <a:r>
              <a:rPr kumimoji="0" lang="vi-VN" sz="19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Nghìn lẻ một đêm</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 và chú tôi kể mãi cũng hết chuyện. Từ khi nghe chú tôi mách những câu chuyện đó và vô số những câu chuyện tương tự được viết trong các cuốn sách, tôi cố gắng học chữ để tự mình khám phá thế giới kì diệu kia.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Bảy tuổi, tôi mê mẩn với những cuốn sách ba tôi mua về. Tám, chín tuổi, tôi đã mày mò đọc hết rương truyện Trung Hoa của ông thợ hớt tóc trong làng. Rồi tôi tìm đến </a:t>
            </a:r>
            <a:r>
              <a:rPr kumimoji="0" lang="vi-VN" sz="19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Không gia đình, Những người khốn khổ,…</a:t>
            </a:r>
            <a:endPar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và đặc biệt mở rộng đến vô biên bờ cõi của trí tưởng tượng.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Rồi tới lượt mấy đứa em nhỏ của tôi lại tranh nhau nằm gần tôi vào mỗi buổi tối, nhao nhao: Anh Hai kể chuyện đi, anh Hai!.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Tôi vẫn luôn biết ơn cả nhà đã tạo cho tôi thói quen đọc sách một cách tự nhiên như vậy. Nhờ thói quen ấy, nhu cầu đọc sách đã nảy mầm và trở thành một khát khao trong tôi, như cỏ cây khát ánh sáng và khí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(Nguyễn Nhật Ánh)</a:t>
            </a:r>
          </a:p>
        </p:txBody>
      </p:sp>
      <p:pic>
        <p:nvPicPr>
          <p:cNvPr id="4" name="Picture 3">
            <a:extLst>
              <a:ext uri="{FF2B5EF4-FFF2-40B4-BE49-F238E27FC236}">
                <a16:creationId xmlns:a16="http://schemas.microsoft.com/office/drawing/2014/main" id="{AFC3CD16-996E-1F2D-8691-2476811DC338}"/>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6" name="Picture 5">
            <a:extLst>
              <a:ext uri="{FF2B5EF4-FFF2-40B4-BE49-F238E27FC236}">
                <a16:creationId xmlns:a16="http://schemas.microsoft.com/office/drawing/2014/main" id="{E68163D1-CAAA-7AC1-C0CD-6BD8DF1DAD0A}"/>
              </a:ext>
            </a:extLst>
          </p:cNvPr>
          <p:cNvPicPr>
            <a:picLocks noChangeAspect="1"/>
          </p:cNvPicPr>
          <p:nvPr/>
        </p:nvPicPr>
        <p:blipFill>
          <a:blip r:embed="rId3"/>
          <a:stretch>
            <a:fillRect/>
          </a:stretch>
        </p:blipFill>
        <p:spPr>
          <a:xfrm>
            <a:off x="3146250" y="419575"/>
            <a:ext cx="6956139" cy="755970"/>
          </a:xfrm>
          <a:prstGeom prst="rect">
            <a:avLst/>
          </a:prstGeom>
        </p:spPr>
      </p:pic>
    </p:spTree>
    <p:extLst>
      <p:ext uri="{BB962C8B-B14F-4D97-AF65-F5344CB8AC3E}">
        <p14:creationId xmlns:p14="http://schemas.microsoft.com/office/powerpoint/2010/main" val="53267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EA85D-6297-0BF0-850F-A0DED9580A84}"/>
              </a:ext>
            </a:extLst>
          </p:cNvPr>
          <p:cNvPicPr>
            <a:picLocks noChangeAspect="1"/>
          </p:cNvPicPr>
          <p:nvPr/>
        </p:nvPicPr>
        <p:blipFill>
          <a:blip r:embed="rId3"/>
          <a:stretch>
            <a:fillRect/>
          </a:stretch>
        </p:blipFill>
        <p:spPr>
          <a:xfrm>
            <a:off x="-571321" y="6098214"/>
            <a:ext cx="2188654" cy="890093"/>
          </a:xfrm>
          <a:prstGeom prst="rect">
            <a:avLst/>
          </a:prstGeom>
        </p:spPr>
      </p:pic>
      <p:pic>
        <p:nvPicPr>
          <p:cNvPr id="2" name="Picture 1">
            <a:extLst>
              <a:ext uri="{FF2B5EF4-FFF2-40B4-BE49-F238E27FC236}">
                <a16:creationId xmlns:a16="http://schemas.microsoft.com/office/drawing/2014/main" id="{B35BC2D2-BFDB-8D14-18C5-83AE83FA653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39754" y="2816382"/>
            <a:ext cx="2918416" cy="2346292"/>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74B72764-C562-DF25-AC9A-330C8AA5E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6046" y="1261558"/>
            <a:ext cx="8315665" cy="6425741"/>
          </a:xfrm>
          <a:prstGeom prst="rect">
            <a:avLst/>
          </a:prstGeom>
        </p:spPr>
      </p:pic>
    </p:spTree>
    <p:extLst>
      <p:ext uri="{BB962C8B-B14F-4D97-AF65-F5344CB8AC3E}">
        <p14:creationId xmlns:p14="http://schemas.microsoft.com/office/powerpoint/2010/main" val="49607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E084B2-D6ED-1593-2729-EDB5E6D8B7F6}"/>
              </a:ext>
            </a:extLst>
          </p:cNvPr>
          <p:cNvGrpSpPr/>
          <p:nvPr/>
        </p:nvGrpSpPr>
        <p:grpSpPr>
          <a:xfrm>
            <a:off x="1722012" y="477107"/>
            <a:ext cx="9152656" cy="711614"/>
            <a:chOff x="1488332" y="641695"/>
            <a:chExt cx="9152656" cy="1200329"/>
          </a:xfrm>
        </p:grpSpPr>
        <p:sp>
          <p:nvSpPr>
            <p:cNvPr id="3" name="Rectangle: Rounded Corners 2">
              <a:extLst>
                <a:ext uri="{FF2B5EF4-FFF2-40B4-BE49-F238E27FC236}">
                  <a16:creationId xmlns:a16="http://schemas.microsoft.com/office/drawing/2014/main" id="{B5CFF181-36A0-14BA-48A1-F1D407BF57DA}"/>
                </a:ext>
              </a:extLst>
            </p:cNvPr>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2F4F0A9F-5D1A-2E48-0BAF-1BD2EAE25AAC}"/>
                </a:ext>
              </a:extLst>
            </p:cNvPr>
            <p:cNvSpPr txBox="1"/>
            <p:nvPr/>
          </p:nvSpPr>
          <p:spPr>
            <a:xfrm>
              <a:off x="1551012" y="641695"/>
              <a:ext cx="908997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Tìm nghĩa cho các từ dưới đây:</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AF81793D-C688-FB82-B5B6-5C1DB4C19261}"/>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10" name="Picture 9">
            <a:extLst>
              <a:ext uri="{FF2B5EF4-FFF2-40B4-BE49-F238E27FC236}">
                <a16:creationId xmlns:a16="http://schemas.microsoft.com/office/drawing/2014/main" id="{B1ADC63D-9D5A-5827-E18E-5A2E9099D73C}"/>
              </a:ext>
            </a:extLst>
          </p:cNvPr>
          <p:cNvPicPr>
            <a:picLocks noChangeAspect="1"/>
          </p:cNvPicPr>
          <p:nvPr/>
        </p:nvPicPr>
        <p:blipFill>
          <a:blip r:embed="rId3"/>
          <a:stretch>
            <a:fillRect/>
          </a:stretch>
        </p:blipFill>
        <p:spPr>
          <a:xfrm>
            <a:off x="1026477" y="1681162"/>
            <a:ext cx="9732963" cy="905659"/>
          </a:xfrm>
          <a:prstGeom prst="rect">
            <a:avLst/>
          </a:prstGeom>
        </p:spPr>
      </p:pic>
      <p:sp>
        <p:nvSpPr>
          <p:cNvPr id="11" name="TextBox 10">
            <a:extLst>
              <a:ext uri="{FF2B5EF4-FFF2-40B4-BE49-F238E27FC236}">
                <a16:creationId xmlns:a16="http://schemas.microsoft.com/office/drawing/2014/main" id="{A07EF148-3D9A-9AA7-36A6-DEE55AE84CF0}"/>
              </a:ext>
            </a:extLst>
          </p:cNvPr>
          <p:cNvSpPr txBox="1"/>
          <p:nvPr/>
        </p:nvSpPr>
        <p:spPr>
          <a:xfrm>
            <a:off x="1219200" y="3048000"/>
            <a:ext cx="7183120" cy="2862322"/>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a. không hợp lẽ phải</a:t>
            </a:r>
          </a:p>
          <a:p>
            <a:r>
              <a:rPr lang="vi-VN" sz="3600" dirty="0">
                <a:latin typeface="Cambria" panose="02040503050406030204" pitchFamily="18" charset="0"/>
                <a:ea typeface="Cambria" panose="02040503050406030204" pitchFamily="18" charset="0"/>
              </a:rPr>
              <a:t>b. nhiều tới mức không đếm được</a:t>
            </a:r>
          </a:p>
          <a:p>
            <a:r>
              <a:rPr lang="vi-VN" sz="3600" dirty="0">
                <a:latin typeface="Cambria" panose="02040503050406030204" pitchFamily="18" charset="0"/>
                <a:ea typeface="Cambria" panose="02040503050406030204" pitchFamily="18" charset="0"/>
              </a:rPr>
              <a:t>c. không có hình dáng cụ thể</a:t>
            </a:r>
          </a:p>
          <a:p>
            <a:r>
              <a:rPr lang="vi-VN" sz="3600" dirty="0">
                <a:latin typeface="Cambria" panose="02040503050406030204" pitchFamily="18" charset="0"/>
                <a:ea typeface="Cambria" panose="02040503050406030204" pitchFamily="18" charset="0"/>
              </a:rPr>
              <a:t>d. không thể đánh giá được, rất quý</a:t>
            </a:r>
          </a:p>
          <a:p>
            <a:r>
              <a:rPr lang="vi-VN" sz="3600" dirty="0">
                <a:latin typeface="Cambria" panose="02040503050406030204" pitchFamily="18" charset="0"/>
                <a:ea typeface="Cambria" panose="02040503050406030204" pitchFamily="18" charset="0"/>
              </a:rPr>
              <a:t>e. không có giới hạn</a:t>
            </a:r>
            <a:endParaRPr lang="en-US" sz="3600"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A1260050-0773-C159-9B3D-990B36B40F76}"/>
              </a:ext>
            </a:extLst>
          </p:cNvPr>
          <p:cNvSpPr/>
          <p:nvPr/>
        </p:nvSpPr>
        <p:spPr>
          <a:xfrm>
            <a:off x="5344160" y="3149600"/>
            <a:ext cx="1381760" cy="5283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vô</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lí</a:t>
            </a:r>
            <a:endParaRPr lang="en-US" sz="3600" b="1" dirty="0">
              <a:solidFill>
                <a:srgbClr val="FF000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C05722B7-C46D-B607-3267-EFEB6DE90075}"/>
              </a:ext>
            </a:extLst>
          </p:cNvPr>
          <p:cNvSpPr/>
          <p:nvPr/>
        </p:nvSpPr>
        <p:spPr>
          <a:xfrm>
            <a:off x="8036560" y="3647440"/>
            <a:ext cx="1381760" cy="5283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vô</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số</a:t>
            </a:r>
            <a:endParaRPr lang="en-US" sz="3600" b="1" dirty="0">
              <a:solidFill>
                <a:srgbClr val="FF0000"/>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B82D6994-380E-DED6-A727-905197D0A60C}"/>
              </a:ext>
            </a:extLst>
          </p:cNvPr>
          <p:cNvSpPr/>
          <p:nvPr/>
        </p:nvSpPr>
        <p:spPr>
          <a:xfrm>
            <a:off x="6969760" y="4277360"/>
            <a:ext cx="2235200" cy="5283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vô</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hình</a:t>
            </a:r>
            <a:endParaRPr lang="en-US" sz="3600" b="1" dirty="0">
              <a:solidFill>
                <a:srgbClr val="FF0000"/>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A2D792A0-C3F1-D602-AE13-646CC8915DA8}"/>
              </a:ext>
            </a:extLst>
          </p:cNvPr>
          <p:cNvSpPr/>
          <p:nvPr/>
        </p:nvSpPr>
        <p:spPr>
          <a:xfrm>
            <a:off x="8351520" y="4856480"/>
            <a:ext cx="1513840" cy="5283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vô</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giá</a:t>
            </a:r>
            <a:endParaRPr lang="en-US" sz="3600" b="1" dirty="0">
              <a:solidFill>
                <a:srgbClr val="FF0000"/>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A930655D-0B24-B608-20EA-99345FCFC86A}"/>
              </a:ext>
            </a:extLst>
          </p:cNvPr>
          <p:cNvSpPr/>
          <p:nvPr/>
        </p:nvSpPr>
        <p:spPr>
          <a:xfrm>
            <a:off x="5354320" y="5313680"/>
            <a:ext cx="1950720" cy="5283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vô</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biên</a:t>
            </a:r>
            <a:endParaRPr lang="en-US"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469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down)">
                                      <p:cBhvr>
                                        <p:cTn id="15" dur="500"/>
                                        <p:tgtEl>
                                          <p:spTgt spid="11">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ipe(down)">
                                      <p:cBhvr>
                                        <p:cTn id="18" dur="500"/>
                                        <p:tgtEl>
                                          <p:spTgt spid="11">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down)">
                                      <p:cBhvr>
                                        <p:cTn id="21" dur="500"/>
                                        <p:tgtEl>
                                          <p:spTgt spid="11">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wipe(down)">
                                      <p:cBhvr>
                                        <p:cTn id="24" dur="500"/>
                                        <p:tgtEl>
                                          <p:spTgt spid="11">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down)">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E084B2-D6ED-1593-2729-EDB5E6D8B7F6}"/>
              </a:ext>
            </a:extLst>
          </p:cNvPr>
          <p:cNvGrpSpPr/>
          <p:nvPr/>
        </p:nvGrpSpPr>
        <p:grpSpPr>
          <a:xfrm>
            <a:off x="1722012" y="477107"/>
            <a:ext cx="9152656" cy="711614"/>
            <a:chOff x="1488332" y="641695"/>
            <a:chExt cx="9152656" cy="1200329"/>
          </a:xfrm>
        </p:grpSpPr>
        <p:sp>
          <p:nvSpPr>
            <p:cNvPr id="3" name="Rectangle: Rounded Corners 2">
              <a:extLst>
                <a:ext uri="{FF2B5EF4-FFF2-40B4-BE49-F238E27FC236}">
                  <a16:creationId xmlns:a16="http://schemas.microsoft.com/office/drawing/2014/main" id="{B5CFF181-36A0-14BA-48A1-F1D407BF57DA}"/>
                </a:ext>
              </a:extLst>
            </p:cNvPr>
            <p:cNvSpPr/>
            <p:nvPr/>
          </p:nvSpPr>
          <p:spPr>
            <a:xfrm>
              <a:off x="1488332" y="641695"/>
              <a:ext cx="9017540" cy="1200329"/>
            </a:xfrm>
            <a:prstGeom prst="roundRect">
              <a:avLst/>
            </a:prstGeom>
            <a:solidFill>
              <a:srgbClr val="D3EAED"/>
            </a:solidFill>
            <a:ln w="28575" cap="flat" cmpd="sng" algn="ctr">
              <a:solidFill>
                <a:srgbClr val="50AEBA"/>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2F4F0A9F-5D1A-2E48-0BAF-1BD2EAE25AAC}"/>
                </a:ext>
              </a:extLst>
            </p:cNvPr>
            <p:cNvSpPr txBox="1"/>
            <p:nvPr/>
          </p:nvSpPr>
          <p:spPr>
            <a:xfrm>
              <a:off x="1551012" y="641695"/>
              <a:ext cx="9089976" cy="10902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Đặt</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ở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tập</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1.</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AF81793D-C688-FB82-B5B6-5C1DB4C19261}"/>
              </a:ext>
            </a:extLst>
          </p:cNvPr>
          <p:cNvPicPr>
            <a:picLocks noChangeAspect="1"/>
          </p:cNvPicPr>
          <p:nvPr/>
        </p:nvPicPr>
        <p:blipFill>
          <a:blip r:embed="rId2"/>
          <a:stretch>
            <a:fillRect/>
          </a:stretch>
        </p:blipFill>
        <p:spPr>
          <a:xfrm>
            <a:off x="-571321" y="6098214"/>
            <a:ext cx="2188654" cy="890093"/>
          </a:xfrm>
          <a:prstGeom prst="rect">
            <a:avLst/>
          </a:prstGeom>
        </p:spPr>
      </p:pic>
      <p:sp>
        <p:nvSpPr>
          <p:cNvPr id="5" name="TextBox 4">
            <a:extLst>
              <a:ext uri="{FF2B5EF4-FFF2-40B4-BE49-F238E27FC236}">
                <a16:creationId xmlns:a16="http://schemas.microsoft.com/office/drawing/2014/main" id="{C1429C56-3764-6C27-5F63-2C95CC2949C0}"/>
              </a:ext>
            </a:extLst>
          </p:cNvPr>
          <p:cNvSpPr txBox="1"/>
          <p:nvPr/>
        </p:nvSpPr>
        <p:spPr>
          <a:xfrm>
            <a:off x="1300480" y="2204720"/>
            <a:ext cx="10058400" cy="2862322"/>
          </a:xfrm>
          <a:prstGeom prst="rect">
            <a:avLst/>
          </a:prstGeom>
          <a:noFill/>
        </p:spPr>
        <p:txBody>
          <a:bodyPr wrap="square" rtlCol="0">
            <a:spAutoFit/>
          </a:bodyPr>
          <a:lstStyle/>
          <a:p>
            <a:pPr algn="just"/>
            <a:r>
              <a:rPr lang="en-US" sz="3600" b="1" i="0" dirty="0" err="1">
                <a:solidFill>
                  <a:srgbClr val="FF0000"/>
                </a:solidFill>
                <a:effectLst/>
                <a:latin typeface="Cambria" panose="02040503050406030204" pitchFamily="18" charset="0"/>
                <a:ea typeface="Cambria" panose="02040503050406030204" pitchFamily="18" charset="0"/>
              </a:rPr>
              <a:t>Ví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dụ</a:t>
            </a:r>
            <a:r>
              <a:rPr lang="en-US" sz="3600" b="1" i="0" dirty="0">
                <a:solidFill>
                  <a:srgbClr val="FF0000"/>
                </a:solidFill>
                <a:effectLst/>
                <a:latin typeface="Cambria" panose="02040503050406030204" pitchFamily="18" charset="0"/>
                <a:ea typeface="Cambria" panose="02040503050406030204" pitchFamily="18" charset="0"/>
              </a:rPr>
              <a:t>:</a:t>
            </a:r>
          </a:p>
          <a:p>
            <a:pPr algn="just"/>
            <a:r>
              <a:rPr lang="vi-VN" sz="3600" b="0" i="0" dirty="0">
                <a:solidFill>
                  <a:srgbClr val="FF0000"/>
                </a:solidFill>
                <a:effectLst/>
                <a:latin typeface="Cambria" panose="02040503050406030204" pitchFamily="18" charset="0"/>
                <a:ea typeface="Cambria" panose="02040503050406030204" pitchFamily="18" charset="0"/>
              </a:rPr>
              <a:t>– Trên trời có vô số những vì sao, vì sao nào cũng thật đẹp và lấp lánh.</a:t>
            </a:r>
          </a:p>
          <a:p>
            <a:pPr algn="just"/>
            <a:r>
              <a:rPr lang="vi-VN" sz="3600" b="0" i="0" dirty="0">
                <a:solidFill>
                  <a:srgbClr val="FF0000"/>
                </a:solidFill>
                <a:effectLst/>
                <a:latin typeface="Cambria" panose="02040503050406030204" pitchFamily="18" charset="0"/>
                <a:ea typeface="Cambria" panose="02040503050406030204" pitchFamily="18" charset="0"/>
              </a:rPr>
              <a:t>– Những cây xanh tạo ra khí oxi – quả là một món quà vô giá mà thiên nhiên ban tặng cho con người.</a:t>
            </a:r>
          </a:p>
        </p:txBody>
      </p:sp>
    </p:spTree>
    <p:extLst>
      <p:ext uri="{BB962C8B-B14F-4D97-AF65-F5344CB8AC3E}">
        <p14:creationId xmlns:p14="http://schemas.microsoft.com/office/powerpoint/2010/main" val="3867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161" y="1167319"/>
            <a:ext cx="5882928" cy="5882928"/>
          </a:xfrm>
          <a:prstGeom prst="rect">
            <a:avLst/>
          </a:prstGeom>
        </p:spPr>
      </p:pic>
      <p:pic>
        <p:nvPicPr>
          <p:cNvPr id="6" name="Picture 5">
            <a:extLst>
              <a:ext uri="{FF2B5EF4-FFF2-40B4-BE49-F238E27FC236}">
                <a16:creationId xmlns:a16="http://schemas.microsoft.com/office/drawing/2014/main" id="{9A5DE1BC-04A5-FFE9-49E0-28DCF4CA09BA}"/>
              </a:ext>
            </a:extLst>
          </p:cNvPr>
          <p:cNvPicPr>
            <a:picLocks noChangeAspect="1"/>
          </p:cNvPicPr>
          <p:nvPr/>
        </p:nvPicPr>
        <p:blipFill>
          <a:blip r:embed="rId4"/>
          <a:stretch>
            <a:fillRect/>
          </a:stretch>
        </p:blipFill>
        <p:spPr>
          <a:xfrm>
            <a:off x="-571321" y="6098214"/>
            <a:ext cx="2188654" cy="890093"/>
          </a:xfrm>
          <a:prstGeom prst="rect">
            <a:avLst/>
          </a:prstGeom>
        </p:spPr>
      </p:pic>
      <p:pic>
        <p:nvPicPr>
          <p:cNvPr id="7" name="Picture 6">
            <a:extLst>
              <a:ext uri="{FF2B5EF4-FFF2-40B4-BE49-F238E27FC236}">
                <a16:creationId xmlns:a16="http://schemas.microsoft.com/office/drawing/2014/main" id="{3D81D2FB-2003-4ABA-22FB-E607AB327754}"/>
              </a:ext>
            </a:extLst>
          </p:cNvPr>
          <p:cNvPicPr>
            <a:picLocks noChangeAspect="1"/>
          </p:cNvPicPr>
          <p:nvPr/>
        </p:nvPicPr>
        <p:blipFill>
          <a:blip r:embed="rId5"/>
          <a:stretch>
            <a:fillRect/>
          </a:stretch>
        </p:blipFill>
        <p:spPr>
          <a:xfrm>
            <a:off x="4546953" y="1365345"/>
            <a:ext cx="7645047" cy="2743438"/>
          </a:xfrm>
          <a:prstGeom prst="rect">
            <a:avLst/>
          </a:prstGeom>
        </p:spPr>
      </p:pic>
    </p:spTree>
    <p:extLst>
      <p:ext uri="{BB962C8B-B14F-4D97-AF65-F5344CB8AC3E}">
        <p14:creationId xmlns:p14="http://schemas.microsoft.com/office/powerpoint/2010/main" val="47333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E59C72-1C8D-8020-2967-CACEE6D377F5}"/>
              </a:ext>
            </a:extLst>
          </p:cNvPr>
          <p:cNvPicPr>
            <a:picLocks noChangeAspect="1"/>
          </p:cNvPicPr>
          <p:nvPr/>
        </p:nvPicPr>
        <p:blipFill>
          <a:blip r:embed="rId3"/>
          <a:stretch>
            <a:fillRect/>
          </a:stretch>
        </p:blipFill>
        <p:spPr>
          <a:xfrm>
            <a:off x="-571321" y="6098214"/>
            <a:ext cx="2188654" cy="890093"/>
          </a:xfrm>
          <a:prstGeom prst="rect">
            <a:avLst/>
          </a:prstGeom>
        </p:spPr>
      </p:pic>
      <p:pic>
        <p:nvPicPr>
          <p:cNvPr id="2" name="Picture 1">
            <a:extLst>
              <a:ext uri="{FF2B5EF4-FFF2-40B4-BE49-F238E27FC236}">
                <a16:creationId xmlns:a16="http://schemas.microsoft.com/office/drawing/2014/main" id="{95017505-E8BA-C811-35FC-88F8A4CB0BA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23045" r="15276"/>
          <a:stretch/>
        </p:blipFill>
        <p:spPr>
          <a:xfrm>
            <a:off x="7190999" y="3286389"/>
            <a:ext cx="4077762" cy="2883089"/>
          </a:xfrm>
          <a:prstGeom prst="rect">
            <a:avLst/>
          </a:prstGeom>
        </p:spPr>
      </p:pic>
      <p:sp>
        <p:nvSpPr>
          <p:cNvPr id="3" name="文本框 14">
            <a:extLst>
              <a:ext uri="{FF2B5EF4-FFF2-40B4-BE49-F238E27FC236}">
                <a16:creationId xmlns:a16="http://schemas.microsoft.com/office/drawing/2014/main" id="{7EFD8FA4-1A98-A996-F694-E597692BBA1C}"/>
              </a:ext>
            </a:extLst>
          </p:cNvPr>
          <p:cNvSpPr txBox="1"/>
          <p:nvPr/>
        </p:nvSpPr>
        <p:spPr>
          <a:xfrm rot="16200000">
            <a:off x="4998165" y="-2434656"/>
            <a:ext cx="2215991" cy="10700084"/>
          </a:xfrm>
          <a:prstGeom prst="rect">
            <a:avLst/>
          </a:prstGeom>
          <a:noFill/>
        </p:spPr>
        <p:txBody>
          <a:bodyPr vert="eaVert" wrap="square" rtlCol="0">
            <a:spAutoFit/>
          </a:bodyPr>
          <a:lstStyle/>
          <a:p>
            <a:pPr lvl="0" algn="ctr"/>
            <a:r>
              <a:rPr lang="en-US" altLang="zh-CN" sz="6600" b="1" noProof="0" dirty="0" err="1">
                <a:solidFill>
                  <a:schemeClr val="accent6">
                    <a:lumMod val="75000"/>
                  </a:schemeClr>
                </a:solidFill>
                <a:latin typeface="Cambria" panose="02040503050406030204" pitchFamily="18" charset="0"/>
                <a:ea typeface="Cambria" panose="02040503050406030204" pitchFamily="18" charset="0"/>
                <a:cs typeface="+mn-ea"/>
                <a:sym typeface="+mn-lt"/>
              </a:rPr>
              <a:t>Nêu</a:t>
            </a:r>
            <a:r>
              <a:rPr lang="en-US" altLang="zh-CN" sz="6600" b="1" noProof="0" dirty="0">
                <a:solidFill>
                  <a:schemeClr val="accent6">
                    <a:lumMod val="75000"/>
                  </a:schemeClr>
                </a:solidFill>
                <a:latin typeface="Cambria" panose="02040503050406030204" pitchFamily="18" charset="0"/>
                <a:ea typeface="Cambria" panose="02040503050406030204" pitchFamily="18" charset="0"/>
                <a:cs typeface="+mn-ea"/>
                <a:sym typeface="+mn-lt"/>
              </a:rPr>
              <a:t> </a:t>
            </a:r>
            <a:r>
              <a:rPr lang="en-US" altLang="zh-CN" sz="6600" b="1" noProof="0" dirty="0" err="1">
                <a:solidFill>
                  <a:schemeClr val="accent6">
                    <a:lumMod val="75000"/>
                  </a:schemeClr>
                </a:solidFill>
                <a:latin typeface="Cambria" panose="02040503050406030204" pitchFamily="18" charset="0"/>
                <a:ea typeface="Cambria" panose="02040503050406030204" pitchFamily="18" charset="0"/>
                <a:cs typeface="+mn-ea"/>
                <a:sym typeface="+mn-lt"/>
              </a:rPr>
              <a:t>cảm</a:t>
            </a:r>
            <a:r>
              <a:rPr lang="en-US" altLang="zh-CN" sz="6600" b="1" noProof="0" dirty="0">
                <a:solidFill>
                  <a:schemeClr val="accent6">
                    <a:lumMod val="75000"/>
                  </a:schemeClr>
                </a:solidFill>
                <a:latin typeface="Cambria" panose="02040503050406030204" pitchFamily="18" charset="0"/>
                <a:ea typeface="Cambria" panose="02040503050406030204" pitchFamily="18" charset="0"/>
                <a:cs typeface="+mn-ea"/>
                <a:sym typeface="+mn-lt"/>
              </a:rPr>
              <a:t> </a:t>
            </a:r>
            <a:r>
              <a:rPr lang="en-US" altLang="zh-CN" sz="6600" b="1" noProof="0" dirty="0" err="1">
                <a:solidFill>
                  <a:schemeClr val="accent6">
                    <a:lumMod val="75000"/>
                  </a:schemeClr>
                </a:solidFill>
                <a:latin typeface="Cambria" panose="02040503050406030204" pitchFamily="18" charset="0"/>
                <a:ea typeface="Cambria" panose="02040503050406030204" pitchFamily="18" charset="0"/>
                <a:cs typeface="+mn-ea"/>
                <a:sym typeface="+mn-lt"/>
              </a:rPr>
              <a:t>nhận</a:t>
            </a:r>
            <a:r>
              <a:rPr lang="en-US" altLang="zh-CN" sz="6600" b="1" noProof="0" dirty="0">
                <a:solidFill>
                  <a:schemeClr val="accent6">
                    <a:lumMod val="75000"/>
                  </a:schemeClr>
                </a:solidFill>
                <a:latin typeface="Cambria" panose="02040503050406030204" pitchFamily="18" charset="0"/>
                <a:ea typeface="Cambria" panose="02040503050406030204" pitchFamily="18" charset="0"/>
                <a:cs typeface="+mn-ea"/>
                <a:sym typeface="+mn-lt"/>
              </a:rPr>
              <a:t> </a:t>
            </a:r>
            <a:r>
              <a:rPr lang="en-US" altLang="zh-CN" sz="6600" b="1" noProof="0" dirty="0" err="1">
                <a:solidFill>
                  <a:schemeClr val="accent6">
                    <a:lumMod val="75000"/>
                  </a:schemeClr>
                </a:solidFill>
                <a:latin typeface="Cambria" panose="02040503050406030204" pitchFamily="18" charset="0"/>
                <a:ea typeface="Cambria" panose="02040503050406030204" pitchFamily="18" charset="0"/>
                <a:cs typeface="+mn-ea"/>
                <a:sym typeface="+mn-lt"/>
              </a:rPr>
              <a:t>của</a:t>
            </a:r>
            <a:r>
              <a:rPr lang="en-US" altLang="zh-CN" sz="6600" b="1" noProof="0" dirty="0">
                <a:solidFill>
                  <a:schemeClr val="accent6">
                    <a:lumMod val="75000"/>
                  </a:schemeClr>
                </a:solidFill>
                <a:latin typeface="Cambria" panose="02040503050406030204" pitchFamily="18" charset="0"/>
                <a:ea typeface="Cambria" panose="02040503050406030204" pitchFamily="18" charset="0"/>
                <a:cs typeface="+mn-ea"/>
                <a:sym typeface="+mn-lt"/>
              </a:rPr>
              <a:t> </a:t>
            </a:r>
            <a:r>
              <a:rPr lang="en-US" altLang="zh-CN" sz="6600" b="1" noProof="0" dirty="0" err="1">
                <a:solidFill>
                  <a:schemeClr val="accent6">
                    <a:lumMod val="75000"/>
                  </a:schemeClr>
                </a:solidFill>
                <a:latin typeface="Cambria" panose="02040503050406030204" pitchFamily="18" charset="0"/>
                <a:ea typeface="Cambria" panose="02040503050406030204" pitchFamily="18" charset="0"/>
                <a:cs typeface="+mn-ea"/>
                <a:sym typeface="+mn-lt"/>
              </a:rPr>
              <a:t>em</a:t>
            </a:r>
            <a:r>
              <a:rPr lang="en-US" altLang="zh-CN" sz="6600" b="1" noProof="0" dirty="0">
                <a:solidFill>
                  <a:schemeClr val="accent6">
                    <a:lumMod val="75000"/>
                  </a:schemeClr>
                </a:solidFill>
                <a:latin typeface="Cambria" panose="02040503050406030204" pitchFamily="18" charset="0"/>
                <a:ea typeface="Cambria" panose="02040503050406030204" pitchFamily="18" charset="0"/>
                <a:cs typeface="+mn-ea"/>
                <a:sym typeface="+mn-lt"/>
              </a:rPr>
              <a:t> </a:t>
            </a:r>
            <a:r>
              <a:rPr lang="en-US" altLang="zh-CN" sz="6600" b="1" noProof="0" dirty="0" err="1">
                <a:solidFill>
                  <a:schemeClr val="accent6">
                    <a:lumMod val="75000"/>
                  </a:schemeClr>
                </a:solidFill>
                <a:latin typeface="Cambria" panose="02040503050406030204" pitchFamily="18" charset="0"/>
                <a:ea typeface="Cambria" panose="02040503050406030204" pitchFamily="18" charset="0"/>
                <a:cs typeface="+mn-ea"/>
                <a:sym typeface="+mn-lt"/>
              </a:rPr>
              <a:t>sau</a:t>
            </a:r>
            <a:r>
              <a:rPr lang="en-US" altLang="zh-CN" sz="6600" b="1" noProof="0" dirty="0">
                <a:solidFill>
                  <a:schemeClr val="accent6">
                    <a:lumMod val="75000"/>
                  </a:schemeClr>
                </a:solidFill>
                <a:latin typeface="Cambria" panose="02040503050406030204" pitchFamily="18" charset="0"/>
                <a:ea typeface="Cambria" panose="02040503050406030204" pitchFamily="18" charset="0"/>
                <a:cs typeface="+mn-ea"/>
                <a:sym typeface="+mn-lt"/>
              </a:rPr>
              <a:t> </a:t>
            </a:r>
            <a:r>
              <a:rPr lang="en-US" altLang="zh-CN" sz="6600" b="1" noProof="0" dirty="0" err="1">
                <a:solidFill>
                  <a:schemeClr val="accent6">
                    <a:lumMod val="75000"/>
                  </a:schemeClr>
                </a:solidFill>
                <a:latin typeface="Cambria" panose="02040503050406030204" pitchFamily="18" charset="0"/>
                <a:ea typeface="Cambria" panose="02040503050406030204" pitchFamily="18" charset="0"/>
                <a:cs typeface="+mn-ea"/>
                <a:sym typeface="+mn-lt"/>
              </a:rPr>
              <a:t>khi</a:t>
            </a:r>
            <a:r>
              <a:rPr lang="en-US" altLang="zh-CN" sz="6600" b="1" noProof="0" dirty="0">
                <a:solidFill>
                  <a:schemeClr val="accent6">
                    <a:lumMod val="75000"/>
                  </a:schemeClr>
                </a:solidFill>
                <a:latin typeface="Cambria" panose="02040503050406030204" pitchFamily="18" charset="0"/>
                <a:ea typeface="Cambria" panose="02040503050406030204" pitchFamily="18" charset="0"/>
                <a:cs typeface="+mn-ea"/>
                <a:sym typeface="+mn-lt"/>
              </a:rPr>
              <a:t> </a:t>
            </a:r>
            <a:r>
              <a:rPr lang="en-US" altLang="zh-CN" sz="6600" b="1" noProof="0" dirty="0" err="1">
                <a:solidFill>
                  <a:schemeClr val="accent6">
                    <a:lumMod val="75000"/>
                  </a:schemeClr>
                </a:solidFill>
                <a:latin typeface="Cambria" panose="02040503050406030204" pitchFamily="18" charset="0"/>
                <a:ea typeface="Cambria" panose="02040503050406030204" pitchFamily="18" charset="0"/>
                <a:cs typeface="+mn-ea"/>
                <a:sym typeface="+mn-lt"/>
              </a:rPr>
              <a:t>đọc</a:t>
            </a:r>
            <a:r>
              <a:rPr lang="en-US" altLang="zh-CN" sz="6600" b="1" noProof="0" dirty="0">
                <a:solidFill>
                  <a:schemeClr val="accent6">
                    <a:lumMod val="75000"/>
                  </a:schemeClr>
                </a:solidFill>
                <a:latin typeface="Cambria" panose="02040503050406030204" pitchFamily="18" charset="0"/>
                <a:ea typeface="Cambria" panose="02040503050406030204" pitchFamily="18" charset="0"/>
                <a:cs typeface="+mn-ea"/>
                <a:sym typeface="+mn-lt"/>
              </a:rPr>
              <a:t> </a:t>
            </a:r>
            <a:r>
              <a:rPr lang="en-US" altLang="zh-CN" sz="6600" b="1" noProof="0" dirty="0" err="1">
                <a:solidFill>
                  <a:schemeClr val="accent6">
                    <a:lumMod val="75000"/>
                  </a:schemeClr>
                </a:solidFill>
                <a:latin typeface="Cambria" panose="02040503050406030204" pitchFamily="18" charset="0"/>
                <a:ea typeface="Cambria" panose="02040503050406030204" pitchFamily="18" charset="0"/>
                <a:cs typeface="+mn-ea"/>
                <a:sym typeface="+mn-lt"/>
              </a:rPr>
              <a:t>bài</a:t>
            </a:r>
            <a:r>
              <a:rPr lang="en-US" altLang="zh-CN" sz="6600" b="1" noProof="0" dirty="0">
                <a:solidFill>
                  <a:schemeClr val="accent6">
                    <a:lumMod val="75000"/>
                  </a:schemeClr>
                </a:solidFill>
                <a:latin typeface="Cambria" panose="02040503050406030204" pitchFamily="18" charset="0"/>
                <a:ea typeface="Cambria" panose="02040503050406030204" pitchFamily="18" charset="0"/>
                <a:cs typeface="+mn-ea"/>
                <a:sym typeface="+mn-lt"/>
              </a:rPr>
              <a:t>?</a:t>
            </a:r>
            <a:endParaRPr kumimoji="0" lang="zh-CN" altLang="en-US" sz="6600" b="1" i="0" u="none" strike="noStrike" kern="1200" cap="none" spc="0" normalizeH="0" baseline="0" noProof="0" dirty="0">
              <a:solidFill>
                <a:schemeClr val="accent6">
                  <a:lumMod val="75000"/>
                </a:schemeClr>
              </a:solidFill>
              <a:effectLst/>
              <a:uLnTx/>
              <a:uFillTx/>
              <a:latin typeface="Cambria" panose="02040503050406030204" pitchFamily="18" charset="0"/>
              <a:ea typeface="字魂52号-阿开漫画体" panose="00000500000000000000" pitchFamily="2" charset="-122"/>
              <a:cs typeface="+mn-ea"/>
              <a:sym typeface="+mn-lt"/>
            </a:endParaRPr>
          </a:p>
        </p:txBody>
      </p:sp>
    </p:spTree>
    <p:extLst>
      <p:ext uri="{BB962C8B-B14F-4D97-AF65-F5344CB8AC3E}">
        <p14:creationId xmlns:p14="http://schemas.microsoft.com/office/powerpoint/2010/main" val="317856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9" name="Picture 8">
            <a:extLst>
              <a:ext uri="{FF2B5EF4-FFF2-40B4-BE49-F238E27FC236}">
                <a16:creationId xmlns:a16="http://schemas.microsoft.com/office/drawing/2014/main" id="{8F84559F-FAC3-2F31-0D09-AABD16256B74}"/>
              </a:ext>
            </a:extLst>
          </p:cNvPr>
          <p:cNvPicPr>
            <a:picLocks noChangeAspect="1"/>
          </p:cNvPicPr>
          <p:nvPr/>
        </p:nvPicPr>
        <p:blipFill>
          <a:blip r:embed="rId5"/>
          <a:stretch>
            <a:fillRect/>
          </a:stretch>
        </p:blipFill>
        <p:spPr>
          <a:xfrm>
            <a:off x="-571321" y="6098214"/>
            <a:ext cx="2188654" cy="890093"/>
          </a:xfrm>
          <a:prstGeom prst="rect">
            <a:avLst/>
          </a:prstGeom>
        </p:spPr>
      </p:pic>
      <p:pic>
        <p:nvPicPr>
          <p:cNvPr id="10" name="Picture 9">
            <a:extLst>
              <a:ext uri="{FF2B5EF4-FFF2-40B4-BE49-F238E27FC236}">
                <a16:creationId xmlns:a16="http://schemas.microsoft.com/office/drawing/2014/main" id="{86FFFD60-AC99-B59E-F94E-A19A06E87317}"/>
              </a:ext>
            </a:extLst>
          </p:cNvPr>
          <p:cNvPicPr>
            <a:picLocks noChangeAspect="1"/>
          </p:cNvPicPr>
          <p:nvPr/>
        </p:nvPicPr>
        <p:blipFill>
          <a:blip r:embed="rId6"/>
          <a:stretch>
            <a:fillRect/>
          </a:stretch>
        </p:blipFill>
        <p:spPr>
          <a:xfrm>
            <a:off x="2429664" y="1653316"/>
            <a:ext cx="8748518" cy="3926164"/>
          </a:xfrm>
          <a:prstGeom prst="rect">
            <a:avLst/>
          </a:prstGeom>
        </p:spPr>
      </p:pic>
    </p:spTree>
    <p:extLst>
      <p:ext uri="{BB962C8B-B14F-4D97-AF65-F5344CB8AC3E}">
        <p14:creationId xmlns:p14="http://schemas.microsoft.com/office/powerpoint/2010/main" val="168534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yển chọn 15 truyện cổ tích Việt Nam hay nhất, nhân văn">
            <a:extLst>
              <a:ext uri="{FF2B5EF4-FFF2-40B4-BE49-F238E27FC236}">
                <a16:creationId xmlns:a16="http://schemas.microsoft.com/office/drawing/2014/main" id="{14126A82-32C8-1E8A-AB36-54CFE0DEED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632" y="1649730"/>
            <a:ext cx="5027772" cy="2830830"/>
          </a:xfrm>
          <a:prstGeom prst="rect">
            <a:avLst/>
          </a:prstGeom>
          <a:noFill/>
          <a:ln>
            <a:noFill/>
          </a:ln>
        </p:spPr>
      </p:pic>
      <p:sp>
        <p:nvSpPr>
          <p:cNvPr id="3" name="TextBox 2">
            <a:extLst>
              <a:ext uri="{FF2B5EF4-FFF2-40B4-BE49-F238E27FC236}">
                <a16:creationId xmlns:a16="http://schemas.microsoft.com/office/drawing/2014/main" id="{3309D7CC-1780-DFD5-E6BD-9DE0B9EF8FC4}"/>
              </a:ext>
            </a:extLst>
          </p:cNvPr>
          <p:cNvSpPr txBox="1"/>
          <p:nvPr/>
        </p:nvSpPr>
        <p:spPr>
          <a:xfrm>
            <a:off x="2174240" y="4622800"/>
            <a:ext cx="3058160" cy="707886"/>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Tấm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Cám</a:t>
            </a:r>
            <a:endParaRPr lang="en-US" sz="4000" b="1" dirty="0">
              <a:latin typeface="Cambria" panose="02040503050406030204" pitchFamily="18" charset="0"/>
              <a:ea typeface="Cambria" panose="02040503050406030204" pitchFamily="18" charset="0"/>
            </a:endParaRPr>
          </a:p>
        </p:txBody>
      </p:sp>
      <p:pic>
        <p:nvPicPr>
          <p:cNvPr id="4" name="Picture 3" descr="Truyện cổ tích Ăn khế trả vàng. Tranh tư liệu.">
            <a:extLst>
              <a:ext uri="{FF2B5EF4-FFF2-40B4-BE49-F238E27FC236}">
                <a16:creationId xmlns:a16="http://schemas.microsoft.com/office/drawing/2014/main" id="{6F91C6A8-E37E-6959-5DF2-3B2C7B952E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7972" y="1684019"/>
            <a:ext cx="4212908" cy="2895651"/>
          </a:xfrm>
          <a:prstGeom prst="rect">
            <a:avLst/>
          </a:prstGeom>
          <a:noFill/>
          <a:ln>
            <a:noFill/>
          </a:ln>
        </p:spPr>
      </p:pic>
      <p:sp>
        <p:nvSpPr>
          <p:cNvPr id="5" name="TextBox 4">
            <a:extLst>
              <a:ext uri="{FF2B5EF4-FFF2-40B4-BE49-F238E27FC236}">
                <a16:creationId xmlns:a16="http://schemas.microsoft.com/office/drawing/2014/main" id="{777207F5-6180-72F4-F822-32B36CE343A7}"/>
              </a:ext>
            </a:extLst>
          </p:cNvPr>
          <p:cNvSpPr txBox="1"/>
          <p:nvPr/>
        </p:nvSpPr>
        <p:spPr>
          <a:xfrm>
            <a:off x="6908800" y="4693920"/>
            <a:ext cx="3901440" cy="707886"/>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Ăn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khế</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trả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vàng</a:t>
            </a:r>
            <a:endParaRPr lang="en-US"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133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ọ Dừa">
            <a:extLst>
              <a:ext uri="{FF2B5EF4-FFF2-40B4-BE49-F238E27FC236}">
                <a16:creationId xmlns:a16="http://schemas.microsoft.com/office/drawing/2014/main" id="{54A9958C-CE99-A1C0-DBE6-2E8CD8E62D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69900" y="882650"/>
            <a:ext cx="5076856" cy="2866390"/>
          </a:xfrm>
          <a:prstGeom prst="rect">
            <a:avLst/>
          </a:prstGeom>
          <a:noFill/>
          <a:ln>
            <a:noFill/>
          </a:ln>
        </p:spPr>
      </p:pic>
      <p:sp>
        <p:nvSpPr>
          <p:cNvPr id="3" name="TextBox 2">
            <a:extLst>
              <a:ext uri="{FF2B5EF4-FFF2-40B4-BE49-F238E27FC236}">
                <a16:creationId xmlns:a16="http://schemas.microsoft.com/office/drawing/2014/main" id="{6248554D-538D-EAD7-CF9A-8B7022608CF1}"/>
              </a:ext>
            </a:extLst>
          </p:cNvPr>
          <p:cNvSpPr txBox="1"/>
          <p:nvPr/>
        </p:nvSpPr>
        <p:spPr>
          <a:xfrm>
            <a:off x="1717040" y="3891280"/>
            <a:ext cx="3058160" cy="707886"/>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Sọ</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Dừa</a:t>
            </a:r>
            <a:endParaRPr lang="en-US" sz="4000" b="1" dirty="0">
              <a:latin typeface="Cambria" panose="02040503050406030204" pitchFamily="18" charset="0"/>
              <a:ea typeface="Cambria" panose="02040503050406030204" pitchFamily="18" charset="0"/>
            </a:endParaRPr>
          </a:p>
        </p:txBody>
      </p:sp>
      <p:pic>
        <p:nvPicPr>
          <p:cNvPr id="4" name="Picture 3" descr="Cây tre trăm đốt">
            <a:extLst>
              <a:ext uri="{FF2B5EF4-FFF2-40B4-BE49-F238E27FC236}">
                <a16:creationId xmlns:a16="http://schemas.microsoft.com/office/drawing/2014/main" id="{AF71E15B-8202-0B21-9C01-3E2AAB04A4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0285" y="906780"/>
            <a:ext cx="4884966" cy="2750820"/>
          </a:xfrm>
          <a:prstGeom prst="rect">
            <a:avLst/>
          </a:prstGeom>
          <a:noFill/>
          <a:ln>
            <a:noFill/>
          </a:ln>
        </p:spPr>
      </p:pic>
      <p:sp>
        <p:nvSpPr>
          <p:cNvPr id="5" name="TextBox 4">
            <a:extLst>
              <a:ext uri="{FF2B5EF4-FFF2-40B4-BE49-F238E27FC236}">
                <a16:creationId xmlns:a16="http://schemas.microsoft.com/office/drawing/2014/main" id="{268846C0-0E91-62CF-5ACF-76BFB7C4E8C6}"/>
              </a:ext>
            </a:extLst>
          </p:cNvPr>
          <p:cNvSpPr txBox="1"/>
          <p:nvPr/>
        </p:nvSpPr>
        <p:spPr>
          <a:xfrm>
            <a:off x="6593840" y="3870960"/>
            <a:ext cx="4053840" cy="707886"/>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Cây</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tre</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trăm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đốt</a:t>
            </a:r>
            <a:endParaRPr lang="en-US"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9542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C2CFCB-F093-EB9F-0A61-9A2836084571}"/>
              </a:ext>
            </a:extLst>
          </p:cNvPr>
          <p:cNvPicPr>
            <a:picLocks noChangeAspect="1"/>
          </p:cNvPicPr>
          <p:nvPr/>
        </p:nvPicPr>
        <p:blipFill>
          <a:blip r:embed="rId2"/>
          <a:stretch>
            <a:fillRect/>
          </a:stretch>
        </p:blipFill>
        <p:spPr>
          <a:xfrm>
            <a:off x="525007" y="823736"/>
            <a:ext cx="6102625" cy="5535648"/>
          </a:xfrm>
          <a:prstGeom prst="rect">
            <a:avLst/>
          </a:prstGeom>
        </p:spPr>
      </p:pic>
      <p:sp>
        <p:nvSpPr>
          <p:cNvPr id="6" name="TextBox 5">
            <a:extLst>
              <a:ext uri="{FF2B5EF4-FFF2-40B4-BE49-F238E27FC236}">
                <a16:creationId xmlns:a16="http://schemas.microsoft.com/office/drawing/2014/main" id="{FDFC29EB-9679-85A6-C6E0-B8F350F07D53}"/>
              </a:ext>
            </a:extLst>
          </p:cNvPr>
          <p:cNvSpPr txBox="1"/>
          <p:nvPr/>
        </p:nvSpPr>
        <p:spPr>
          <a:xfrm>
            <a:off x="6715760" y="924560"/>
            <a:ext cx="4785360" cy="5324535"/>
          </a:xfrm>
          <a:prstGeom prst="rect">
            <a:avLst/>
          </a:prstGeom>
          <a:noFill/>
        </p:spPr>
        <p:txBody>
          <a:bodyPr wrap="square" rtlCol="0">
            <a:spAutoFit/>
          </a:bodyPr>
          <a:lstStyle/>
          <a:p>
            <a:pPr algn="just"/>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Ngày</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21/4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ngày</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Văn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hóa</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Việt</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Nam. Ý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nghĩa</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ngày</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này</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nhằm</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khuyến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khích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phát</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triển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phong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trào</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trong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cộng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đồng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nâng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cao</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nhận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thức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nhân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dân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ý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nghĩa</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tầm</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quan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trọng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đối</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với</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phát</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triển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kiến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thức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kĩ</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năng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phát</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triển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tư</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duy</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giáo</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dục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rèn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luyện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nhân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cách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văn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Nguyễn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Nhật</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Ánh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rất</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thích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cùng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văn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Từ</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câu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chuyện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ấu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thơ</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để</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biết</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vì</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sao</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ông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trở</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thành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văn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nổi</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tiếng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Từ</a:t>
            </a:r>
            <a:r>
              <a:rPr lang="en-US" sz="20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20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câu</a:t>
            </a:r>
            <a:r>
              <a:rPr lang="en-US" sz="20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chuyện</a:t>
            </a:r>
            <a:r>
              <a:rPr lang="en-US" sz="20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ấu</a:t>
            </a:r>
            <a:r>
              <a:rPr lang="en-US" sz="20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thơ</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hành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trình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cậu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bé</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bắt</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đầu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cậu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nghe</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các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câu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chuyện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cậu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bố</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cho</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đến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cậu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thể</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tự</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quyển</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mà</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mình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yêu</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thích</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145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8" name="Picture 7">
            <a:extLst>
              <a:ext uri="{FF2B5EF4-FFF2-40B4-BE49-F238E27FC236}">
                <a16:creationId xmlns:a16="http://schemas.microsoft.com/office/drawing/2014/main" id="{0C4829AC-454A-8DA3-FB89-15F9AC911C54}"/>
              </a:ext>
            </a:extLst>
          </p:cNvPr>
          <p:cNvPicPr>
            <a:picLocks noChangeAspect="1"/>
          </p:cNvPicPr>
          <p:nvPr/>
        </p:nvPicPr>
        <p:blipFill>
          <a:blip r:embed="rId4"/>
          <a:stretch>
            <a:fillRect/>
          </a:stretch>
        </p:blipFill>
        <p:spPr>
          <a:xfrm>
            <a:off x="-571321" y="6098214"/>
            <a:ext cx="2188654" cy="890093"/>
          </a:xfrm>
          <a:prstGeom prst="rect">
            <a:avLst/>
          </a:prstGeom>
        </p:spPr>
      </p:pic>
      <p:pic>
        <p:nvPicPr>
          <p:cNvPr id="19" name="Picture 18">
            <a:extLst>
              <a:ext uri="{FF2B5EF4-FFF2-40B4-BE49-F238E27FC236}">
                <a16:creationId xmlns:a16="http://schemas.microsoft.com/office/drawing/2014/main" id="{A8C2463F-728B-85F8-93E9-AB8BAD8AB576}"/>
              </a:ext>
            </a:extLst>
          </p:cNvPr>
          <p:cNvPicPr>
            <a:picLocks noChangeAspect="1"/>
          </p:cNvPicPr>
          <p:nvPr/>
        </p:nvPicPr>
        <p:blipFill>
          <a:blip r:embed="rId5"/>
          <a:stretch>
            <a:fillRect/>
          </a:stretch>
        </p:blipFill>
        <p:spPr>
          <a:xfrm>
            <a:off x="6725344" y="1408423"/>
            <a:ext cx="2036240" cy="1207113"/>
          </a:xfrm>
          <a:prstGeom prst="rect">
            <a:avLst/>
          </a:prstGeom>
        </p:spPr>
      </p:pic>
      <p:pic>
        <p:nvPicPr>
          <p:cNvPr id="3" name="Picture 2">
            <a:extLst>
              <a:ext uri="{FF2B5EF4-FFF2-40B4-BE49-F238E27FC236}">
                <a16:creationId xmlns:a16="http://schemas.microsoft.com/office/drawing/2014/main" id="{C40D831C-8EA5-03CB-1D58-19731C7B80DD}"/>
              </a:ext>
            </a:extLst>
          </p:cNvPr>
          <p:cNvPicPr>
            <a:picLocks noChangeAspect="1"/>
          </p:cNvPicPr>
          <p:nvPr/>
        </p:nvPicPr>
        <p:blipFill rotWithShape="1">
          <a:blip r:embed="rId6">
            <a:extLst>
              <a:ext uri="{28A0092B-C50C-407E-A947-70E740481C1C}">
                <a14:useLocalDpi xmlns:a14="http://schemas.microsoft.com/office/drawing/2010/main" val="0"/>
              </a:ext>
            </a:extLst>
          </a:blip>
          <a:srcRect l="38484" t="-2208" b="-1"/>
          <a:stretch/>
        </p:blipFill>
        <p:spPr>
          <a:xfrm>
            <a:off x="0" y="-170814"/>
            <a:ext cx="5093110" cy="7159122"/>
          </a:xfrm>
          <a:prstGeom prst="rect">
            <a:avLst/>
          </a:prstGeom>
        </p:spPr>
      </p:pic>
      <p:pic>
        <p:nvPicPr>
          <p:cNvPr id="4" name="Picture 3">
            <a:extLst>
              <a:ext uri="{FF2B5EF4-FFF2-40B4-BE49-F238E27FC236}">
                <a16:creationId xmlns:a16="http://schemas.microsoft.com/office/drawing/2014/main" id="{546076D4-6288-2799-8BEF-4A2D3ED65650}"/>
              </a:ext>
            </a:extLst>
          </p:cNvPr>
          <p:cNvPicPr>
            <a:picLocks noChangeAspect="1"/>
          </p:cNvPicPr>
          <p:nvPr/>
        </p:nvPicPr>
        <p:blipFill>
          <a:blip r:embed="rId7"/>
          <a:stretch>
            <a:fillRect/>
          </a:stretch>
        </p:blipFill>
        <p:spPr>
          <a:xfrm>
            <a:off x="3812699" y="2641498"/>
            <a:ext cx="8041321" cy="23471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E59C72-1C8D-8020-2967-CACEE6D377F5}"/>
              </a:ext>
            </a:extLst>
          </p:cNvPr>
          <p:cNvPicPr>
            <a:picLocks noChangeAspect="1"/>
          </p:cNvPicPr>
          <p:nvPr/>
        </p:nvPicPr>
        <p:blipFill>
          <a:blip r:embed="rId3"/>
          <a:stretch>
            <a:fillRect/>
          </a:stretch>
        </p:blipFill>
        <p:spPr>
          <a:xfrm>
            <a:off x="-571321" y="6098214"/>
            <a:ext cx="2188654" cy="890093"/>
          </a:xfrm>
          <a:prstGeom prst="rect">
            <a:avLst/>
          </a:prstGeom>
        </p:spPr>
      </p:pic>
      <p:sp>
        <p:nvSpPr>
          <p:cNvPr id="7" name="TextBox 6">
            <a:extLst>
              <a:ext uri="{FF2B5EF4-FFF2-40B4-BE49-F238E27FC236}">
                <a16:creationId xmlns:a16="http://schemas.microsoft.com/office/drawing/2014/main" id="{78292BC3-2DD6-DFE5-BF58-8BDE1F1282DA}"/>
              </a:ext>
            </a:extLst>
          </p:cNvPr>
          <p:cNvSpPr txBox="1"/>
          <p:nvPr/>
        </p:nvSpPr>
        <p:spPr>
          <a:xfrm>
            <a:off x="1194617" y="1378586"/>
            <a:ext cx="10023988" cy="4181209"/>
          </a:xfrm>
          <a:prstGeom prst="rect">
            <a:avLst/>
          </a:prstGeom>
          <a:noFill/>
        </p:spPr>
        <p:txBody>
          <a:bodyPr wrap="square">
            <a:spAutoFit/>
          </a:bodyPr>
          <a:lstStyle/>
          <a:p>
            <a:pPr indent="228600" algn="just">
              <a:lnSpc>
                <a:spcPct val="120000"/>
              </a:lnSpc>
            </a:pPr>
            <a:r>
              <a:rPr lang="vi-VN" sz="2800" dirty="0">
                <a:latin typeface="Cambria" panose="02040503050406030204" pitchFamily="18" charset="0"/>
                <a:ea typeface="Times New Roman" panose="02020603050405020304" pitchFamily="18" charset="0"/>
              </a:rPr>
              <a:t>- Đọc đúng, rõ ràng văn bản Từ những câu chuyện ấu thơ với ngữ điệu nhẹ nhàng, giống như tâm tình; biết ngắt, nghỉ hơi hợp lí.</a:t>
            </a:r>
          </a:p>
          <a:p>
            <a:pPr indent="228600" algn="just">
              <a:lnSpc>
                <a:spcPct val="120000"/>
              </a:lnSpc>
            </a:pPr>
            <a:r>
              <a:rPr lang="vi-VN" sz="2800" dirty="0">
                <a:latin typeface="Cambria" panose="02040503050406030204" pitchFamily="18" charset="0"/>
                <a:ea typeface="Times New Roman" panose="02020603050405020304" pitchFamily="18" charset="0"/>
              </a:rPr>
              <a:t>- Đọc hiểu: Nhận biết được những ý chính trong bài đọc, hiểu được ý nghĩa của bài đọc. Mỗi người có một con đường riêng để đi đến thành công. Với Nguyễn Nhật Ánh, đó là con đường đọc sách, đọc thật nhiều để tích lũy kiến thức, dù ban đầu niềm đam mê đọc sách đến với ông một cách hoàn toàn tự nhiên.</a:t>
            </a:r>
          </a:p>
        </p:txBody>
      </p:sp>
      <p:pic>
        <p:nvPicPr>
          <p:cNvPr id="10" name="Picture 9">
            <a:extLst>
              <a:ext uri="{FF2B5EF4-FFF2-40B4-BE49-F238E27FC236}">
                <a16:creationId xmlns:a16="http://schemas.microsoft.com/office/drawing/2014/main" id="{FE580BE7-C70F-C278-28B6-5EA8E86A53DF}"/>
              </a:ext>
            </a:extLst>
          </p:cNvPr>
          <p:cNvPicPr>
            <a:picLocks noChangeAspect="1"/>
          </p:cNvPicPr>
          <p:nvPr/>
        </p:nvPicPr>
        <p:blipFill>
          <a:blip r:embed="rId4"/>
          <a:stretch>
            <a:fillRect/>
          </a:stretch>
        </p:blipFill>
        <p:spPr>
          <a:xfrm>
            <a:off x="3944884" y="640140"/>
            <a:ext cx="4852837" cy="87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16CEC2-7F26-881D-8CFE-D9732303F07B}"/>
              </a:ext>
            </a:extLst>
          </p:cNvPr>
          <p:cNvPicPr>
            <a:picLocks noChangeAspect="1"/>
          </p:cNvPicPr>
          <p:nvPr/>
        </p:nvPicPr>
        <p:blipFill>
          <a:blip r:embed="rId3"/>
          <a:stretch>
            <a:fillRect/>
          </a:stretch>
        </p:blipFill>
        <p:spPr>
          <a:xfrm>
            <a:off x="-571321" y="6098214"/>
            <a:ext cx="2188654" cy="890093"/>
          </a:xfrm>
          <a:prstGeom prst="rect">
            <a:avLst/>
          </a:prstGeom>
        </p:spPr>
      </p:pic>
      <p:pic>
        <p:nvPicPr>
          <p:cNvPr id="12" name="Picture 11">
            <a:extLst>
              <a:ext uri="{FF2B5EF4-FFF2-40B4-BE49-F238E27FC236}">
                <a16:creationId xmlns:a16="http://schemas.microsoft.com/office/drawing/2014/main" id="{2A18DD84-3510-10DD-8E66-7466C5119CF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81259" y="0"/>
            <a:ext cx="1542422" cy="518205"/>
          </a:xfrm>
          <a:prstGeom prst="rect">
            <a:avLst/>
          </a:prstGeom>
        </p:spPr>
      </p:pic>
      <p:pic>
        <p:nvPicPr>
          <p:cNvPr id="11" name="Picture 10">
            <a:extLst>
              <a:ext uri="{FF2B5EF4-FFF2-40B4-BE49-F238E27FC236}">
                <a16:creationId xmlns:a16="http://schemas.microsoft.com/office/drawing/2014/main" id="{51002C9E-17F2-6FED-67EB-6069BAC64FD9}"/>
              </a:ext>
            </a:extLst>
          </p:cNvPr>
          <p:cNvPicPr>
            <a:picLocks noChangeAspect="1"/>
          </p:cNvPicPr>
          <p:nvPr/>
        </p:nvPicPr>
        <p:blipFill>
          <a:blip r:embed="rId6"/>
          <a:stretch>
            <a:fillRect/>
          </a:stretch>
        </p:blipFill>
        <p:spPr>
          <a:xfrm>
            <a:off x="610553" y="988438"/>
            <a:ext cx="6620830" cy="4737003"/>
          </a:xfrm>
          <a:prstGeom prst="rect">
            <a:avLst/>
          </a:prstGeom>
        </p:spPr>
      </p:pic>
      <p:pic>
        <p:nvPicPr>
          <p:cNvPr id="4" name="Picture 3">
            <a:extLst>
              <a:ext uri="{FF2B5EF4-FFF2-40B4-BE49-F238E27FC236}">
                <a16:creationId xmlns:a16="http://schemas.microsoft.com/office/drawing/2014/main" id="{42AF3B91-EB93-7A77-8A4A-DC7DD5E09CB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057035" y="1311438"/>
            <a:ext cx="5524412" cy="4558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6AF2C0-AE51-F5E3-ED2F-89120DAB2AEC}"/>
              </a:ext>
            </a:extLst>
          </p:cNvPr>
          <p:cNvSpPr txBox="1"/>
          <p:nvPr/>
        </p:nvSpPr>
        <p:spPr>
          <a:xfrm>
            <a:off x="314960" y="1121393"/>
            <a:ext cx="11379200" cy="4478149"/>
          </a:xfrm>
          <a:prstGeom prst="rect">
            <a:avLst/>
          </a:prstGeom>
          <a:noFill/>
        </p:spPr>
        <p:txBody>
          <a:bodyPr wrap="square">
            <a:spAutoFit/>
          </a:bodyPr>
          <a:lstStyle/>
          <a:p>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Tôi nghĩ trẻ em trên khắp thế giới đều thích nghe chuyện giống tôi. Ba tôi đi làm xa nên những câu chuyện đầu tiên tôi nghe được là từ bà tôi và chú tôi. Bà kể tôi nghe chuyện </a:t>
            </a:r>
            <a:r>
              <a:rPr lang="vi-VN" sz="1900" i="1" dirty="0">
                <a:latin typeface="Cambria" panose="02040503050406030204" pitchFamily="18" charset="0"/>
                <a:ea typeface="Cambria" panose="02040503050406030204" pitchFamily="18" charset="0"/>
              </a:rPr>
              <a:t>Tấm Cám, Thạch Sanh, Cây tre trăm đốt, Đôi hài bảy dặm</a:t>
            </a:r>
            <a:r>
              <a:rPr lang="vi-VN" sz="1900" dirty="0">
                <a:latin typeface="Cambria" panose="02040503050406030204" pitchFamily="18" charset="0"/>
                <a:ea typeface="Cambria" panose="02040503050406030204" pitchFamily="18" charset="0"/>
              </a:rPr>
              <a:t>,... Chú tôi lại thích kể chuyện Tôn Ngộ Không và một số truyện trong </a:t>
            </a:r>
            <a:r>
              <a:rPr lang="vi-VN" sz="1900" i="1" dirty="0">
                <a:latin typeface="Cambria" panose="02040503050406030204" pitchFamily="18" charset="0"/>
                <a:ea typeface="Cambria" panose="02040503050406030204" pitchFamily="18" charset="0"/>
              </a:rPr>
              <a:t>Nghìn lẻ một đêm</a:t>
            </a:r>
            <a:r>
              <a:rPr lang="vi-VN" sz="1900" dirty="0">
                <a:latin typeface="Cambria" panose="02040503050406030204" pitchFamily="18" charset="0"/>
                <a:ea typeface="Cambria" panose="02040503050406030204" pitchFamily="18" charset="0"/>
              </a:rPr>
              <a:t>.</a:t>
            </a:r>
          </a:p>
          <a:p>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Bà và chú tôi kể mãi cũng hết chuyện. Từ khi nghe chú tôi mách những câu chuyện đó và vô số những câu chuyện tương tự được viết trong các cuốn sách, tôi cố gắng học chữ để tự mình khám phá thế giới kì diệu kia.</a:t>
            </a:r>
          </a:p>
          <a:p>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Bảy tuổi, tôi mê mẩn với những cuốn sách ba tôi mua về. Tám, chín tuổi, tôi đã mày mò đọc hết rương truyện Trung Hoa của ông thợ hớt tóc trong làng. Rồi tôi tìm đến </a:t>
            </a:r>
            <a:r>
              <a:rPr lang="vi-VN" sz="1900" i="1" dirty="0">
                <a:latin typeface="Cambria" panose="02040503050406030204" pitchFamily="18" charset="0"/>
                <a:ea typeface="Cambria" panose="02040503050406030204" pitchFamily="18" charset="0"/>
              </a:rPr>
              <a:t>Không gia đình, Những người khốn khổ,…</a:t>
            </a:r>
            <a:endParaRPr lang="vi-VN" sz="1900" dirty="0">
              <a:latin typeface="Cambria" panose="02040503050406030204" pitchFamily="18" charset="0"/>
              <a:ea typeface="Cambria" panose="02040503050406030204" pitchFamily="18" charset="0"/>
            </a:endParaRPr>
          </a:p>
          <a:p>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và đặc biệt mở rộng đến vô biên bờ cõi của trí tưởng tượng.</a:t>
            </a:r>
          </a:p>
          <a:p>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Rồi tới lượt mấy đứa em nhỏ của tôi lại tranh nhau nằm gần tôi vào mỗi buổi tối, nhao nhao: Anh Hai kể chuyện đi, anh Hai!.</a:t>
            </a:r>
          </a:p>
          <a:p>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Tôi vẫn luôn biết ơn cả nhà đã tạo cho tôi thói quen đọc sách một cách tự nhiên như vậy. Nhờ thói quen ấy, nhu cầu đọc sách đã nảy mầm và trở thành một khát khao trong tôi, như cỏ cây khát ánh sáng và khí trời.</a:t>
            </a:r>
          </a:p>
          <a:p>
            <a:pPr algn="r"/>
            <a:r>
              <a:rPr lang="vi-VN" sz="1900" dirty="0">
                <a:latin typeface="Cambria" panose="02040503050406030204" pitchFamily="18" charset="0"/>
                <a:ea typeface="Cambria" panose="02040503050406030204" pitchFamily="18" charset="0"/>
              </a:rPr>
              <a:t>(Nguyễn Nhật Ánh)</a:t>
            </a:r>
          </a:p>
        </p:txBody>
      </p:sp>
      <p:pic>
        <p:nvPicPr>
          <p:cNvPr id="4" name="Picture 3">
            <a:extLst>
              <a:ext uri="{FF2B5EF4-FFF2-40B4-BE49-F238E27FC236}">
                <a16:creationId xmlns:a16="http://schemas.microsoft.com/office/drawing/2014/main" id="{AFC3CD16-996E-1F2D-8691-2476811DC338}"/>
              </a:ext>
            </a:extLst>
          </p:cNvPr>
          <p:cNvPicPr>
            <a:picLocks noChangeAspect="1"/>
          </p:cNvPicPr>
          <p:nvPr/>
        </p:nvPicPr>
        <p:blipFill>
          <a:blip r:embed="rId2"/>
          <a:stretch>
            <a:fillRect/>
          </a:stretch>
        </p:blipFill>
        <p:spPr>
          <a:xfrm>
            <a:off x="-571321" y="6098214"/>
            <a:ext cx="2188654" cy="890093"/>
          </a:xfrm>
          <a:prstGeom prst="rect">
            <a:avLst/>
          </a:prstGeom>
        </p:spPr>
      </p:pic>
      <p:pic>
        <p:nvPicPr>
          <p:cNvPr id="6" name="Picture 5">
            <a:extLst>
              <a:ext uri="{FF2B5EF4-FFF2-40B4-BE49-F238E27FC236}">
                <a16:creationId xmlns:a16="http://schemas.microsoft.com/office/drawing/2014/main" id="{E68163D1-CAAA-7AC1-C0CD-6BD8DF1DAD0A}"/>
              </a:ext>
            </a:extLst>
          </p:cNvPr>
          <p:cNvPicPr>
            <a:picLocks noChangeAspect="1"/>
          </p:cNvPicPr>
          <p:nvPr/>
        </p:nvPicPr>
        <p:blipFill>
          <a:blip r:embed="rId3"/>
          <a:stretch>
            <a:fillRect/>
          </a:stretch>
        </p:blipFill>
        <p:spPr>
          <a:xfrm>
            <a:off x="3146250" y="419575"/>
            <a:ext cx="6956139" cy="755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85448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1627</Words>
  <Application>Microsoft Office PowerPoint</Application>
  <PresentationFormat>Widescreen</PresentationFormat>
  <Paragraphs>78</Paragraphs>
  <Slides>29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等线</vt:lpstr>
      <vt:lpstr>Arial</vt:lpstr>
      <vt:lpstr>Calibri</vt:lpstr>
      <vt:lpstr>Calibri Light</vt:lpstr>
      <vt:lpstr>Cambria</vt:lpstr>
      <vt:lpstr>SVN-Newton</vt:lpstr>
      <vt:lpstr>SVN-Ready</vt:lpstr>
      <vt:lpstr>Times New Roman</vt:lpstr>
      <vt:lpstr>思源黑体 CN Normal</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HUONG THAO</cp:keywords>
  <cp:lastModifiedBy>Administrator</cp:lastModifiedBy>
  <cp:revision>46</cp:revision>
  <dcterms:created xsi:type="dcterms:W3CDTF">2022-09-11T08:26:18Z</dcterms:created>
  <dcterms:modified xsi:type="dcterms:W3CDTF">2025-11-26T03:16:16Z</dcterms:modified>
</cp:coreProperties>
</file>