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6" r:id="rId2"/>
    <p:sldMasterId id="2147483748" r:id="rId3"/>
  </p:sldMasterIdLst>
  <p:notesMasterIdLst>
    <p:notesMasterId r:id="rId26"/>
  </p:notesMasterIdLst>
  <p:sldIdLst>
    <p:sldId id="282" r:id="rId4"/>
    <p:sldId id="270" r:id="rId5"/>
    <p:sldId id="257" r:id="rId6"/>
    <p:sldId id="269" r:id="rId7"/>
    <p:sldId id="271" r:id="rId8"/>
    <p:sldId id="288" r:id="rId9"/>
    <p:sldId id="260" r:id="rId10"/>
    <p:sldId id="284" r:id="rId11"/>
    <p:sldId id="278" r:id="rId12"/>
    <p:sldId id="275" r:id="rId13"/>
    <p:sldId id="287" r:id="rId14"/>
    <p:sldId id="289" r:id="rId15"/>
    <p:sldId id="290" r:id="rId16"/>
    <p:sldId id="291" r:id="rId17"/>
    <p:sldId id="292" r:id="rId18"/>
    <p:sldId id="293" r:id="rId19"/>
    <p:sldId id="294" r:id="rId20"/>
    <p:sldId id="299" r:id="rId21"/>
    <p:sldId id="295" r:id="rId22"/>
    <p:sldId id="296" r:id="rId23"/>
    <p:sldId id="297" r:id="rId24"/>
    <p:sldId id="298"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53E80-6456-469F-B383-FFDA1AA3712D}" type="datetimeFigureOut">
              <a:rPr lang="en-US" smtClean="0"/>
              <a:t>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AF73BD-78C1-44E5-8F93-3F79E0506BED}" type="slidenum">
              <a:rPr lang="en-US" smtClean="0"/>
              <a:t>‹#›</a:t>
            </a:fld>
            <a:endParaRPr lang="en-US"/>
          </a:p>
        </p:txBody>
      </p:sp>
    </p:spTree>
    <p:extLst>
      <p:ext uri="{BB962C8B-B14F-4D97-AF65-F5344CB8AC3E}">
        <p14:creationId xmlns:p14="http://schemas.microsoft.com/office/powerpoint/2010/main" val="938006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755616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207513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827441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62671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2025/12/8</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80591884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2025/12/8</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60684920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2025/12/8</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4035855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86720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10019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644264"/>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25610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926695"/>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448630"/>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536492"/>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4828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2025/12/8</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18199962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2415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16" name="Google Shape;16;p25"/>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04457848"/>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pic>
        <p:nvPicPr>
          <p:cNvPr id="28" name="Google Shape;28;p26"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930541844"/>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35" name="Google Shape;35;p27" descr="图片包含 植物, 仙人掌&#10;&#10;描述已自动生成"/>
          <p:cNvPicPr preferRelativeResize="0"/>
          <p:nvPr/>
        </p:nvPicPr>
        <p:blipFill rotWithShape="1">
          <a:blip r:embed="rId4">
            <a:alphaModFix/>
          </a:blip>
          <a:srcRect t="47924"/>
          <a:stretch/>
        </p:blipFill>
        <p:spPr>
          <a:xfrm>
            <a:off x="0" y="4609707"/>
            <a:ext cx="12192000" cy="2247970"/>
          </a:xfrm>
          <a:prstGeom prst="rect">
            <a:avLst/>
          </a:prstGeom>
          <a:noFill/>
          <a:ln>
            <a:noFill/>
          </a:ln>
        </p:spPr>
      </p:pic>
    </p:spTree>
    <p:extLst>
      <p:ext uri="{BB962C8B-B14F-4D97-AF65-F5344CB8AC3E}">
        <p14:creationId xmlns:p14="http://schemas.microsoft.com/office/powerpoint/2010/main" val="828622391"/>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42" name="Google Shape;42;p28"/>
          <p:cNvPicPr preferRelativeResize="0"/>
          <p:nvPr/>
        </p:nvPicPr>
        <p:blipFill rotWithShape="1">
          <a:blip r:embed="rId4">
            <a:alphaModFix/>
          </a:blip>
          <a:src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1453745502"/>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67" name="Google Shape;67;p31"/>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45714785"/>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75" name="Google Shape;75;p32"/>
          <p:cNvPicPr preferRelativeResize="0"/>
          <p:nvPr/>
        </p:nvPicPr>
        <p:blipFill rotWithShape="1">
          <a:blip r:embed="rId3">
            <a:alphaModFix/>
          </a:blip>
          <a:src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702481554"/>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alphaModFix/>
          </a:blip>
          <a:src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1103660880"/>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89" name="Google Shape;89;p34" descr="图片包含 运输&#10;&#10;描述已自动生成"/>
          <p:cNvPicPr preferRelativeResize="0"/>
          <p:nvPr/>
        </p:nvPicPr>
        <p:blipFill rotWithShape="1">
          <a:blip r:embed="rId3">
            <a:alphaModFix/>
          </a:blip>
          <a:src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219410341"/>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97" name="Google Shape;97;p35"/>
          <p:cNvPicPr preferRelativeResize="0"/>
          <p:nvPr/>
        </p:nvPicPr>
        <p:blipFill rotWithShape="1">
          <a:blip r:embed="rId4">
            <a:alphaModFix/>
          </a:blip>
          <a:src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extLst>
      <p:ext uri="{BB962C8B-B14F-4D97-AF65-F5344CB8AC3E}">
        <p14:creationId xmlns:p14="http://schemas.microsoft.com/office/powerpoint/2010/main" val="771753216"/>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2025/12/8</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189342744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04" name="Google Shape;104;p36"/>
          <p:cNvPicPr preferRelativeResize="0"/>
          <p:nvPr/>
        </p:nvPicPr>
        <p:blipFill rotWithShape="1">
          <a:blip r:embed="rId4">
            <a:alphaModFix/>
          </a:blip>
          <a:src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978392122"/>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12" name="Google Shape;112;p37" descr="图片包含 运输&#10;&#10;描述已自动生成"/>
          <p:cNvPicPr preferRelativeResize="0"/>
          <p:nvPr/>
        </p:nvPicPr>
        <p:blipFill rotWithShape="1">
          <a:blip r:embed="rId4">
            <a:alphaModFix/>
          </a:blip>
          <a:src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alphaModFix/>
          </a:blip>
          <a:srcRect t="47924"/>
          <a:stretch/>
        </p:blipFill>
        <p:spPr>
          <a:xfrm flipH="1">
            <a:off x="0" y="3286627"/>
            <a:ext cx="12192000" cy="3571050"/>
          </a:xfrm>
          <a:prstGeom prst="rect">
            <a:avLst/>
          </a:prstGeom>
          <a:noFill/>
          <a:ln>
            <a:noFill/>
          </a:ln>
        </p:spPr>
      </p:pic>
    </p:spTree>
    <p:extLst>
      <p:ext uri="{BB962C8B-B14F-4D97-AF65-F5344CB8AC3E}">
        <p14:creationId xmlns:p14="http://schemas.microsoft.com/office/powerpoint/2010/main" val="485700861"/>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BF06-9292-4C3D-8578-12C5ACD1C9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1C9EF-C9E0-477E-851C-439628E304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88983-ED1C-4F31-88BC-A6BE9F16FBA8}"/>
              </a:ext>
            </a:extLst>
          </p:cNvPr>
          <p:cNvSpPr>
            <a:spLocks noGrp="1"/>
          </p:cNvSpPr>
          <p:nvPr>
            <p:ph type="dt" sz="half" idx="10"/>
          </p:nvPr>
        </p:nvSpPr>
        <p:spPr/>
        <p:txBody>
          <a:bodyPr/>
          <a:lstStyle/>
          <a:p>
            <a:fld id="{818AE6BD-C4C9-4EC9-A9B3-FE42EF4571DE}" type="datetimeFigureOut">
              <a:rPr lang="en-US" smtClean="0"/>
              <a:t>12/8/2025</a:t>
            </a:fld>
            <a:endParaRPr lang="en-US"/>
          </a:p>
        </p:txBody>
      </p:sp>
      <p:sp>
        <p:nvSpPr>
          <p:cNvPr id="5" name="Footer Placeholder 4">
            <a:extLst>
              <a:ext uri="{FF2B5EF4-FFF2-40B4-BE49-F238E27FC236}">
                <a16:creationId xmlns:a16="http://schemas.microsoft.com/office/drawing/2014/main" id="{4D05E548-9AE9-40BE-A5DF-F4121C9FA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FFD48-E45B-4554-82DD-7B555498112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0252436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9F2D-C738-4355-9AD6-EF6509FD5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007313-67EE-49FE-A760-A7797A0405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23698-D9C2-4DE4-AB83-B9112EB4A646}"/>
              </a:ext>
            </a:extLst>
          </p:cNvPr>
          <p:cNvSpPr>
            <a:spLocks noGrp="1"/>
          </p:cNvSpPr>
          <p:nvPr>
            <p:ph type="dt" sz="half" idx="10"/>
          </p:nvPr>
        </p:nvSpPr>
        <p:spPr/>
        <p:txBody>
          <a:bodyPr/>
          <a:lstStyle/>
          <a:p>
            <a:fld id="{818AE6BD-C4C9-4EC9-A9B3-FE42EF4571DE}" type="datetimeFigureOut">
              <a:rPr lang="en-US" smtClean="0"/>
              <a:t>12/8/2025</a:t>
            </a:fld>
            <a:endParaRPr lang="en-US"/>
          </a:p>
        </p:txBody>
      </p:sp>
      <p:sp>
        <p:nvSpPr>
          <p:cNvPr id="5" name="Footer Placeholder 4">
            <a:extLst>
              <a:ext uri="{FF2B5EF4-FFF2-40B4-BE49-F238E27FC236}">
                <a16:creationId xmlns:a16="http://schemas.microsoft.com/office/drawing/2014/main" id="{459EACA7-2B8F-44C2-936F-964A93619D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02CA5-01B9-4F58-8CD9-A7D0E661FD3D}"/>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6149497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0AE3-369F-4C38-AC64-441F63BAB8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598B-BEAD-4DC2-9BBC-AC193C454A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D8C49-A5CE-4DA4-851B-92E04B3CECEA}"/>
              </a:ext>
            </a:extLst>
          </p:cNvPr>
          <p:cNvSpPr>
            <a:spLocks noGrp="1"/>
          </p:cNvSpPr>
          <p:nvPr>
            <p:ph type="dt" sz="half" idx="10"/>
          </p:nvPr>
        </p:nvSpPr>
        <p:spPr/>
        <p:txBody>
          <a:bodyPr/>
          <a:lstStyle/>
          <a:p>
            <a:fld id="{818AE6BD-C4C9-4EC9-A9B3-FE42EF4571DE}" type="datetimeFigureOut">
              <a:rPr lang="en-US" smtClean="0"/>
              <a:t>12/8/2025</a:t>
            </a:fld>
            <a:endParaRPr lang="en-US"/>
          </a:p>
        </p:txBody>
      </p:sp>
      <p:sp>
        <p:nvSpPr>
          <p:cNvPr id="5" name="Footer Placeholder 4">
            <a:extLst>
              <a:ext uri="{FF2B5EF4-FFF2-40B4-BE49-F238E27FC236}">
                <a16:creationId xmlns:a16="http://schemas.microsoft.com/office/drawing/2014/main" id="{A233DB30-60AE-48F3-8C9E-DDCFA8E31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0E148-43E3-4A9C-A310-AA174D5132C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6983642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4BD-1B32-4C27-AD7A-195B2ABDC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6CD9D3-246C-4979-BD48-4CFCD7B4D3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3D1A1-CE74-472D-81E6-26E36EADE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7FE8D-D147-4B44-A968-32484D45919F}"/>
              </a:ext>
            </a:extLst>
          </p:cNvPr>
          <p:cNvSpPr>
            <a:spLocks noGrp="1"/>
          </p:cNvSpPr>
          <p:nvPr>
            <p:ph type="dt" sz="half" idx="10"/>
          </p:nvPr>
        </p:nvSpPr>
        <p:spPr/>
        <p:txBody>
          <a:bodyPr/>
          <a:lstStyle/>
          <a:p>
            <a:fld id="{818AE6BD-C4C9-4EC9-A9B3-FE42EF4571DE}" type="datetimeFigureOut">
              <a:rPr lang="en-US" smtClean="0"/>
              <a:t>12/8/2025</a:t>
            </a:fld>
            <a:endParaRPr lang="en-US"/>
          </a:p>
        </p:txBody>
      </p:sp>
      <p:sp>
        <p:nvSpPr>
          <p:cNvPr id="6" name="Footer Placeholder 5">
            <a:extLst>
              <a:ext uri="{FF2B5EF4-FFF2-40B4-BE49-F238E27FC236}">
                <a16:creationId xmlns:a16="http://schemas.microsoft.com/office/drawing/2014/main" id="{A1E09042-95DC-43B7-BA6B-8E03A1D07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8F161-319E-40CC-BF09-B14B3567603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886843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38F2-90A8-4D6F-951E-6086A4414E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9002CE-9BF5-4EFD-BFE2-112CD21451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A14D7-3F7C-4F24-A3FB-800D6FB5BE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372043-6242-4CA7-BC91-A13C02E21F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FEC6B-312A-457F-B61A-8255BB8ED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C2C7FF-456C-4350-8B62-22B51D088153}"/>
              </a:ext>
            </a:extLst>
          </p:cNvPr>
          <p:cNvSpPr>
            <a:spLocks noGrp="1"/>
          </p:cNvSpPr>
          <p:nvPr>
            <p:ph type="dt" sz="half" idx="10"/>
          </p:nvPr>
        </p:nvSpPr>
        <p:spPr/>
        <p:txBody>
          <a:bodyPr/>
          <a:lstStyle/>
          <a:p>
            <a:fld id="{818AE6BD-C4C9-4EC9-A9B3-FE42EF4571DE}" type="datetimeFigureOut">
              <a:rPr lang="en-US" smtClean="0"/>
              <a:t>12/8/2025</a:t>
            </a:fld>
            <a:endParaRPr lang="en-US"/>
          </a:p>
        </p:txBody>
      </p:sp>
      <p:sp>
        <p:nvSpPr>
          <p:cNvPr id="8" name="Footer Placeholder 7">
            <a:extLst>
              <a:ext uri="{FF2B5EF4-FFF2-40B4-BE49-F238E27FC236}">
                <a16:creationId xmlns:a16="http://schemas.microsoft.com/office/drawing/2014/main" id="{2D10D86C-395D-42A9-A403-9DB0B98B37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197BEF-5353-4690-AAF1-67A583F96F7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6106391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1600-BED7-4755-8EB9-4295F073F1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13DCBA-E911-4080-96BB-CE7BFE927307}"/>
              </a:ext>
            </a:extLst>
          </p:cNvPr>
          <p:cNvSpPr>
            <a:spLocks noGrp="1"/>
          </p:cNvSpPr>
          <p:nvPr>
            <p:ph type="dt" sz="half" idx="10"/>
          </p:nvPr>
        </p:nvSpPr>
        <p:spPr/>
        <p:txBody>
          <a:bodyPr/>
          <a:lstStyle/>
          <a:p>
            <a:fld id="{818AE6BD-C4C9-4EC9-A9B3-FE42EF4571DE}" type="datetimeFigureOut">
              <a:rPr lang="en-US" smtClean="0"/>
              <a:t>12/8/2025</a:t>
            </a:fld>
            <a:endParaRPr lang="en-US"/>
          </a:p>
        </p:txBody>
      </p:sp>
      <p:sp>
        <p:nvSpPr>
          <p:cNvPr id="4" name="Footer Placeholder 3">
            <a:extLst>
              <a:ext uri="{FF2B5EF4-FFF2-40B4-BE49-F238E27FC236}">
                <a16:creationId xmlns:a16="http://schemas.microsoft.com/office/drawing/2014/main" id="{32370C2F-A669-40CB-8499-27251E130B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01F36B-76BA-40B3-827F-39E846F1F6B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3150944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EDDAF-9D1E-4406-904C-A2A77C2AA514}"/>
              </a:ext>
            </a:extLst>
          </p:cNvPr>
          <p:cNvSpPr>
            <a:spLocks noGrp="1"/>
          </p:cNvSpPr>
          <p:nvPr>
            <p:ph type="dt" sz="half" idx="10"/>
          </p:nvPr>
        </p:nvSpPr>
        <p:spPr/>
        <p:txBody>
          <a:bodyPr/>
          <a:lstStyle/>
          <a:p>
            <a:fld id="{818AE6BD-C4C9-4EC9-A9B3-FE42EF4571DE}" type="datetimeFigureOut">
              <a:rPr lang="en-US" smtClean="0"/>
              <a:t>12/8/2025</a:t>
            </a:fld>
            <a:endParaRPr lang="en-US"/>
          </a:p>
        </p:txBody>
      </p:sp>
      <p:sp>
        <p:nvSpPr>
          <p:cNvPr id="3" name="Footer Placeholder 2">
            <a:extLst>
              <a:ext uri="{FF2B5EF4-FFF2-40B4-BE49-F238E27FC236}">
                <a16:creationId xmlns:a16="http://schemas.microsoft.com/office/drawing/2014/main" id="{0069BC5B-ED6C-4B5A-A229-974E7F20F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3AF93-15F6-4111-9872-9D57AC750CD0}"/>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7824039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B698-51E5-4FE8-94CB-43F045ADEC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D96D7-A122-4E37-84D9-E224DF95BC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76CB78-12A0-4F3B-9AAE-0E4C6A81C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D0E2-FC2C-4233-95C0-2738726DBADC}"/>
              </a:ext>
            </a:extLst>
          </p:cNvPr>
          <p:cNvSpPr>
            <a:spLocks noGrp="1"/>
          </p:cNvSpPr>
          <p:nvPr>
            <p:ph type="dt" sz="half" idx="10"/>
          </p:nvPr>
        </p:nvSpPr>
        <p:spPr/>
        <p:txBody>
          <a:bodyPr/>
          <a:lstStyle/>
          <a:p>
            <a:fld id="{818AE6BD-C4C9-4EC9-A9B3-FE42EF4571DE}" type="datetimeFigureOut">
              <a:rPr lang="en-US" smtClean="0"/>
              <a:t>12/8/2025</a:t>
            </a:fld>
            <a:endParaRPr lang="en-US"/>
          </a:p>
        </p:txBody>
      </p:sp>
      <p:sp>
        <p:nvSpPr>
          <p:cNvPr id="6" name="Footer Placeholder 5">
            <a:extLst>
              <a:ext uri="{FF2B5EF4-FFF2-40B4-BE49-F238E27FC236}">
                <a16:creationId xmlns:a16="http://schemas.microsoft.com/office/drawing/2014/main" id="{87733E7A-117C-4440-83E4-4E5F99FCD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F19032-973A-4465-B210-237582D9D0D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25699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2025/12/8</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2878234573"/>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BEA3-6ECC-4856-8708-299FC5E281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0FF6F-43CD-4CE0-9ECB-180D2ED9BA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6EBEF9-65A2-46CD-8518-7A0862841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53B99-CDBD-40B6-9577-96C50AA08FD8}"/>
              </a:ext>
            </a:extLst>
          </p:cNvPr>
          <p:cNvSpPr>
            <a:spLocks noGrp="1"/>
          </p:cNvSpPr>
          <p:nvPr>
            <p:ph type="dt" sz="half" idx="10"/>
          </p:nvPr>
        </p:nvSpPr>
        <p:spPr/>
        <p:txBody>
          <a:bodyPr/>
          <a:lstStyle/>
          <a:p>
            <a:fld id="{818AE6BD-C4C9-4EC9-A9B3-FE42EF4571DE}" type="datetimeFigureOut">
              <a:rPr lang="en-US" smtClean="0"/>
              <a:t>12/8/2025</a:t>
            </a:fld>
            <a:endParaRPr lang="en-US"/>
          </a:p>
        </p:txBody>
      </p:sp>
      <p:sp>
        <p:nvSpPr>
          <p:cNvPr id="6" name="Footer Placeholder 5">
            <a:extLst>
              <a:ext uri="{FF2B5EF4-FFF2-40B4-BE49-F238E27FC236}">
                <a16:creationId xmlns:a16="http://schemas.microsoft.com/office/drawing/2014/main" id="{EE66A471-7CCA-47A6-8D34-04724F292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D671F7-6DE1-4D52-A445-7D47C646963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9796641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6D77-728C-4729-B7BE-4CCF52BD10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DFE5EF-E26C-4962-BC17-127E605FD1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8AD27-70D0-4148-BB4D-E24E68D9D566}"/>
              </a:ext>
            </a:extLst>
          </p:cNvPr>
          <p:cNvSpPr>
            <a:spLocks noGrp="1"/>
          </p:cNvSpPr>
          <p:nvPr>
            <p:ph type="dt" sz="half" idx="10"/>
          </p:nvPr>
        </p:nvSpPr>
        <p:spPr/>
        <p:txBody>
          <a:bodyPr/>
          <a:lstStyle/>
          <a:p>
            <a:fld id="{818AE6BD-C4C9-4EC9-A9B3-FE42EF4571DE}" type="datetimeFigureOut">
              <a:rPr lang="en-US" smtClean="0"/>
              <a:t>12/8/2025</a:t>
            </a:fld>
            <a:endParaRPr lang="en-US"/>
          </a:p>
        </p:txBody>
      </p:sp>
      <p:sp>
        <p:nvSpPr>
          <p:cNvPr id="5" name="Footer Placeholder 4">
            <a:extLst>
              <a:ext uri="{FF2B5EF4-FFF2-40B4-BE49-F238E27FC236}">
                <a16:creationId xmlns:a16="http://schemas.microsoft.com/office/drawing/2014/main" id="{BECECD1E-EC5D-4928-B2A3-ABD25A900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D245F-5FC6-4AB3-8CD1-1E988C7E4CA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453715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D42AB-9C16-48F0-AAAC-CCE071200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D26D5-0B02-4104-B93D-98242E71DB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654D9-CD81-4825-8E7D-7F9F0BC905B5}"/>
              </a:ext>
            </a:extLst>
          </p:cNvPr>
          <p:cNvSpPr>
            <a:spLocks noGrp="1"/>
          </p:cNvSpPr>
          <p:nvPr>
            <p:ph type="dt" sz="half" idx="10"/>
          </p:nvPr>
        </p:nvSpPr>
        <p:spPr/>
        <p:txBody>
          <a:bodyPr/>
          <a:lstStyle/>
          <a:p>
            <a:fld id="{818AE6BD-C4C9-4EC9-A9B3-FE42EF4571DE}" type="datetimeFigureOut">
              <a:rPr lang="en-US" smtClean="0"/>
              <a:t>12/8/2025</a:t>
            </a:fld>
            <a:endParaRPr lang="en-US"/>
          </a:p>
        </p:txBody>
      </p:sp>
      <p:sp>
        <p:nvSpPr>
          <p:cNvPr id="5" name="Footer Placeholder 4">
            <a:extLst>
              <a:ext uri="{FF2B5EF4-FFF2-40B4-BE49-F238E27FC236}">
                <a16:creationId xmlns:a16="http://schemas.microsoft.com/office/drawing/2014/main" id="{5C1AA5EE-D8E4-4AC1-829D-7B1B3DBB3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FECEC-1835-4E5A-A9BA-0C96500D609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601779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2025/12/8</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32030604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2025/12/8</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144266356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2025/12/8</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275246336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2025/12/8</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53590409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2025/12/8</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52619712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pic>
        <p:nvPicPr>
          <p:cNvPr id="7" name="图片 6"/>
          <p:cNvPicPr>
            <a:picLocks noChangeAspect="1"/>
          </p:cNvPicPr>
          <p:nvPr userDrawn="1"/>
        </p:nvPicPr>
        <p:blipFill rotWithShape="1">
          <a:blip r:embed="rId22"/>
          <a:srcRect r="14980"/>
          <a:stretch/>
        </p:blipFill>
        <p:spPr>
          <a:xfrm>
            <a:off x="0" y="-297"/>
            <a:ext cx="12192000" cy="6858594"/>
          </a:xfrm>
          <a:prstGeom prst="rect">
            <a:avLst/>
          </a:prstGeom>
        </p:spPr>
      </p:pic>
      <p:pic>
        <p:nvPicPr>
          <p:cNvPr id="8" name="图片 7">
            <a:extLst>
              <a:ext uri="{FF2B5EF4-FFF2-40B4-BE49-F238E27FC236}">
                <a16:creationId xmlns:a16="http://schemas.microsoft.com/office/drawing/2014/main" id="{5B606EB1-E9BC-4B53-AB87-CFB7FCB3F90B}"/>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p:blipFill>
        <p:spPr>
          <a:xfrm>
            <a:off x="181429" y="280333"/>
            <a:ext cx="11938632" cy="6577667"/>
          </a:xfrm>
          <a:prstGeom prst="rect">
            <a:avLst/>
          </a:prstGeom>
        </p:spPr>
      </p:pic>
    </p:spTree>
    <p:extLst>
      <p:ext uri="{BB962C8B-B14F-4D97-AF65-F5344CB8AC3E}">
        <p14:creationId xmlns:p14="http://schemas.microsoft.com/office/powerpoint/2010/main" val="11421238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33" r:id="rId14"/>
    <p:sldLayoutId id="2147483679" r:id="rId15"/>
    <p:sldLayoutId id="2147483732" r:id="rId16"/>
    <p:sldLayoutId id="2147483731" r:id="rId17"/>
    <p:sldLayoutId id="2147483735" r:id="rId18"/>
    <p:sldLayoutId id="2147483734" r:id="rId19"/>
    <p:sldLayoutId id="2147483683" r:id="rId20"/>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997818664"/>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34F4DCA-D577-CF78-AC0A-B3A6318786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F6F8AA3-5FEA-48FA-A685-F07CDE29B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CA72B8-C33C-4FCF-AD4F-E4F7BC6FBA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82113-6C28-49DC-8201-5AE847BB5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AE6BD-C4C9-4EC9-A9B3-FE42EF4571DE}" type="datetimeFigureOut">
              <a:rPr lang="en-US" smtClean="0"/>
              <a:t>12/8/2025</a:t>
            </a:fld>
            <a:endParaRPr lang="en-US"/>
          </a:p>
        </p:txBody>
      </p:sp>
      <p:sp>
        <p:nvSpPr>
          <p:cNvPr id="5" name="Footer Placeholder 4">
            <a:extLst>
              <a:ext uri="{FF2B5EF4-FFF2-40B4-BE49-F238E27FC236}">
                <a16:creationId xmlns:a16="http://schemas.microsoft.com/office/drawing/2014/main" id="{A306D41C-9E28-4C9D-B0A1-328357820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4CBB75-6783-4BD1-B774-1F68F5261D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81389-269E-4CFB-87A5-138DCDB91D68}" type="slidenum">
              <a:rPr lang="en-US" smtClean="0"/>
              <a:t>‹#›</a:t>
            </a:fld>
            <a:endParaRPr lang="en-US"/>
          </a:p>
        </p:txBody>
      </p:sp>
    </p:spTree>
    <p:extLst>
      <p:ext uri="{BB962C8B-B14F-4D97-AF65-F5344CB8AC3E}">
        <p14:creationId xmlns:p14="http://schemas.microsoft.com/office/powerpoint/2010/main" val="249473168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tags" Target="../tags/tag3.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0.xml"/><Relationship Id="rId1" Type="http://schemas.openxmlformats.org/officeDocument/2006/relationships/tags" Target="../tags/tag4.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33.png"/><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36.png"/><Relationship Id="rId4" Type="http://schemas.openxmlformats.org/officeDocument/2006/relationships/image" Target="../media/image35.sv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media/image38.sv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5.wdp"/><Relationship Id="rId5" Type="http://schemas.openxmlformats.org/officeDocument/2006/relationships/image" Target="../media/image42.png"/><Relationship Id="rId4" Type="http://schemas.openxmlformats.org/officeDocument/2006/relationships/image" Target="../media/image41.svg"/></Relationships>
</file>

<file path=ppt/slides/_rels/slide1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20.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1.png"/><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7.wdp"/><Relationship Id="rId5" Type="http://schemas.openxmlformats.org/officeDocument/2006/relationships/image" Target="../media/image47.png"/><Relationship Id="rId4" Type="http://schemas.openxmlformats.org/officeDocument/2006/relationships/image" Target="../media/image32.sv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36.png"/><Relationship Id="rId4" Type="http://schemas.openxmlformats.org/officeDocument/2006/relationships/image" Target="../media/image35.svg"/></Relationships>
</file>

<file path=ppt/slides/_rels/slide2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11.png"/><Relationship Id="rId12"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8.png"/><Relationship Id="rId5" Type="http://schemas.openxmlformats.org/officeDocument/2006/relationships/image" Target="../media/image9.png"/><Relationship Id="rId10"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2.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391885" y="67150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6" name="Picture 5">
            <a:extLst>
              <a:ext uri="{FF2B5EF4-FFF2-40B4-BE49-F238E27FC236}">
                <a16:creationId xmlns:a16="http://schemas.microsoft.com/office/drawing/2014/main" id="{66D5310C-E2CB-CAD6-5D20-2BE748037B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40629">
            <a:off x="2486327" y="2245360"/>
            <a:ext cx="5197091" cy="1809644"/>
          </a:xfrm>
          <a:prstGeom prst="rect">
            <a:avLst/>
          </a:prstGeom>
        </p:spPr>
      </p:pic>
      <p:sp>
        <p:nvSpPr>
          <p:cNvPr id="3" name="TextBox 2">
            <a:extLst>
              <a:ext uri="{FF2B5EF4-FFF2-40B4-BE49-F238E27FC236}">
                <a16:creationId xmlns:a16="http://schemas.microsoft.com/office/drawing/2014/main" id="{4C917BFE-B4DD-0D40-6DBD-E8A3DCBDD3CB}"/>
              </a:ext>
            </a:extLst>
          </p:cNvPr>
          <p:cNvSpPr txBox="1"/>
          <p:nvPr/>
        </p:nvSpPr>
        <p:spPr>
          <a:xfrm>
            <a:off x="3706290" y="5068782"/>
            <a:ext cx="6573763" cy="707886"/>
          </a:xfrm>
          <a:prstGeom prst="rect">
            <a:avLst/>
          </a:prstGeom>
          <a:noFill/>
        </p:spPr>
        <p:txBody>
          <a:bodyPr wrap="square" rtlCol="0">
            <a:spAutoFit/>
          </a:bodyPr>
          <a:lstStyle/>
          <a:p>
            <a:r>
              <a:rPr lang="en-US" sz="4000" b="1" dirty="0" err="1">
                <a:solidFill>
                  <a:srgbClr val="FF0000"/>
                </a:solidFill>
              </a:rPr>
              <a:t>Giáo</a:t>
            </a:r>
            <a:r>
              <a:rPr lang="en-US" sz="4000" b="1" dirty="0">
                <a:solidFill>
                  <a:srgbClr val="FF0000"/>
                </a:solidFill>
              </a:rPr>
              <a:t> </a:t>
            </a:r>
            <a:r>
              <a:rPr lang="en-US" sz="4000" b="1" dirty="0" err="1">
                <a:solidFill>
                  <a:srgbClr val="FF0000"/>
                </a:solidFill>
              </a:rPr>
              <a:t>viên</a:t>
            </a:r>
            <a:r>
              <a:rPr lang="en-US" sz="4000" b="1" dirty="0">
                <a:solidFill>
                  <a:srgbClr val="FF0000"/>
                </a:solidFill>
              </a:rPr>
              <a:t>: Vũ Thị </a:t>
            </a:r>
            <a:r>
              <a:rPr lang="en-US" sz="4000" b="1" dirty="0" err="1">
                <a:solidFill>
                  <a:srgbClr val="FF0000"/>
                </a:solidFill>
              </a:rPr>
              <a:t>Hiền</a:t>
            </a:r>
            <a:endParaRPr lang="en-US" sz="4000" b="1" dirty="0">
              <a:solidFill>
                <a:srgbClr val="FF0000"/>
              </a:solidFill>
            </a:endParaRPr>
          </a:p>
        </p:txBody>
      </p:sp>
    </p:spTree>
    <p:extLst>
      <p:ext uri="{BB962C8B-B14F-4D97-AF65-F5344CB8AC3E}">
        <p14:creationId xmlns:p14="http://schemas.microsoft.com/office/powerpoint/2010/main" val="798332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8457" y="3423920"/>
            <a:ext cx="3825304" cy="3825304"/>
          </a:xfrm>
          <a:prstGeom prst="rect">
            <a:avLst/>
          </a:prstGeom>
        </p:spPr>
      </p:pic>
      <p:sp>
        <p:nvSpPr>
          <p:cNvPr id="2" name="Rectangle 1"/>
          <p:cNvSpPr/>
          <p:nvPr/>
        </p:nvSpPr>
        <p:spPr>
          <a:xfrm>
            <a:off x="3460830" y="2620080"/>
            <a:ext cx="8243639" cy="2955681"/>
          </a:xfrm>
          <a:prstGeom prst="rect">
            <a:avLst/>
          </a:prstGeom>
        </p:spPr>
        <p:txBody>
          <a:bodyPr wrap="square">
            <a:spAutoFit/>
          </a:bodyPr>
          <a:lstStyle/>
          <a:p>
            <a:pPr algn="just">
              <a:lnSpc>
                <a:spcPct val="150000"/>
              </a:lnSpc>
            </a:pPr>
            <a:r>
              <a:rPr lang="vi-VN" sz="3200" b="1" dirty="0">
                <a:solidFill>
                  <a:srgbClr val="000000"/>
                </a:solidFill>
                <a:latin typeface="Cambria" panose="02040503050406030204" pitchFamily="18" charset="0"/>
                <a:ea typeface="Cambria" panose="02040503050406030204" pitchFamily="18" charset="0"/>
              </a:rPr>
              <a:t>Giô-an Rô-linh (thường được biết đến với bút danh J.K. Rô-linh): </a:t>
            </a:r>
            <a:r>
              <a:rPr lang="vi-VN" sz="3200" dirty="0">
                <a:solidFill>
                  <a:srgbClr val="000000"/>
                </a:solidFill>
                <a:latin typeface="Cambria" panose="02040503050406030204" pitchFamily="18" charset="0"/>
                <a:ea typeface="Cambria" panose="02040503050406030204" pitchFamily="18" charset="0"/>
              </a:rPr>
              <a:t>nhà văn người Anh, tác giả của bộ truyện Ha-ri Pót-tơ nổi tiếng từng đoạt nhiều giải thưởng.</a:t>
            </a:r>
            <a:endParaRPr lang="en-US" sz="3200" b="0" i="0" dirty="0">
              <a:solidFill>
                <a:srgbClr val="000000"/>
              </a:solidFill>
              <a:effectLst/>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a:stretch>
            <a:fillRect/>
          </a:stretch>
        </p:blipFill>
        <p:spPr>
          <a:xfrm>
            <a:off x="1624760" y="776692"/>
            <a:ext cx="8980186" cy="1975275"/>
          </a:xfrm>
          <a:prstGeom prst="rect">
            <a:avLst/>
          </a:prstGeom>
        </p:spPr>
      </p:pic>
    </p:spTree>
    <p:custDataLst>
      <p:tags r:id="rId1"/>
    </p:custDataLst>
    <p:extLst>
      <p:ext uri="{BB962C8B-B14F-4D97-AF65-F5344CB8AC3E}">
        <p14:creationId xmlns:p14="http://schemas.microsoft.com/office/powerpoint/2010/main" val="2820281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8457" y="3423920"/>
            <a:ext cx="3825304" cy="3825304"/>
          </a:xfrm>
          <a:prstGeom prst="rect">
            <a:avLst/>
          </a:prstGeom>
        </p:spPr>
      </p:pic>
      <p:sp>
        <p:nvSpPr>
          <p:cNvPr id="2" name="Rectangle 1"/>
          <p:cNvSpPr/>
          <p:nvPr/>
        </p:nvSpPr>
        <p:spPr>
          <a:xfrm>
            <a:off x="2891870" y="2843600"/>
            <a:ext cx="8243639" cy="1651606"/>
          </a:xfrm>
          <a:prstGeom prst="rect">
            <a:avLst/>
          </a:prstGeom>
        </p:spPr>
        <p:txBody>
          <a:bodyPr wrap="square">
            <a:spAutoFit/>
          </a:bodyPr>
          <a:lstStyle/>
          <a:p>
            <a:pPr lvl="0" algn="just">
              <a:lnSpc>
                <a:spcPct val="150000"/>
              </a:lnSpc>
            </a:pPr>
            <a:r>
              <a:rPr lang="vi-VN" sz="3600" b="1" dirty="0">
                <a:solidFill>
                  <a:srgbClr val="000000"/>
                </a:solidFill>
                <a:latin typeface="Cambria" panose="02040503050406030204" pitchFamily="18" charset="0"/>
                <a:ea typeface="Cambria" panose="02040503050406030204" pitchFamily="18" charset="0"/>
              </a:rPr>
              <a:t>phấn khích: </a:t>
            </a:r>
            <a:r>
              <a:rPr lang="vi-VN" sz="3600" dirty="0">
                <a:solidFill>
                  <a:srgbClr val="000000"/>
                </a:solidFill>
                <a:latin typeface="Cambria" panose="02040503050406030204" pitchFamily="18" charset="0"/>
                <a:ea typeface="Cambria" panose="02040503050406030204" pitchFamily="18" charset="0"/>
              </a:rPr>
              <a:t>phấn khởi do tinh thần được cổ vũ, khích lệ. </a:t>
            </a:r>
            <a:endParaRPr kumimoji="0" lang="en-US" sz="36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a:stretch>
            <a:fillRect/>
          </a:stretch>
        </p:blipFill>
        <p:spPr>
          <a:xfrm>
            <a:off x="1624760" y="776692"/>
            <a:ext cx="8980186" cy="1975275"/>
          </a:xfrm>
          <a:prstGeom prst="rect">
            <a:avLst/>
          </a:prstGeom>
        </p:spPr>
      </p:pic>
    </p:spTree>
    <p:custDataLst>
      <p:tags r:id="rId1"/>
    </p:custDataLst>
    <p:extLst>
      <p:ext uri="{BB962C8B-B14F-4D97-AF65-F5344CB8AC3E}">
        <p14:creationId xmlns:p14="http://schemas.microsoft.com/office/powerpoint/2010/main" val="3136558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616C61C-6D90-88D9-8B64-FC31DE3F33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323381"/>
            <a:ext cx="10987789" cy="1515579"/>
          </a:xfrm>
          <a:prstGeom prst="rect">
            <a:avLst/>
          </a:prstGeom>
        </p:spPr>
      </p:pic>
      <p:pic>
        <p:nvPicPr>
          <p:cNvPr id="3"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868A9EA2-B5B1-9CB9-C0E7-4A7EC8CA62C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FE4F85-7261-EB9D-CDF7-709702132EBE}"/>
              </a:ext>
            </a:extLst>
          </p:cNvPr>
          <p:cNvSpPr txBox="1"/>
          <p:nvPr/>
        </p:nvSpPr>
        <p:spPr>
          <a:xfrm>
            <a:off x="1346434" y="427621"/>
            <a:ext cx="9870206" cy="1077218"/>
          </a:xfrm>
          <a:prstGeom prst="rect">
            <a:avLst/>
          </a:prstGeom>
          <a:noFill/>
        </p:spPr>
        <p:txBody>
          <a:bodyPr wrap="square" rtlCol="0">
            <a:spAutoFit/>
          </a:bodyPr>
          <a:lstStyle/>
          <a:p>
            <a:pPr algn="just"/>
            <a:r>
              <a:rPr lang="vi-VN" sz="3200" b="1" dirty="0">
                <a:latin typeface="Calibri" panose="020F0502020204030204" pitchFamily="34" charset="0"/>
                <a:cs typeface="Calibri" panose="020F0502020204030204" pitchFamily="34" charset="0"/>
              </a:rPr>
              <a:t>Những chi tiết nào cho biết ngay từ nhỏ, Giô-an Rô-linh đã có tri tưởng tượng rất phong phú?</a:t>
            </a:r>
          </a:p>
        </p:txBody>
      </p:sp>
      <p:sp>
        <p:nvSpPr>
          <p:cNvPr id="5" name="TextBox 4">
            <a:extLst>
              <a:ext uri="{FF2B5EF4-FFF2-40B4-BE49-F238E27FC236}">
                <a16:creationId xmlns:a16="http://schemas.microsoft.com/office/drawing/2014/main" id="{B161F81D-D2A3-1BDB-D8E2-FFCD639F9A7C}"/>
              </a:ext>
            </a:extLst>
          </p:cNvPr>
          <p:cNvSpPr txBox="1"/>
          <p:nvPr/>
        </p:nvSpPr>
        <p:spPr>
          <a:xfrm>
            <a:off x="1320800" y="2235200"/>
            <a:ext cx="9865360" cy="2862322"/>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Giô-an Rô-linh </a:t>
            </a:r>
            <a:r>
              <a:rPr lang="en-US" sz="3600" b="1" dirty="0">
                <a:solidFill>
                  <a:srgbClr val="FF0000"/>
                </a:solidFill>
                <a:latin typeface="Calibri" panose="020F0502020204030204" pitchFamily="34" charset="0"/>
                <a:cs typeface="Calibri" panose="020F0502020204030204" pitchFamily="34" charset="0"/>
              </a:rPr>
              <a:t>n</a:t>
            </a:r>
            <a:r>
              <a:rPr lang="vi-VN" sz="3600" b="1" dirty="0">
                <a:solidFill>
                  <a:srgbClr val="FF0000"/>
                </a:solidFill>
                <a:latin typeface="Calibri" panose="020F0502020204030204" pitchFamily="34" charset="0"/>
                <a:cs typeface="Calibri" panose="020F0502020204030204" pitchFamily="34" charset="0"/>
              </a:rPr>
              <a:t>ghĩ ra những chuyện khác nhau và k</a:t>
            </a:r>
            <a:r>
              <a:rPr lang="en-US" sz="3600" b="1" dirty="0">
                <a:solidFill>
                  <a:srgbClr val="FF0000"/>
                </a:solidFill>
                <a:latin typeface="Calibri" panose="020F0502020204030204" pitchFamily="34" charset="0"/>
                <a:cs typeface="Calibri" panose="020F0502020204030204" pitchFamily="34" charset="0"/>
              </a:rPr>
              <a:t>ể</a:t>
            </a:r>
            <a:r>
              <a:rPr lang="vi-VN" sz="3600" b="1" dirty="0">
                <a:solidFill>
                  <a:srgbClr val="FF0000"/>
                </a:solidFill>
                <a:latin typeface="Calibri" panose="020F0502020204030204" pitchFamily="34" charset="0"/>
                <a:cs typeface="Calibri" panose="020F0502020204030204" pitchFamily="34" charset="0"/>
              </a:rPr>
              <a:t> cho em nghe; Chỉ cần nhìn thấy 1 chú thỏ là một câu chuyện mới nảy ra trong đầu. Chỉ là một câu chuyện, nhưng mỗi lần k</a:t>
            </a:r>
            <a:r>
              <a:rPr lang="en-US" sz="3600" b="1" dirty="0">
                <a:solidFill>
                  <a:srgbClr val="FF0000"/>
                </a:solidFill>
                <a:latin typeface="Calibri" panose="020F0502020204030204" pitchFamily="34" charset="0"/>
                <a:cs typeface="Calibri" panose="020F0502020204030204" pitchFamily="34" charset="0"/>
              </a:rPr>
              <a:t>ể</a:t>
            </a:r>
            <a:r>
              <a:rPr lang="vi-VN" sz="3600" b="1" dirty="0">
                <a:solidFill>
                  <a:srgbClr val="FF0000"/>
                </a:solidFill>
                <a:latin typeface="Calibri" panose="020F0502020204030204" pitchFamily="34" charset="0"/>
                <a:cs typeface="Calibri" panose="020F0502020204030204" pitchFamily="34" charset="0"/>
              </a:rPr>
              <a:t>, cô bé lại thay đ</a:t>
            </a:r>
            <a:r>
              <a:rPr lang="en-US" sz="3600" b="1" dirty="0">
                <a:solidFill>
                  <a:srgbClr val="FF0000"/>
                </a:solidFill>
                <a:latin typeface="Calibri" panose="020F0502020204030204" pitchFamily="34" charset="0"/>
                <a:cs typeface="Calibri" panose="020F0502020204030204" pitchFamily="34" charset="0"/>
              </a:rPr>
              <a:t>ổ</a:t>
            </a:r>
            <a:r>
              <a:rPr lang="vi-VN" sz="3600" b="1" dirty="0">
                <a:solidFill>
                  <a:srgbClr val="FF0000"/>
                </a:solidFill>
                <a:latin typeface="Calibri" panose="020F0502020204030204" pitchFamily="34" charset="0"/>
                <a:cs typeface="Calibri" panose="020F0502020204030204" pitchFamily="34" charset="0"/>
              </a:rPr>
              <a:t>i các chi tiết của chuyện.</a:t>
            </a:r>
            <a:endParaRPr lang="vi-VN" sz="2800" b="1"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8962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F7BE0ED-42E3-CF06-A72A-746E896FD0C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594360"/>
          </a:xfrm>
          <a:prstGeom prst="rect">
            <a:avLst/>
          </a:prstGeom>
        </p:spPr>
      </p:pic>
      <p:sp>
        <p:nvSpPr>
          <p:cNvPr id="3" name="TextBox 2">
            <a:extLst>
              <a:ext uri="{FF2B5EF4-FFF2-40B4-BE49-F238E27FC236}">
                <a16:creationId xmlns:a16="http://schemas.microsoft.com/office/drawing/2014/main" id="{F0CF4401-DB56-C42F-A687-53FE77317F28}"/>
              </a:ext>
            </a:extLst>
          </p:cNvPr>
          <p:cNvSpPr txBox="1"/>
          <p:nvPr/>
        </p:nvSpPr>
        <p:spPr>
          <a:xfrm>
            <a:off x="1384263" y="385643"/>
            <a:ext cx="9608857" cy="1015663"/>
          </a:xfrm>
          <a:prstGeom prst="rect">
            <a:avLst/>
          </a:prstGeom>
          <a:noFill/>
        </p:spPr>
        <p:txBody>
          <a:bodyPr wrap="square" rtlCol="0">
            <a:spAutoFit/>
          </a:bodyPr>
          <a:lstStyle/>
          <a:p>
            <a:pPr lvl="0" algn="ctr">
              <a:buClrTx/>
              <a:defRPr/>
            </a:pPr>
            <a:r>
              <a:rPr lang="vi-VN" sz="3000" b="1" dirty="0">
                <a:latin typeface="Calibri" panose="020F0502020204030204" pitchFamily="34" charset="0"/>
                <a:cs typeface="Calibri" panose="020F0502020204030204" pitchFamily="34" charset="0"/>
              </a:rPr>
              <a:t>Cô bé Giô-an Rô-inh đã ấp ủ ước mơ trở thành nhà văn từ khi nào? Bằng cách nào cô thực hiện ước mơ của mình?</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2" descr="Clip nghệ thuật số - số 2 png tải về - Miễn phí trong suốt Khu Vực png Tải  về.">
            <a:extLst>
              <a:ext uri="{FF2B5EF4-FFF2-40B4-BE49-F238E27FC236}">
                <a16:creationId xmlns:a16="http://schemas.microsoft.com/office/drawing/2014/main" id="{78938930-F892-9D6B-0E9A-D6B3874DFC9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BF23478-7E01-72D4-A2C5-1F8986CFE387}"/>
              </a:ext>
            </a:extLst>
          </p:cNvPr>
          <p:cNvSpPr txBox="1"/>
          <p:nvPr/>
        </p:nvSpPr>
        <p:spPr>
          <a:xfrm>
            <a:off x="1290320" y="2042160"/>
            <a:ext cx="9550400" cy="3046988"/>
          </a:xfrm>
          <a:prstGeom prst="rect">
            <a:avLst/>
          </a:prstGeom>
          <a:noFill/>
        </p:spPr>
        <p:txBody>
          <a:bodyPr wrap="square" rtlCol="0">
            <a:spAutoFit/>
          </a:bodyPr>
          <a:lstStyle/>
          <a:p>
            <a:pPr algn="just"/>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Kể từ khi kể chuyện cho em gái nghe, mỗi lần kể, câu chuyện lại được cô bé tưởng tượng theo một cách khác nhau nên bị người em phản đối vì không giống với câu chuyện đã kể lần trước. Cô bé thực hiện ước mơ bằng cách hễ nghĩ ra một câu chuyện thì phải viết lại ngay vào một cuốn sách.</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573342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8DBA0BBF-38DE-5111-9696-66255E55AE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746760"/>
          </a:xfrm>
          <a:prstGeom prst="rect">
            <a:avLst/>
          </a:prstGeom>
        </p:spPr>
      </p:pic>
      <p:sp>
        <p:nvSpPr>
          <p:cNvPr id="6" name="TextBox 5">
            <a:extLst>
              <a:ext uri="{FF2B5EF4-FFF2-40B4-BE49-F238E27FC236}">
                <a16:creationId xmlns:a16="http://schemas.microsoft.com/office/drawing/2014/main" id="{C0BF2276-38EA-DF4F-BC9C-7EB082D632AE}"/>
              </a:ext>
            </a:extLst>
          </p:cNvPr>
          <p:cNvSpPr txBox="1"/>
          <p:nvPr/>
        </p:nvSpPr>
        <p:spPr>
          <a:xfrm>
            <a:off x="1252183" y="336650"/>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Ý tưởng về nhân vật Ha-ri Pót-tơ và câu chuyện kì thú được hình thành trong tình huống nào?</a:t>
            </a:r>
          </a:p>
        </p:txBody>
      </p:sp>
      <p:pic>
        <p:nvPicPr>
          <p:cNvPr id="7" name="Picture 2" descr="Mua Miếng Sứ Trang Trí In Hình Những Con Số Ngộ Nghĩnh Đáng Yêu - Mẫu008 |  Tiki">
            <a:extLst>
              <a:ext uri="{FF2B5EF4-FFF2-40B4-BE49-F238E27FC236}">
                <a16:creationId xmlns:a16="http://schemas.microsoft.com/office/drawing/2014/main" id="{6089D3D6-E9E9-95C5-E826-EAD98D76A1C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p:blipFill>
        <p:spPr bwMode="auto">
          <a:xfrm>
            <a:off x="0" y="334843"/>
            <a:ext cx="1657192" cy="19228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B6F4179-3D9C-C084-5CAA-DAA2C55C22FF}"/>
              </a:ext>
            </a:extLst>
          </p:cNvPr>
          <p:cNvSpPr txBox="1"/>
          <p:nvPr/>
        </p:nvSpPr>
        <p:spPr>
          <a:xfrm>
            <a:off x="1117600" y="2214880"/>
            <a:ext cx="10129520" cy="3970318"/>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Ý tưởng về nhân vật Ha-ri Pót-tơ được hình thành trong một lần nhà văn ngồi trên tàu đi làm. Khi nhìn ra cửa s</a:t>
            </a:r>
            <a:r>
              <a:rPr lang="en-US" sz="3600" b="1" dirty="0">
                <a:solidFill>
                  <a:srgbClr val="FF0000"/>
                </a:solidFill>
                <a:latin typeface="Calibri" panose="020F0502020204030204" pitchFamily="34" charset="0"/>
                <a:cs typeface="Calibri" panose="020F0502020204030204" pitchFamily="34" charset="0"/>
              </a:rPr>
              <a:t>ổ</a:t>
            </a:r>
            <a:r>
              <a:rPr lang="vi-VN" sz="3600" b="1" dirty="0">
                <a:solidFill>
                  <a:srgbClr val="FF0000"/>
                </a:solidFill>
                <a:latin typeface="Calibri" panose="020F0502020204030204" pitchFamily="34" charset="0"/>
                <a:cs typeface="Calibri" panose="020F0502020204030204" pitchFamily="34" charset="0"/>
              </a:rPr>
              <a:t> toa tàu, bất chợt nhà văn nghĩ đến một cậu bé có vết sẹo hình tia chớp trên trán cùng cặp kính cận tròn xoe. Thế là cả một thế giới ph</a:t>
            </a:r>
            <a:r>
              <a:rPr lang="en-US" sz="3600" b="1" dirty="0">
                <a:solidFill>
                  <a:srgbClr val="FF0000"/>
                </a:solidFill>
                <a:latin typeface="Calibri" panose="020F0502020204030204" pitchFamily="34" charset="0"/>
                <a:cs typeface="Calibri" panose="020F0502020204030204" pitchFamily="34" charset="0"/>
              </a:rPr>
              <a:t>é</a:t>
            </a:r>
            <a:r>
              <a:rPr lang="vi-VN" sz="3600" b="1" dirty="0">
                <a:solidFill>
                  <a:srgbClr val="FF0000"/>
                </a:solidFill>
                <a:latin typeface="Calibri" panose="020F0502020204030204" pitchFamily="34" charset="0"/>
                <a:cs typeface="Calibri" panose="020F0502020204030204" pitchFamily="34" charset="0"/>
              </a:rPr>
              <a:t>p thuật hiện ra với những điều liên quan đến cậu bé: ngôi trường, bạn bè,...</a:t>
            </a:r>
          </a:p>
        </p:txBody>
      </p:sp>
    </p:spTree>
    <p:extLst>
      <p:ext uri="{BB962C8B-B14F-4D97-AF65-F5344CB8AC3E}">
        <p14:creationId xmlns:p14="http://schemas.microsoft.com/office/powerpoint/2010/main" val="1182252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7FF3EC9-C288-E032-8ED5-044BD0D9112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746760"/>
          </a:xfrm>
          <a:prstGeom prst="rect">
            <a:avLst/>
          </a:prstGeom>
        </p:spPr>
      </p:pic>
      <p:sp>
        <p:nvSpPr>
          <p:cNvPr id="3" name="TextBox 2">
            <a:extLst>
              <a:ext uri="{FF2B5EF4-FFF2-40B4-BE49-F238E27FC236}">
                <a16:creationId xmlns:a16="http://schemas.microsoft.com/office/drawing/2014/main" id="{E61C79B2-B983-FBD0-CA5E-6DC19BD13C67}"/>
              </a:ext>
            </a:extLst>
          </p:cNvPr>
          <p:cNvSpPr txBox="1"/>
          <p:nvPr/>
        </p:nvSpPr>
        <p:spPr>
          <a:xfrm>
            <a:off x="1288130" y="391341"/>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Câu chuyện Ha-ri Pót-tơ và hòn đá phù thuỷ được đón nhận như thế nào?</a:t>
            </a:r>
            <a:endParaRPr lang="en-US" sz="3600" b="1" dirty="0">
              <a:latin typeface="Calibri" panose="020F0502020204030204" pitchFamily="34" charset="0"/>
              <a:cs typeface="Calibri" panose="020F0502020204030204" pitchFamily="34" charset="0"/>
            </a:endParaRPr>
          </a:p>
        </p:txBody>
      </p:sp>
      <p:pic>
        <p:nvPicPr>
          <p:cNvPr id="4" name="Picture 2" descr="Bài Không Tên Số 4 🕊 - Song Lyrics and Music by Tone Nữ / 🎻 Vũ Thành An /  Bài Không Tên Số 4 arranged by 166NhaUyen on Smule Social Singing app">
            <a:extLst>
              <a:ext uri="{FF2B5EF4-FFF2-40B4-BE49-F238E27FC236}">
                <a16:creationId xmlns:a16="http://schemas.microsoft.com/office/drawing/2014/main" id="{AB609268-1BD5-25DD-EDCC-4ABB4E570B4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21714" y="354920"/>
            <a:ext cx="1351486" cy="13514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852854D-F0CD-E3DD-85C9-A9FFD2E59662}"/>
              </a:ext>
            </a:extLst>
          </p:cNvPr>
          <p:cNvSpPr txBox="1"/>
          <p:nvPr/>
        </p:nvSpPr>
        <p:spPr>
          <a:xfrm>
            <a:off x="1056640" y="2407920"/>
            <a:ext cx="10129520" cy="1938992"/>
          </a:xfrm>
          <a:prstGeom prst="rect">
            <a:avLst/>
          </a:prstGeom>
          <a:noFill/>
        </p:spPr>
        <p:txBody>
          <a:bodyPr wrap="square" rtlCol="0">
            <a:spAutoFit/>
          </a:bodyPr>
          <a:lstStyle/>
          <a:p>
            <a:pPr algn="just">
              <a:spcAft>
                <a:spcPts val="500"/>
              </a:spcAft>
            </a:pPr>
            <a:r>
              <a:rPr lang="en-US" sz="4000" b="1" dirty="0">
                <a:solidFill>
                  <a:srgbClr val="FF0000"/>
                </a:solidFill>
                <a:latin typeface="Calibri" panose="020F0502020204030204" pitchFamily="34" charset="0"/>
                <a:cs typeface="Calibri" panose="020F0502020204030204" pitchFamily="34" charset="0"/>
              </a:rPr>
              <a:t>   </a:t>
            </a:r>
            <a:r>
              <a:rPr lang="vi-VN" sz="4000" b="1" dirty="0">
                <a:solidFill>
                  <a:srgbClr val="FF0000"/>
                </a:solidFill>
                <a:latin typeface="Calibri" panose="020F0502020204030204" pitchFamily="34" charset="0"/>
                <a:cs typeface="Calibri" panose="020F0502020204030204" pitchFamily="34" charset="0"/>
              </a:rPr>
              <a:t>Câu chuyện Ha-ri Pót-tơ và hòn đá phù thuỷ đã thu hút sự chú ý của rất nhiều trẻ em trên toàn th</a:t>
            </a:r>
            <a:r>
              <a:rPr lang="en-US" sz="4000" b="1" dirty="0">
                <a:solidFill>
                  <a:srgbClr val="FF0000"/>
                </a:solidFill>
                <a:latin typeface="Calibri" panose="020F0502020204030204" pitchFamily="34" charset="0"/>
                <a:cs typeface="Calibri" panose="020F0502020204030204" pitchFamily="34" charset="0"/>
              </a:rPr>
              <a:t>ế</a:t>
            </a:r>
            <a:r>
              <a:rPr lang="vi-VN" sz="4000" b="1" dirty="0">
                <a:solidFill>
                  <a:srgbClr val="FF0000"/>
                </a:solidFill>
                <a:latin typeface="Calibri" panose="020F0502020204030204" pitchFamily="34" charset="0"/>
                <a:cs typeface="Calibri" panose="020F0502020204030204" pitchFamily="34" charset="0"/>
              </a:rPr>
              <a:t> giới.</a:t>
            </a:r>
          </a:p>
        </p:txBody>
      </p:sp>
    </p:spTree>
    <p:extLst>
      <p:ext uri="{BB962C8B-B14F-4D97-AF65-F5344CB8AC3E}">
        <p14:creationId xmlns:p14="http://schemas.microsoft.com/office/powerpoint/2010/main" val="660447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2ECCD3D-A317-B70E-AE5A-69EF6F277890}"/>
              </a:ext>
            </a:extLst>
          </p:cNvPr>
          <p:cNvGrpSpPr/>
          <p:nvPr/>
        </p:nvGrpSpPr>
        <p:grpSpPr>
          <a:xfrm>
            <a:off x="699501" y="389295"/>
            <a:ext cx="10852419" cy="1388705"/>
            <a:chOff x="699501" y="389295"/>
            <a:chExt cx="10852419" cy="1388705"/>
          </a:xfrm>
        </p:grpSpPr>
        <p:sp>
          <p:nvSpPr>
            <p:cNvPr id="3" name="Rectangle: Rounded Corners 8">
              <a:extLst>
                <a:ext uri="{FF2B5EF4-FFF2-40B4-BE49-F238E27FC236}">
                  <a16:creationId xmlns:a16="http://schemas.microsoft.com/office/drawing/2014/main" id="{658865F2-2F3F-07FD-415E-E52A88423118}"/>
                </a:ext>
              </a:extLst>
            </p:cNvPr>
            <p:cNvSpPr/>
            <p:nvPr/>
          </p:nvSpPr>
          <p:spPr>
            <a:xfrm>
              <a:off x="751872" y="389898"/>
              <a:ext cx="10688255" cy="1388102"/>
            </a:xfrm>
            <a:custGeom>
              <a:avLst/>
              <a:gdLst>
                <a:gd name="csX0" fmla="*/ 0 w 10688255"/>
                <a:gd name="csY0" fmla="*/ 231355 h 1388102"/>
                <a:gd name="csX1" fmla="*/ 231355 w 10688255"/>
                <a:gd name="csY1" fmla="*/ 0 h 1388102"/>
                <a:gd name="csX2" fmla="*/ 594930 w 10688255"/>
                <a:gd name="csY2" fmla="*/ 0 h 1388102"/>
                <a:gd name="csX3" fmla="*/ 1163016 w 10688255"/>
                <a:gd name="csY3" fmla="*/ 0 h 1388102"/>
                <a:gd name="csX4" fmla="*/ 1628846 w 10688255"/>
                <a:gd name="csY4" fmla="*/ 0 h 1388102"/>
                <a:gd name="csX5" fmla="*/ 1992421 w 10688255"/>
                <a:gd name="csY5" fmla="*/ 0 h 1388102"/>
                <a:gd name="csX6" fmla="*/ 2765018 w 10688255"/>
                <a:gd name="csY6" fmla="*/ 0 h 1388102"/>
                <a:gd name="csX7" fmla="*/ 3230848 w 10688255"/>
                <a:gd name="csY7" fmla="*/ 0 h 1388102"/>
                <a:gd name="csX8" fmla="*/ 3798934 w 10688255"/>
                <a:gd name="csY8" fmla="*/ 0 h 1388102"/>
                <a:gd name="csX9" fmla="*/ 4162509 w 10688255"/>
                <a:gd name="csY9" fmla="*/ 0 h 1388102"/>
                <a:gd name="csX10" fmla="*/ 4935106 w 10688255"/>
                <a:gd name="csY10" fmla="*/ 0 h 1388102"/>
                <a:gd name="csX11" fmla="*/ 5400936 w 10688255"/>
                <a:gd name="csY11" fmla="*/ 0 h 1388102"/>
                <a:gd name="csX12" fmla="*/ 6173533 w 10688255"/>
                <a:gd name="csY12" fmla="*/ 0 h 1388102"/>
                <a:gd name="csX13" fmla="*/ 6639363 w 10688255"/>
                <a:gd name="csY13" fmla="*/ 0 h 1388102"/>
                <a:gd name="csX14" fmla="*/ 7105194 w 10688255"/>
                <a:gd name="csY14" fmla="*/ 0 h 1388102"/>
                <a:gd name="csX15" fmla="*/ 7468769 w 10688255"/>
                <a:gd name="csY15" fmla="*/ 0 h 1388102"/>
                <a:gd name="csX16" fmla="*/ 8036854 w 10688255"/>
                <a:gd name="csY16" fmla="*/ 0 h 1388102"/>
                <a:gd name="csX17" fmla="*/ 8604940 w 10688255"/>
                <a:gd name="csY17" fmla="*/ 0 h 1388102"/>
                <a:gd name="csX18" fmla="*/ 9173026 w 10688255"/>
                <a:gd name="csY18" fmla="*/ 0 h 1388102"/>
                <a:gd name="csX19" fmla="*/ 9741112 w 10688255"/>
                <a:gd name="csY19" fmla="*/ 0 h 1388102"/>
                <a:gd name="csX20" fmla="*/ 10456900 w 10688255"/>
                <a:gd name="csY20" fmla="*/ 0 h 1388102"/>
                <a:gd name="csX21" fmla="*/ 10688255 w 10688255"/>
                <a:gd name="csY21" fmla="*/ 231355 h 1388102"/>
                <a:gd name="csX22" fmla="*/ 10688255 w 10688255"/>
                <a:gd name="csY22" fmla="*/ 712559 h 1388102"/>
                <a:gd name="csX23" fmla="*/ 10688255 w 10688255"/>
                <a:gd name="csY23" fmla="*/ 1156747 h 1388102"/>
                <a:gd name="csX24" fmla="*/ 10456900 w 10688255"/>
                <a:gd name="csY24" fmla="*/ 1388102 h 1388102"/>
                <a:gd name="csX25" fmla="*/ 9786559 w 10688255"/>
                <a:gd name="csY25" fmla="*/ 1388102 h 1388102"/>
                <a:gd name="csX26" fmla="*/ 9218473 w 10688255"/>
                <a:gd name="csY26" fmla="*/ 1388102 h 1388102"/>
                <a:gd name="csX27" fmla="*/ 8650387 w 10688255"/>
                <a:gd name="csY27" fmla="*/ 1388102 h 1388102"/>
                <a:gd name="csX28" fmla="*/ 8389068 w 10688255"/>
                <a:gd name="csY28" fmla="*/ 1388102 h 1388102"/>
                <a:gd name="csX29" fmla="*/ 7923237 w 10688255"/>
                <a:gd name="csY29" fmla="*/ 1388102 h 1388102"/>
                <a:gd name="csX30" fmla="*/ 7581363 w 10688255"/>
                <a:gd name="csY30" fmla="*/ 1388102 h 1388102"/>
                <a:gd name="csX31" fmla="*/ 7252896 w 10688255"/>
                <a:gd name="csY31" fmla="*/ 1388102 h 1388102"/>
                <a:gd name="csX32" fmla="*/ 6684810 w 10688255"/>
                <a:gd name="csY32" fmla="*/ 1388102 h 1388102"/>
                <a:gd name="csX33" fmla="*/ 6423491 w 10688255"/>
                <a:gd name="csY33" fmla="*/ 1388102 h 1388102"/>
                <a:gd name="csX34" fmla="*/ 6059916 w 10688255"/>
                <a:gd name="csY34" fmla="*/ 1388102 h 1388102"/>
                <a:gd name="csX35" fmla="*/ 5594085 w 10688255"/>
                <a:gd name="csY35" fmla="*/ 1388102 h 1388102"/>
                <a:gd name="csX36" fmla="*/ 4821489 w 10688255"/>
                <a:gd name="csY36" fmla="*/ 1388102 h 1388102"/>
                <a:gd name="csX37" fmla="*/ 4457914 w 10688255"/>
                <a:gd name="csY37" fmla="*/ 1388102 h 1388102"/>
                <a:gd name="csX38" fmla="*/ 3685317 w 10688255"/>
                <a:gd name="csY38" fmla="*/ 1388102 h 1388102"/>
                <a:gd name="csX39" fmla="*/ 3321742 w 10688255"/>
                <a:gd name="csY39" fmla="*/ 1388102 h 1388102"/>
                <a:gd name="csX40" fmla="*/ 2855912 w 10688255"/>
                <a:gd name="csY40" fmla="*/ 1388102 h 1388102"/>
                <a:gd name="csX41" fmla="*/ 2287826 w 10688255"/>
                <a:gd name="csY41" fmla="*/ 1388102 h 1388102"/>
                <a:gd name="csX42" fmla="*/ 1821995 w 10688255"/>
                <a:gd name="csY42" fmla="*/ 1388102 h 1388102"/>
                <a:gd name="csX43" fmla="*/ 1560676 w 10688255"/>
                <a:gd name="csY43" fmla="*/ 1388102 h 1388102"/>
                <a:gd name="csX44" fmla="*/ 1094845 w 10688255"/>
                <a:gd name="csY44" fmla="*/ 1388102 h 1388102"/>
                <a:gd name="csX45" fmla="*/ 231355 w 10688255"/>
                <a:gd name="csY45" fmla="*/ 1388102 h 1388102"/>
                <a:gd name="csX46" fmla="*/ 0 w 10688255"/>
                <a:gd name="csY46" fmla="*/ 1156747 h 1388102"/>
                <a:gd name="csX47" fmla="*/ 0 w 10688255"/>
                <a:gd name="csY47" fmla="*/ 694051 h 1388102"/>
                <a:gd name="csX48" fmla="*/ 0 w 10688255"/>
                <a:gd name="csY48" fmla="*/ 231355 h 1388102"/>
                <a:gd name="csX0" fmla="*/ 0 w 10688255"/>
                <a:gd name="csY0" fmla="*/ 231355 h 1388102"/>
                <a:gd name="csX1" fmla="*/ 231355 w 10688255"/>
                <a:gd name="csY1" fmla="*/ 0 h 1388102"/>
                <a:gd name="csX2" fmla="*/ 697185 w 10688255"/>
                <a:gd name="csY2" fmla="*/ 0 h 1388102"/>
                <a:gd name="csX3" fmla="*/ 1469782 w 10688255"/>
                <a:gd name="csY3" fmla="*/ 0 h 1388102"/>
                <a:gd name="csX4" fmla="*/ 2140123 w 10688255"/>
                <a:gd name="csY4" fmla="*/ 0 h 1388102"/>
                <a:gd name="csX5" fmla="*/ 2503698 w 10688255"/>
                <a:gd name="csY5" fmla="*/ 0 h 1388102"/>
                <a:gd name="csX6" fmla="*/ 3071784 w 10688255"/>
                <a:gd name="csY6" fmla="*/ 0 h 1388102"/>
                <a:gd name="csX7" fmla="*/ 3742125 w 10688255"/>
                <a:gd name="csY7" fmla="*/ 0 h 1388102"/>
                <a:gd name="csX8" fmla="*/ 4310211 w 10688255"/>
                <a:gd name="csY8" fmla="*/ 0 h 1388102"/>
                <a:gd name="csX9" fmla="*/ 4878297 w 10688255"/>
                <a:gd name="csY9" fmla="*/ 0 h 1388102"/>
                <a:gd name="csX10" fmla="*/ 5650894 w 10688255"/>
                <a:gd name="csY10" fmla="*/ 0 h 1388102"/>
                <a:gd name="csX11" fmla="*/ 6218980 w 10688255"/>
                <a:gd name="csY11" fmla="*/ 0 h 1388102"/>
                <a:gd name="csX12" fmla="*/ 6889321 w 10688255"/>
                <a:gd name="csY12" fmla="*/ 0 h 1388102"/>
                <a:gd name="csX13" fmla="*/ 7559662 w 10688255"/>
                <a:gd name="csY13" fmla="*/ 0 h 1388102"/>
                <a:gd name="csX14" fmla="*/ 8332259 w 10688255"/>
                <a:gd name="csY14" fmla="*/ 0 h 1388102"/>
                <a:gd name="csX15" fmla="*/ 8798089 w 10688255"/>
                <a:gd name="csY15" fmla="*/ 0 h 1388102"/>
                <a:gd name="csX16" fmla="*/ 9263920 w 10688255"/>
                <a:gd name="csY16" fmla="*/ 0 h 1388102"/>
                <a:gd name="csX17" fmla="*/ 9729750 w 10688255"/>
                <a:gd name="csY17" fmla="*/ 0 h 1388102"/>
                <a:gd name="csX18" fmla="*/ 10456900 w 10688255"/>
                <a:gd name="csY18" fmla="*/ 0 h 1388102"/>
                <a:gd name="csX19" fmla="*/ 10688255 w 10688255"/>
                <a:gd name="csY19" fmla="*/ 231355 h 1388102"/>
                <a:gd name="csX20" fmla="*/ 10688255 w 10688255"/>
                <a:gd name="csY20" fmla="*/ 703305 h 1388102"/>
                <a:gd name="csX21" fmla="*/ 10688255 w 10688255"/>
                <a:gd name="csY21" fmla="*/ 1156747 h 1388102"/>
                <a:gd name="csX22" fmla="*/ 10456900 w 10688255"/>
                <a:gd name="csY22" fmla="*/ 1388102 h 1388102"/>
                <a:gd name="csX23" fmla="*/ 9991070 w 10688255"/>
                <a:gd name="csY23" fmla="*/ 1388102 h 1388102"/>
                <a:gd name="csX24" fmla="*/ 9422984 w 10688255"/>
                <a:gd name="csY24" fmla="*/ 1388102 h 1388102"/>
                <a:gd name="csX25" fmla="*/ 9161664 w 10688255"/>
                <a:gd name="csY25" fmla="*/ 1388102 h 1388102"/>
                <a:gd name="csX26" fmla="*/ 8695834 w 10688255"/>
                <a:gd name="csY26" fmla="*/ 1388102 h 1388102"/>
                <a:gd name="csX27" fmla="*/ 8025493 w 10688255"/>
                <a:gd name="csY27" fmla="*/ 1388102 h 1388102"/>
                <a:gd name="csX28" fmla="*/ 7764173 w 10688255"/>
                <a:gd name="csY28" fmla="*/ 1388102 h 1388102"/>
                <a:gd name="csX29" fmla="*/ 7093832 w 10688255"/>
                <a:gd name="csY29" fmla="*/ 1388102 h 1388102"/>
                <a:gd name="csX30" fmla="*/ 6730257 w 10688255"/>
                <a:gd name="csY30" fmla="*/ 1388102 h 1388102"/>
                <a:gd name="csX31" fmla="*/ 6264427 w 10688255"/>
                <a:gd name="csY31" fmla="*/ 1388102 h 1388102"/>
                <a:gd name="csX32" fmla="*/ 5696341 w 10688255"/>
                <a:gd name="csY32" fmla="*/ 1388102 h 1388102"/>
                <a:gd name="csX33" fmla="*/ 5128255 w 10688255"/>
                <a:gd name="csY33" fmla="*/ 1388102 h 1388102"/>
                <a:gd name="csX34" fmla="*/ 4662425 w 10688255"/>
                <a:gd name="csY34" fmla="*/ 1388102 h 1388102"/>
                <a:gd name="csX35" fmla="*/ 4094339 w 10688255"/>
                <a:gd name="csY35" fmla="*/ 1388102 h 1388102"/>
                <a:gd name="csX36" fmla="*/ 3321742 w 10688255"/>
                <a:gd name="csY36" fmla="*/ 1388102 h 1388102"/>
                <a:gd name="csX37" fmla="*/ 2958167 w 10688255"/>
                <a:gd name="csY37" fmla="*/ 1388102 h 1388102"/>
                <a:gd name="csX38" fmla="*/ 2696848 w 10688255"/>
                <a:gd name="csY38" fmla="*/ 1388102 h 1388102"/>
                <a:gd name="csX39" fmla="*/ 1924251 w 10688255"/>
                <a:gd name="csY39" fmla="*/ 1388102 h 1388102"/>
                <a:gd name="csX40" fmla="*/ 1662931 w 10688255"/>
                <a:gd name="csY40" fmla="*/ 1388102 h 1388102"/>
                <a:gd name="csX41" fmla="*/ 1299356 w 10688255"/>
                <a:gd name="csY41" fmla="*/ 1388102 h 1388102"/>
                <a:gd name="csX42" fmla="*/ 231355 w 10688255"/>
                <a:gd name="csY42" fmla="*/ 1388102 h 1388102"/>
                <a:gd name="csX43" fmla="*/ 0 w 10688255"/>
                <a:gd name="csY43" fmla="*/ 1156747 h 1388102"/>
                <a:gd name="csX44" fmla="*/ 0 w 10688255"/>
                <a:gd name="csY44" fmla="*/ 694051 h 1388102"/>
                <a:gd name="csX45" fmla="*/ 0 w 10688255"/>
                <a:gd name="csY45" fmla="*/ 231355 h 13881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10688255" h="1388102" fill="none" extrusionOk="0">
                  <a:moveTo>
                    <a:pt x="0" y="231355"/>
                  </a:moveTo>
                  <a:cubicBezTo>
                    <a:pt x="352" y="100523"/>
                    <a:pt x="75162" y="70"/>
                    <a:pt x="231355" y="0"/>
                  </a:cubicBezTo>
                  <a:cubicBezTo>
                    <a:pt x="376611" y="6636"/>
                    <a:pt x="472528" y="38529"/>
                    <a:pt x="594930" y="0"/>
                  </a:cubicBezTo>
                  <a:cubicBezTo>
                    <a:pt x="704998" y="-44897"/>
                    <a:pt x="918228" y="72252"/>
                    <a:pt x="1163016" y="0"/>
                  </a:cubicBezTo>
                  <a:cubicBezTo>
                    <a:pt x="1419101" y="-64585"/>
                    <a:pt x="1489073" y="38738"/>
                    <a:pt x="1628846" y="0"/>
                  </a:cubicBezTo>
                  <a:cubicBezTo>
                    <a:pt x="1807844" y="-26766"/>
                    <a:pt x="1830276" y="28771"/>
                    <a:pt x="1992421" y="0"/>
                  </a:cubicBezTo>
                  <a:cubicBezTo>
                    <a:pt x="2152641" y="-56502"/>
                    <a:pt x="2406627" y="43051"/>
                    <a:pt x="2765018" y="0"/>
                  </a:cubicBezTo>
                  <a:cubicBezTo>
                    <a:pt x="3112803" y="-85753"/>
                    <a:pt x="3060289" y="26038"/>
                    <a:pt x="3230848" y="0"/>
                  </a:cubicBezTo>
                  <a:cubicBezTo>
                    <a:pt x="3404043" y="-34150"/>
                    <a:pt x="3631435" y="43931"/>
                    <a:pt x="3798934" y="0"/>
                  </a:cubicBezTo>
                  <a:cubicBezTo>
                    <a:pt x="3974152" y="-45587"/>
                    <a:pt x="4019090" y="8111"/>
                    <a:pt x="4162509" y="0"/>
                  </a:cubicBezTo>
                  <a:cubicBezTo>
                    <a:pt x="4273031" y="-15068"/>
                    <a:pt x="4762956" y="43211"/>
                    <a:pt x="4935106" y="0"/>
                  </a:cubicBezTo>
                  <a:cubicBezTo>
                    <a:pt x="5114943" y="-61120"/>
                    <a:pt x="5209634" y="17977"/>
                    <a:pt x="5400936" y="0"/>
                  </a:cubicBezTo>
                  <a:cubicBezTo>
                    <a:pt x="5589978" y="-22284"/>
                    <a:pt x="5853519" y="121043"/>
                    <a:pt x="6173533" y="0"/>
                  </a:cubicBezTo>
                  <a:cubicBezTo>
                    <a:pt x="6486781" y="-73825"/>
                    <a:pt x="6512222" y="62659"/>
                    <a:pt x="6639363" y="0"/>
                  </a:cubicBezTo>
                  <a:cubicBezTo>
                    <a:pt x="6751011" y="-57451"/>
                    <a:pt x="6979077" y="11425"/>
                    <a:pt x="7105194" y="0"/>
                  </a:cubicBezTo>
                  <a:cubicBezTo>
                    <a:pt x="7267559" y="-49409"/>
                    <a:pt x="7326257" y="24417"/>
                    <a:pt x="7468769" y="0"/>
                  </a:cubicBezTo>
                  <a:cubicBezTo>
                    <a:pt x="7659013" y="-35620"/>
                    <a:pt x="7855254" y="103745"/>
                    <a:pt x="8036854" y="0"/>
                  </a:cubicBezTo>
                  <a:cubicBezTo>
                    <a:pt x="8281264" y="-34607"/>
                    <a:pt x="8367011" y="-12468"/>
                    <a:pt x="8604940" y="0"/>
                  </a:cubicBezTo>
                  <a:cubicBezTo>
                    <a:pt x="8808543" y="-45179"/>
                    <a:pt x="8937130" y="90570"/>
                    <a:pt x="9173026" y="0"/>
                  </a:cubicBezTo>
                  <a:cubicBezTo>
                    <a:pt x="9398079" y="-66512"/>
                    <a:pt x="9624188" y="-15496"/>
                    <a:pt x="9741112" y="0"/>
                  </a:cubicBezTo>
                  <a:cubicBezTo>
                    <a:pt x="9866467" y="59379"/>
                    <a:pt x="10256649" y="-35724"/>
                    <a:pt x="10456900" y="0"/>
                  </a:cubicBezTo>
                  <a:cubicBezTo>
                    <a:pt x="10549762" y="8468"/>
                    <a:pt x="10653526" y="87493"/>
                    <a:pt x="10688255" y="231355"/>
                  </a:cubicBezTo>
                  <a:cubicBezTo>
                    <a:pt x="10708689" y="376373"/>
                    <a:pt x="10639802" y="506610"/>
                    <a:pt x="10688255" y="712559"/>
                  </a:cubicBezTo>
                  <a:cubicBezTo>
                    <a:pt x="10723884" y="906108"/>
                    <a:pt x="10655847" y="1025881"/>
                    <a:pt x="10688255" y="1156747"/>
                  </a:cubicBezTo>
                  <a:cubicBezTo>
                    <a:pt x="10716467" y="1318573"/>
                    <a:pt x="10578345" y="1358316"/>
                    <a:pt x="10456900" y="1388102"/>
                  </a:cubicBezTo>
                  <a:cubicBezTo>
                    <a:pt x="10143843" y="1428775"/>
                    <a:pt x="10078397" y="1332973"/>
                    <a:pt x="9786559" y="1388102"/>
                  </a:cubicBezTo>
                  <a:cubicBezTo>
                    <a:pt x="9471253" y="1423765"/>
                    <a:pt x="9451714" y="1349825"/>
                    <a:pt x="9218473" y="1388102"/>
                  </a:cubicBezTo>
                  <a:cubicBezTo>
                    <a:pt x="8964385" y="1437282"/>
                    <a:pt x="8866433" y="1394176"/>
                    <a:pt x="8650387" y="1388102"/>
                  </a:cubicBezTo>
                  <a:cubicBezTo>
                    <a:pt x="8454681" y="1394576"/>
                    <a:pt x="8488329" y="1393138"/>
                    <a:pt x="8389068" y="1388102"/>
                  </a:cubicBezTo>
                  <a:cubicBezTo>
                    <a:pt x="8284962" y="1413145"/>
                    <a:pt x="8063327" y="1394729"/>
                    <a:pt x="7923237" y="1388102"/>
                  </a:cubicBezTo>
                  <a:cubicBezTo>
                    <a:pt x="7827706" y="1403050"/>
                    <a:pt x="7725480" y="1368804"/>
                    <a:pt x="7581363" y="1388102"/>
                  </a:cubicBezTo>
                  <a:cubicBezTo>
                    <a:pt x="7437246" y="1407400"/>
                    <a:pt x="7414136" y="1366928"/>
                    <a:pt x="7252896" y="1388102"/>
                  </a:cubicBezTo>
                  <a:cubicBezTo>
                    <a:pt x="7100838" y="1401391"/>
                    <a:pt x="6834996" y="1341056"/>
                    <a:pt x="6684810" y="1388102"/>
                  </a:cubicBezTo>
                  <a:cubicBezTo>
                    <a:pt x="6531163" y="1425656"/>
                    <a:pt x="6516592" y="1373681"/>
                    <a:pt x="6423491" y="1388102"/>
                  </a:cubicBezTo>
                  <a:cubicBezTo>
                    <a:pt x="6330796" y="1397289"/>
                    <a:pt x="6154927" y="1380913"/>
                    <a:pt x="6059916" y="1388102"/>
                  </a:cubicBezTo>
                  <a:cubicBezTo>
                    <a:pt x="5977460" y="1394685"/>
                    <a:pt x="5770971" y="1328723"/>
                    <a:pt x="5594085" y="1388102"/>
                  </a:cubicBezTo>
                  <a:cubicBezTo>
                    <a:pt x="5428232" y="1380434"/>
                    <a:pt x="5015697" y="1341238"/>
                    <a:pt x="4821489" y="1388102"/>
                  </a:cubicBezTo>
                  <a:cubicBezTo>
                    <a:pt x="4637421" y="1393037"/>
                    <a:pt x="4606722" y="1386909"/>
                    <a:pt x="4457914" y="1388102"/>
                  </a:cubicBezTo>
                  <a:cubicBezTo>
                    <a:pt x="4396536" y="1417836"/>
                    <a:pt x="4112678" y="1313262"/>
                    <a:pt x="3685317" y="1388102"/>
                  </a:cubicBezTo>
                  <a:cubicBezTo>
                    <a:pt x="3350049" y="1493506"/>
                    <a:pt x="3439959" y="1347537"/>
                    <a:pt x="3321742" y="1388102"/>
                  </a:cubicBezTo>
                  <a:cubicBezTo>
                    <a:pt x="3172976" y="1408605"/>
                    <a:pt x="3068285" y="1355291"/>
                    <a:pt x="2855912" y="1388102"/>
                  </a:cubicBezTo>
                  <a:cubicBezTo>
                    <a:pt x="2636449" y="1398838"/>
                    <a:pt x="2545224" y="1347157"/>
                    <a:pt x="2287826" y="1388102"/>
                  </a:cubicBezTo>
                  <a:cubicBezTo>
                    <a:pt x="2045840" y="1431116"/>
                    <a:pt x="1949232" y="1358761"/>
                    <a:pt x="1821995" y="1388102"/>
                  </a:cubicBezTo>
                  <a:cubicBezTo>
                    <a:pt x="1682843" y="1434181"/>
                    <a:pt x="1623643" y="1363391"/>
                    <a:pt x="1560676" y="1388102"/>
                  </a:cubicBezTo>
                  <a:cubicBezTo>
                    <a:pt x="1517933" y="1425377"/>
                    <a:pt x="1259328" y="1404864"/>
                    <a:pt x="1094845" y="1388102"/>
                  </a:cubicBezTo>
                  <a:cubicBezTo>
                    <a:pt x="836070" y="1439578"/>
                    <a:pt x="605244" y="1405104"/>
                    <a:pt x="231355" y="1388102"/>
                  </a:cubicBezTo>
                  <a:cubicBezTo>
                    <a:pt x="75459" y="1374893"/>
                    <a:pt x="-5370" y="1285113"/>
                    <a:pt x="0" y="1156747"/>
                  </a:cubicBezTo>
                  <a:cubicBezTo>
                    <a:pt x="-24428" y="1040888"/>
                    <a:pt x="69688" y="818404"/>
                    <a:pt x="0" y="694051"/>
                  </a:cubicBezTo>
                  <a:cubicBezTo>
                    <a:pt x="-49092" y="599171"/>
                    <a:pt x="-5445" y="476524"/>
                    <a:pt x="0" y="231355"/>
                  </a:cubicBezTo>
                  <a:close/>
                </a:path>
                <a:path w="10688255" h="1388102" stroke="0" extrusionOk="0">
                  <a:moveTo>
                    <a:pt x="0" y="231355"/>
                  </a:moveTo>
                  <a:cubicBezTo>
                    <a:pt x="761" y="129982"/>
                    <a:pt x="79668" y="3530"/>
                    <a:pt x="231355" y="0"/>
                  </a:cubicBezTo>
                  <a:cubicBezTo>
                    <a:pt x="420915" y="10766"/>
                    <a:pt x="530682" y="39138"/>
                    <a:pt x="697185" y="0"/>
                  </a:cubicBezTo>
                  <a:cubicBezTo>
                    <a:pt x="823863" y="6234"/>
                    <a:pt x="1149450" y="8193"/>
                    <a:pt x="1469782" y="0"/>
                  </a:cubicBezTo>
                  <a:cubicBezTo>
                    <a:pt x="1840471" y="-31656"/>
                    <a:pt x="1946575" y="103795"/>
                    <a:pt x="2140123" y="0"/>
                  </a:cubicBezTo>
                  <a:cubicBezTo>
                    <a:pt x="2321446" y="-73829"/>
                    <a:pt x="2385769" y="43391"/>
                    <a:pt x="2503698" y="0"/>
                  </a:cubicBezTo>
                  <a:cubicBezTo>
                    <a:pt x="2591696" y="-39937"/>
                    <a:pt x="2924945" y="-24820"/>
                    <a:pt x="3071784" y="0"/>
                  </a:cubicBezTo>
                  <a:cubicBezTo>
                    <a:pt x="3224856" y="-22282"/>
                    <a:pt x="3430922" y="17643"/>
                    <a:pt x="3742125" y="0"/>
                  </a:cubicBezTo>
                  <a:cubicBezTo>
                    <a:pt x="4041581" y="1242"/>
                    <a:pt x="4044763" y="12545"/>
                    <a:pt x="4310211" y="0"/>
                  </a:cubicBezTo>
                  <a:cubicBezTo>
                    <a:pt x="4556182" y="-20707"/>
                    <a:pt x="4654427" y="61575"/>
                    <a:pt x="4878297" y="0"/>
                  </a:cubicBezTo>
                  <a:cubicBezTo>
                    <a:pt x="5137944" y="-71576"/>
                    <a:pt x="5363699" y="20800"/>
                    <a:pt x="5650894" y="0"/>
                  </a:cubicBezTo>
                  <a:cubicBezTo>
                    <a:pt x="5873153" y="-5566"/>
                    <a:pt x="5967866" y="41919"/>
                    <a:pt x="6218980" y="0"/>
                  </a:cubicBezTo>
                  <a:cubicBezTo>
                    <a:pt x="6464213" y="-35859"/>
                    <a:pt x="6649150" y="55785"/>
                    <a:pt x="6889321" y="0"/>
                  </a:cubicBezTo>
                  <a:cubicBezTo>
                    <a:pt x="7114462" y="-30500"/>
                    <a:pt x="7348032" y="28123"/>
                    <a:pt x="7559662" y="0"/>
                  </a:cubicBezTo>
                  <a:cubicBezTo>
                    <a:pt x="7793900" y="-41370"/>
                    <a:pt x="8131878" y="21422"/>
                    <a:pt x="8332259" y="0"/>
                  </a:cubicBezTo>
                  <a:cubicBezTo>
                    <a:pt x="8486439" y="-60347"/>
                    <a:pt x="8712067" y="43742"/>
                    <a:pt x="8798089" y="0"/>
                  </a:cubicBezTo>
                  <a:cubicBezTo>
                    <a:pt x="8924826" y="-50078"/>
                    <a:pt x="9066335" y="63397"/>
                    <a:pt x="9263920" y="0"/>
                  </a:cubicBezTo>
                  <a:cubicBezTo>
                    <a:pt x="9428699" y="-26458"/>
                    <a:pt x="9523307" y="23599"/>
                    <a:pt x="9729750" y="0"/>
                  </a:cubicBezTo>
                  <a:cubicBezTo>
                    <a:pt x="9971393" y="-85806"/>
                    <a:pt x="10153285" y="64737"/>
                    <a:pt x="10456900" y="0"/>
                  </a:cubicBezTo>
                  <a:cubicBezTo>
                    <a:pt x="10615546" y="-26136"/>
                    <a:pt x="10725522" y="102988"/>
                    <a:pt x="10688255" y="231355"/>
                  </a:cubicBezTo>
                  <a:cubicBezTo>
                    <a:pt x="10712300" y="437390"/>
                    <a:pt x="10661097" y="543905"/>
                    <a:pt x="10688255" y="703305"/>
                  </a:cubicBezTo>
                  <a:cubicBezTo>
                    <a:pt x="10750505" y="877330"/>
                    <a:pt x="10645955" y="1054440"/>
                    <a:pt x="10688255" y="1156747"/>
                  </a:cubicBezTo>
                  <a:cubicBezTo>
                    <a:pt x="10682664" y="1279209"/>
                    <a:pt x="10590204" y="1370882"/>
                    <a:pt x="10456900" y="1388102"/>
                  </a:cubicBezTo>
                  <a:cubicBezTo>
                    <a:pt x="10279332" y="1405492"/>
                    <a:pt x="10181431" y="1348202"/>
                    <a:pt x="9991070" y="1388102"/>
                  </a:cubicBezTo>
                  <a:cubicBezTo>
                    <a:pt x="9761498" y="1404550"/>
                    <a:pt x="9657638" y="1367837"/>
                    <a:pt x="9422984" y="1388102"/>
                  </a:cubicBezTo>
                  <a:cubicBezTo>
                    <a:pt x="9186838" y="1412850"/>
                    <a:pt x="9287308" y="1369165"/>
                    <a:pt x="9161664" y="1388102"/>
                  </a:cubicBezTo>
                  <a:cubicBezTo>
                    <a:pt x="9039177" y="1418177"/>
                    <a:pt x="8923041" y="1381849"/>
                    <a:pt x="8695834" y="1388102"/>
                  </a:cubicBezTo>
                  <a:cubicBezTo>
                    <a:pt x="8495685" y="1420847"/>
                    <a:pt x="8395829" y="1377253"/>
                    <a:pt x="8025493" y="1388102"/>
                  </a:cubicBezTo>
                  <a:cubicBezTo>
                    <a:pt x="7702854" y="1395375"/>
                    <a:pt x="7856035" y="1382081"/>
                    <a:pt x="7764173" y="1388102"/>
                  </a:cubicBezTo>
                  <a:cubicBezTo>
                    <a:pt x="7599268" y="1367296"/>
                    <a:pt x="7357335" y="1424813"/>
                    <a:pt x="7093832" y="1388102"/>
                  </a:cubicBezTo>
                  <a:cubicBezTo>
                    <a:pt x="6853888" y="1391986"/>
                    <a:pt x="6820282" y="1385968"/>
                    <a:pt x="6730257" y="1388102"/>
                  </a:cubicBezTo>
                  <a:cubicBezTo>
                    <a:pt x="6630223" y="1394388"/>
                    <a:pt x="6392139" y="1384611"/>
                    <a:pt x="6264427" y="1388102"/>
                  </a:cubicBezTo>
                  <a:cubicBezTo>
                    <a:pt x="6142288" y="1401594"/>
                    <a:pt x="5861616" y="1333981"/>
                    <a:pt x="5696341" y="1388102"/>
                  </a:cubicBezTo>
                  <a:cubicBezTo>
                    <a:pt x="5515121" y="1373668"/>
                    <a:pt x="5314646" y="1305163"/>
                    <a:pt x="5128255" y="1388102"/>
                  </a:cubicBezTo>
                  <a:cubicBezTo>
                    <a:pt x="4946399" y="1469635"/>
                    <a:pt x="4773324" y="1316342"/>
                    <a:pt x="4662425" y="1388102"/>
                  </a:cubicBezTo>
                  <a:cubicBezTo>
                    <a:pt x="4473920" y="1408820"/>
                    <a:pt x="4283297" y="1316145"/>
                    <a:pt x="4094339" y="1388102"/>
                  </a:cubicBezTo>
                  <a:cubicBezTo>
                    <a:pt x="3979837" y="1453808"/>
                    <a:pt x="3654790" y="1330710"/>
                    <a:pt x="3321742" y="1388102"/>
                  </a:cubicBezTo>
                  <a:cubicBezTo>
                    <a:pt x="3039357" y="1482104"/>
                    <a:pt x="3131456" y="1356448"/>
                    <a:pt x="2958167" y="1388102"/>
                  </a:cubicBezTo>
                  <a:cubicBezTo>
                    <a:pt x="2780297" y="1397218"/>
                    <a:pt x="2818829" y="1375761"/>
                    <a:pt x="2696848" y="1388102"/>
                  </a:cubicBezTo>
                  <a:cubicBezTo>
                    <a:pt x="2577951" y="1431099"/>
                    <a:pt x="2102628" y="1293902"/>
                    <a:pt x="1924251" y="1388102"/>
                  </a:cubicBezTo>
                  <a:cubicBezTo>
                    <a:pt x="1746406" y="1505638"/>
                    <a:pt x="1806006" y="1330408"/>
                    <a:pt x="1662931" y="1388102"/>
                  </a:cubicBezTo>
                  <a:cubicBezTo>
                    <a:pt x="1544815" y="1413547"/>
                    <a:pt x="1357542" y="1364242"/>
                    <a:pt x="1299356" y="1388102"/>
                  </a:cubicBezTo>
                  <a:cubicBezTo>
                    <a:pt x="1278865" y="1367700"/>
                    <a:pt x="620301" y="1281106"/>
                    <a:pt x="231355" y="1388102"/>
                  </a:cubicBezTo>
                  <a:cubicBezTo>
                    <a:pt x="101815" y="1374404"/>
                    <a:pt x="13261" y="1314160"/>
                    <a:pt x="0" y="1156747"/>
                  </a:cubicBezTo>
                  <a:cubicBezTo>
                    <a:pt x="-63051" y="1012970"/>
                    <a:pt x="43777" y="910747"/>
                    <a:pt x="0" y="694051"/>
                  </a:cubicBezTo>
                  <a:cubicBezTo>
                    <a:pt x="-10609" y="526118"/>
                    <a:pt x="23845" y="312535"/>
                    <a:pt x="0" y="231355"/>
                  </a:cubicBezTo>
                  <a:close/>
                </a:path>
                <a:path w="10688255" h="1388102" fill="none" stroke="0" extrusionOk="0">
                  <a:moveTo>
                    <a:pt x="0" y="231355"/>
                  </a:moveTo>
                  <a:cubicBezTo>
                    <a:pt x="3033" y="101198"/>
                    <a:pt x="75070" y="-9279"/>
                    <a:pt x="231355" y="0"/>
                  </a:cubicBezTo>
                  <a:cubicBezTo>
                    <a:pt x="355219" y="19007"/>
                    <a:pt x="482735" y="50048"/>
                    <a:pt x="594930" y="0"/>
                  </a:cubicBezTo>
                  <a:cubicBezTo>
                    <a:pt x="672753" y="-29594"/>
                    <a:pt x="934510" y="16678"/>
                    <a:pt x="1163016" y="0"/>
                  </a:cubicBezTo>
                  <a:cubicBezTo>
                    <a:pt x="1408444" y="-57020"/>
                    <a:pt x="1475663" y="27240"/>
                    <a:pt x="1628846" y="0"/>
                  </a:cubicBezTo>
                  <a:cubicBezTo>
                    <a:pt x="1797260" y="-8253"/>
                    <a:pt x="1837349" y="33351"/>
                    <a:pt x="1992421" y="0"/>
                  </a:cubicBezTo>
                  <a:cubicBezTo>
                    <a:pt x="2141785" y="-34951"/>
                    <a:pt x="2376904" y="98629"/>
                    <a:pt x="2765018" y="0"/>
                  </a:cubicBezTo>
                  <a:cubicBezTo>
                    <a:pt x="3169284" y="-68158"/>
                    <a:pt x="3071977" y="40176"/>
                    <a:pt x="3230848" y="0"/>
                  </a:cubicBezTo>
                  <a:cubicBezTo>
                    <a:pt x="3453722" y="-28096"/>
                    <a:pt x="3655334" y="14621"/>
                    <a:pt x="3798934" y="0"/>
                  </a:cubicBezTo>
                  <a:cubicBezTo>
                    <a:pt x="3977402" y="-27541"/>
                    <a:pt x="4019690" y="37069"/>
                    <a:pt x="4162509" y="0"/>
                  </a:cubicBezTo>
                  <a:cubicBezTo>
                    <a:pt x="4273059" y="255"/>
                    <a:pt x="4719813" y="36712"/>
                    <a:pt x="4935106" y="0"/>
                  </a:cubicBezTo>
                  <a:cubicBezTo>
                    <a:pt x="5121101" y="-7070"/>
                    <a:pt x="5225384" y="35465"/>
                    <a:pt x="5400936" y="0"/>
                  </a:cubicBezTo>
                  <a:cubicBezTo>
                    <a:pt x="5601669" y="-72862"/>
                    <a:pt x="5824074" y="148450"/>
                    <a:pt x="6173533" y="0"/>
                  </a:cubicBezTo>
                  <a:cubicBezTo>
                    <a:pt x="6496749" y="-76850"/>
                    <a:pt x="6544045" y="35507"/>
                    <a:pt x="6639363" y="0"/>
                  </a:cubicBezTo>
                  <a:cubicBezTo>
                    <a:pt x="6790072" y="-52484"/>
                    <a:pt x="6963602" y="32069"/>
                    <a:pt x="7105194" y="0"/>
                  </a:cubicBezTo>
                  <a:cubicBezTo>
                    <a:pt x="7259227" y="-74003"/>
                    <a:pt x="7348196" y="41021"/>
                    <a:pt x="7468769" y="0"/>
                  </a:cubicBezTo>
                  <a:cubicBezTo>
                    <a:pt x="7633716" y="-19457"/>
                    <a:pt x="7823297" y="24978"/>
                    <a:pt x="8036854" y="0"/>
                  </a:cubicBezTo>
                  <a:cubicBezTo>
                    <a:pt x="8259189" y="-110912"/>
                    <a:pt x="8365580" y="27692"/>
                    <a:pt x="8604940" y="0"/>
                  </a:cubicBezTo>
                  <a:cubicBezTo>
                    <a:pt x="8850076" y="-8212"/>
                    <a:pt x="8925160" y="43103"/>
                    <a:pt x="9173026" y="0"/>
                  </a:cubicBezTo>
                  <a:cubicBezTo>
                    <a:pt x="9390119" y="-90596"/>
                    <a:pt x="9617916" y="19545"/>
                    <a:pt x="9741112" y="0"/>
                  </a:cubicBezTo>
                  <a:cubicBezTo>
                    <a:pt x="9907631" y="52246"/>
                    <a:pt x="10225571" y="18563"/>
                    <a:pt x="10456900" y="0"/>
                  </a:cubicBezTo>
                  <a:cubicBezTo>
                    <a:pt x="10548251" y="-43877"/>
                    <a:pt x="10695262" y="68370"/>
                    <a:pt x="10688255" y="231355"/>
                  </a:cubicBezTo>
                  <a:cubicBezTo>
                    <a:pt x="10681910" y="414687"/>
                    <a:pt x="10638155" y="508149"/>
                    <a:pt x="10688255" y="712559"/>
                  </a:cubicBezTo>
                  <a:cubicBezTo>
                    <a:pt x="10733003" y="877224"/>
                    <a:pt x="10650321" y="993632"/>
                    <a:pt x="10688255" y="1156747"/>
                  </a:cubicBezTo>
                  <a:cubicBezTo>
                    <a:pt x="10684747" y="1257336"/>
                    <a:pt x="10548881" y="1386525"/>
                    <a:pt x="10456900" y="1388102"/>
                  </a:cubicBezTo>
                  <a:cubicBezTo>
                    <a:pt x="10158606" y="1430887"/>
                    <a:pt x="10088235" y="1357635"/>
                    <a:pt x="9786559" y="1388102"/>
                  </a:cubicBezTo>
                  <a:cubicBezTo>
                    <a:pt x="9490576" y="1431323"/>
                    <a:pt x="9474789" y="1346085"/>
                    <a:pt x="9218473" y="1388102"/>
                  </a:cubicBezTo>
                  <a:cubicBezTo>
                    <a:pt x="8935233" y="1415392"/>
                    <a:pt x="8862454" y="1390260"/>
                    <a:pt x="8650387" y="1388102"/>
                  </a:cubicBezTo>
                  <a:cubicBezTo>
                    <a:pt x="8456014" y="1401155"/>
                    <a:pt x="8488303" y="1385445"/>
                    <a:pt x="8389068" y="1388102"/>
                  </a:cubicBezTo>
                  <a:cubicBezTo>
                    <a:pt x="8289044" y="1403471"/>
                    <a:pt x="8060930" y="1355187"/>
                    <a:pt x="7923237" y="1388102"/>
                  </a:cubicBezTo>
                  <a:cubicBezTo>
                    <a:pt x="7778181" y="1414032"/>
                    <a:pt x="7720169" y="1368405"/>
                    <a:pt x="7601473" y="1388102"/>
                  </a:cubicBezTo>
                  <a:cubicBezTo>
                    <a:pt x="7482777" y="1407799"/>
                    <a:pt x="7426000" y="1364726"/>
                    <a:pt x="7252896" y="1388102"/>
                  </a:cubicBezTo>
                  <a:cubicBezTo>
                    <a:pt x="7088389" y="1407917"/>
                    <a:pt x="6857374" y="1295104"/>
                    <a:pt x="6684810" y="1388102"/>
                  </a:cubicBezTo>
                  <a:cubicBezTo>
                    <a:pt x="6518533" y="1434093"/>
                    <a:pt x="6509248" y="1376128"/>
                    <a:pt x="6423491" y="1388102"/>
                  </a:cubicBezTo>
                  <a:cubicBezTo>
                    <a:pt x="6321566" y="1400546"/>
                    <a:pt x="6165843" y="1387001"/>
                    <a:pt x="6059916" y="1388102"/>
                  </a:cubicBezTo>
                  <a:cubicBezTo>
                    <a:pt x="6007084" y="1370643"/>
                    <a:pt x="5775086" y="1320202"/>
                    <a:pt x="5594085" y="1388102"/>
                  </a:cubicBezTo>
                  <a:cubicBezTo>
                    <a:pt x="5416551" y="1424260"/>
                    <a:pt x="4991154" y="1350023"/>
                    <a:pt x="4821489" y="1388102"/>
                  </a:cubicBezTo>
                  <a:cubicBezTo>
                    <a:pt x="4643629" y="1394667"/>
                    <a:pt x="4603183" y="1382551"/>
                    <a:pt x="4457914" y="1388102"/>
                  </a:cubicBezTo>
                  <a:cubicBezTo>
                    <a:pt x="4264383" y="1438736"/>
                    <a:pt x="4009070" y="1367283"/>
                    <a:pt x="3685317" y="1388102"/>
                  </a:cubicBezTo>
                  <a:cubicBezTo>
                    <a:pt x="3305773" y="1444069"/>
                    <a:pt x="3470885" y="1398980"/>
                    <a:pt x="3321742" y="1388102"/>
                  </a:cubicBezTo>
                  <a:cubicBezTo>
                    <a:pt x="3204216" y="1429919"/>
                    <a:pt x="3062631" y="1366518"/>
                    <a:pt x="2855912" y="1388102"/>
                  </a:cubicBezTo>
                  <a:cubicBezTo>
                    <a:pt x="2627604" y="1419016"/>
                    <a:pt x="2540911" y="1354363"/>
                    <a:pt x="2287826" y="1388102"/>
                  </a:cubicBezTo>
                  <a:cubicBezTo>
                    <a:pt x="2027594" y="1433384"/>
                    <a:pt x="1975118" y="1339435"/>
                    <a:pt x="1821995" y="1388102"/>
                  </a:cubicBezTo>
                  <a:cubicBezTo>
                    <a:pt x="1690687" y="1414307"/>
                    <a:pt x="1621718" y="1382180"/>
                    <a:pt x="1560676" y="1388102"/>
                  </a:cubicBezTo>
                  <a:cubicBezTo>
                    <a:pt x="1486918" y="1389327"/>
                    <a:pt x="1297197" y="1366372"/>
                    <a:pt x="1094845" y="1388102"/>
                  </a:cubicBezTo>
                  <a:cubicBezTo>
                    <a:pt x="990213" y="1419520"/>
                    <a:pt x="533919" y="1447413"/>
                    <a:pt x="231355" y="1388102"/>
                  </a:cubicBezTo>
                  <a:cubicBezTo>
                    <a:pt x="58418" y="1381575"/>
                    <a:pt x="-13652" y="1284440"/>
                    <a:pt x="0" y="1156747"/>
                  </a:cubicBezTo>
                  <a:cubicBezTo>
                    <a:pt x="-50935" y="1027859"/>
                    <a:pt x="48011" y="801427"/>
                    <a:pt x="0" y="694051"/>
                  </a:cubicBezTo>
                  <a:cubicBezTo>
                    <a:pt x="-63598" y="551818"/>
                    <a:pt x="42720" y="443895"/>
                    <a:pt x="0" y="231355"/>
                  </a:cubicBezTo>
                  <a:close/>
                </a:path>
              </a:pathLst>
            </a:custGeom>
            <a:solidFill>
              <a:schemeClr val="accent5">
                <a:lumMod val="20000"/>
                <a:lumOff val="80000"/>
              </a:schemeClr>
            </a:solidFill>
            <a:ln>
              <a:extLst>
                <a:ext uri="{C807C97D-BFC1-408E-A445-0C87EB9F89A2}">
                  <ask:lineSketchStyleProps xmlns:ask="http://schemas.microsoft.com/office/drawing/2018/sketchyshapes" sd="1464480887">
                    <a:custGeom>
                      <a:avLst/>
                      <a:gdLst>
                        <a:gd name="connsiteX0" fmla="*/ 0 w 10688255"/>
                        <a:gd name="connsiteY0" fmla="*/ 231355 h 1388102"/>
                        <a:gd name="connsiteX1" fmla="*/ 231355 w 10688255"/>
                        <a:gd name="connsiteY1" fmla="*/ 0 h 1388102"/>
                        <a:gd name="connsiteX2" fmla="*/ 594930 w 10688255"/>
                        <a:gd name="connsiteY2" fmla="*/ 0 h 1388102"/>
                        <a:gd name="connsiteX3" fmla="*/ 1163016 w 10688255"/>
                        <a:gd name="connsiteY3" fmla="*/ 0 h 1388102"/>
                        <a:gd name="connsiteX4" fmla="*/ 1628846 w 10688255"/>
                        <a:gd name="connsiteY4" fmla="*/ 0 h 1388102"/>
                        <a:gd name="connsiteX5" fmla="*/ 1992421 w 10688255"/>
                        <a:gd name="connsiteY5" fmla="*/ 0 h 1388102"/>
                        <a:gd name="connsiteX6" fmla="*/ 2765018 w 10688255"/>
                        <a:gd name="connsiteY6" fmla="*/ 0 h 1388102"/>
                        <a:gd name="connsiteX7" fmla="*/ 3230848 w 10688255"/>
                        <a:gd name="connsiteY7" fmla="*/ 0 h 1388102"/>
                        <a:gd name="connsiteX8" fmla="*/ 3798934 w 10688255"/>
                        <a:gd name="connsiteY8" fmla="*/ 0 h 1388102"/>
                        <a:gd name="connsiteX9" fmla="*/ 4162509 w 10688255"/>
                        <a:gd name="connsiteY9" fmla="*/ 0 h 1388102"/>
                        <a:gd name="connsiteX10" fmla="*/ 4935106 w 10688255"/>
                        <a:gd name="connsiteY10" fmla="*/ 0 h 1388102"/>
                        <a:gd name="connsiteX11" fmla="*/ 5400936 w 10688255"/>
                        <a:gd name="connsiteY11" fmla="*/ 0 h 1388102"/>
                        <a:gd name="connsiteX12" fmla="*/ 6173533 w 10688255"/>
                        <a:gd name="connsiteY12" fmla="*/ 0 h 1388102"/>
                        <a:gd name="connsiteX13" fmla="*/ 6639363 w 10688255"/>
                        <a:gd name="connsiteY13" fmla="*/ 0 h 1388102"/>
                        <a:gd name="connsiteX14" fmla="*/ 7105194 w 10688255"/>
                        <a:gd name="connsiteY14" fmla="*/ 0 h 1388102"/>
                        <a:gd name="connsiteX15" fmla="*/ 7468769 w 10688255"/>
                        <a:gd name="connsiteY15" fmla="*/ 0 h 1388102"/>
                        <a:gd name="connsiteX16" fmla="*/ 8036854 w 10688255"/>
                        <a:gd name="connsiteY16" fmla="*/ 0 h 1388102"/>
                        <a:gd name="connsiteX17" fmla="*/ 8604940 w 10688255"/>
                        <a:gd name="connsiteY17" fmla="*/ 0 h 1388102"/>
                        <a:gd name="connsiteX18" fmla="*/ 9173026 w 10688255"/>
                        <a:gd name="connsiteY18" fmla="*/ 0 h 1388102"/>
                        <a:gd name="connsiteX19" fmla="*/ 9741112 w 10688255"/>
                        <a:gd name="connsiteY19" fmla="*/ 0 h 1388102"/>
                        <a:gd name="connsiteX20" fmla="*/ 10456900 w 10688255"/>
                        <a:gd name="connsiteY20" fmla="*/ 0 h 1388102"/>
                        <a:gd name="connsiteX21" fmla="*/ 10688255 w 10688255"/>
                        <a:gd name="connsiteY21" fmla="*/ 231355 h 1388102"/>
                        <a:gd name="connsiteX22" fmla="*/ 10688255 w 10688255"/>
                        <a:gd name="connsiteY22" fmla="*/ 712559 h 1388102"/>
                        <a:gd name="connsiteX23" fmla="*/ 10688255 w 10688255"/>
                        <a:gd name="connsiteY23" fmla="*/ 1156747 h 1388102"/>
                        <a:gd name="connsiteX24" fmla="*/ 10456900 w 10688255"/>
                        <a:gd name="connsiteY24" fmla="*/ 1388102 h 1388102"/>
                        <a:gd name="connsiteX25" fmla="*/ 9786559 w 10688255"/>
                        <a:gd name="connsiteY25" fmla="*/ 1388102 h 1388102"/>
                        <a:gd name="connsiteX26" fmla="*/ 9218473 w 10688255"/>
                        <a:gd name="connsiteY26" fmla="*/ 1388102 h 1388102"/>
                        <a:gd name="connsiteX27" fmla="*/ 8650387 w 10688255"/>
                        <a:gd name="connsiteY27" fmla="*/ 1388102 h 1388102"/>
                        <a:gd name="connsiteX28" fmla="*/ 8389068 w 10688255"/>
                        <a:gd name="connsiteY28" fmla="*/ 1388102 h 1388102"/>
                        <a:gd name="connsiteX29" fmla="*/ 7923237 w 10688255"/>
                        <a:gd name="connsiteY29" fmla="*/ 1388102 h 1388102"/>
                        <a:gd name="connsiteX30" fmla="*/ 7252896 w 10688255"/>
                        <a:gd name="connsiteY30" fmla="*/ 1388102 h 1388102"/>
                        <a:gd name="connsiteX31" fmla="*/ 6684810 w 10688255"/>
                        <a:gd name="connsiteY31" fmla="*/ 1388102 h 1388102"/>
                        <a:gd name="connsiteX32" fmla="*/ 6423491 w 10688255"/>
                        <a:gd name="connsiteY32" fmla="*/ 1388102 h 1388102"/>
                        <a:gd name="connsiteX33" fmla="*/ 6059916 w 10688255"/>
                        <a:gd name="connsiteY33" fmla="*/ 1388102 h 1388102"/>
                        <a:gd name="connsiteX34" fmla="*/ 5594085 w 10688255"/>
                        <a:gd name="connsiteY34" fmla="*/ 1388102 h 1388102"/>
                        <a:gd name="connsiteX35" fmla="*/ 4821489 w 10688255"/>
                        <a:gd name="connsiteY35" fmla="*/ 1388102 h 1388102"/>
                        <a:gd name="connsiteX36" fmla="*/ 4457914 w 10688255"/>
                        <a:gd name="connsiteY36" fmla="*/ 1388102 h 1388102"/>
                        <a:gd name="connsiteX37" fmla="*/ 3685317 w 10688255"/>
                        <a:gd name="connsiteY37" fmla="*/ 1388102 h 1388102"/>
                        <a:gd name="connsiteX38" fmla="*/ 3321742 w 10688255"/>
                        <a:gd name="connsiteY38" fmla="*/ 1388102 h 1388102"/>
                        <a:gd name="connsiteX39" fmla="*/ 2855912 w 10688255"/>
                        <a:gd name="connsiteY39" fmla="*/ 1388102 h 1388102"/>
                        <a:gd name="connsiteX40" fmla="*/ 2287826 w 10688255"/>
                        <a:gd name="connsiteY40" fmla="*/ 1388102 h 1388102"/>
                        <a:gd name="connsiteX41" fmla="*/ 1821995 w 10688255"/>
                        <a:gd name="connsiteY41" fmla="*/ 1388102 h 1388102"/>
                        <a:gd name="connsiteX42" fmla="*/ 1560676 w 10688255"/>
                        <a:gd name="connsiteY42" fmla="*/ 1388102 h 1388102"/>
                        <a:gd name="connsiteX43" fmla="*/ 1094845 w 10688255"/>
                        <a:gd name="connsiteY43" fmla="*/ 1388102 h 1388102"/>
                        <a:gd name="connsiteX44" fmla="*/ 231355 w 10688255"/>
                        <a:gd name="connsiteY44" fmla="*/ 1388102 h 1388102"/>
                        <a:gd name="connsiteX45" fmla="*/ 0 w 10688255"/>
                        <a:gd name="connsiteY45" fmla="*/ 1156747 h 1388102"/>
                        <a:gd name="connsiteX46" fmla="*/ 0 w 10688255"/>
                        <a:gd name="connsiteY46" fmla="*/ 694051 h 1388102"/>
                        <a:gd name="connsiteX47" fmla="*/ 0 w 10688255"/>
                        <a:gd name="connsiteY47" fmla="*/ 231355 h 138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388102" fill="none" extrusionOk="0">
                          <a:moveTo>
                            <a:pt x="0" y="231355"/>
                          </a:moveTo>
                          <a:cubicBezTo>
                            <a:pt x="2650" y="97473"/>
                            <a:pt x="80683" y="-153"/>
                            <a:pt x="231355" y="0"/>
                          </a:cubicBezTo>
                          <a:cubicBezTo>
                            <a:pt x="372449" y="-910"/>
                            <a:pt x="472375" y="32959"/>
                            <a:pt x="594930" y="0"/>
                          </a:cubicBezTo>
                          <a:cubicBezTo>
                            <a:pt x="717485" y="-32959"/>
                            <a:pt x="922122" y="66386"/>
                            <a:pt x="1163016" y="0"/>
                          </a:cubicBezTo>
                          <a:cubicBezTo>
                            <a:pt x="1403910" y="-66386"/>
                            <a:pt x="1466742" y="22758"/>
                            <a:pt x="1628846" y="0"/>
                          </a:cubicBezTo>
                          <a:cubicBezTo>
                            <a:pt x="1790950" y="-22758"/>
                            <a:pt x="1835080" y="36193"/>
                            <a:pt x="1992421" y="0"/>
                          </a:cubicBezTo>
                          <a:cubicBezTo>
                            <a:pt x="2149763" y="-36193"/>
                            <a:pt x="2382692" y="66246"/>
                            <a:pt x="2765018" y="0"/>
                          </a:cubicBezTo>
                          <a:cubicBezTo>
                            <a:pt x="3147344" y="-66246"/>
                            <a:pt x="3062367" y="38684"/>
                            <a:pt x="3230848" y="0"/>
                          </a:cubicBezTo>
                          <a:cubicBezTo>
                            <a:pt x="3399329" y="-38684"/>
                            <a:pt x="3614926" y="40214"/>
                            <a:pt x="3798934" y="0"/>
                          </a:cubicBezTo>
                          <a:cubicBezTo>
                            <a:pt x="3982942" y="-40214"/>
                            <a:pt x="4026331" y="23303"/>
                            <a:pt x="4162509" y="0"/>
                          </a:cubicBezTo>
                          <a:cubicBezTo>
                            <a:pt x="4298688" y="-23303"/>
                            <a:pt x="4752219" y="34126"/>
                            <a:pt x="4935106" y="0"/>
                          </a:cubicBezTo>
                          <a:cubicBezTo>
                            <a:pt x="5117993" y="-34126"/>
                            <a:pt x="5198464" y="32427"/>
                            <a:pt x="5400936" y="0"/>
                          </a:cubicBezTo>
                          <a:cubicBezTo>
                            <a:pt x="5603408" y="-32427"/>
                            <a:pt x="5852359" y="82928"/>
                            <a:pt x="6173533" y="0"/>
                          </a:cubicBezTo>
                          <a:cubicBezTo>
                            <a:pt x="6494707" y="-82928"/>
                            <a:pt x="6522606" y="40108"/>
                            <a:pt x="6639363" y="0"/>
                          </a:cubicBezTo>
                          <a:cubicBezTo>
                            <a:pt x="6756120" y="-40108"/>
                            <a:pt x="6951770" y="48187"/>
                            <a:pt x="7105194" y="0"/>
                          </a:cubicBezTo>
                          <a:cubicBezTo>
                            <a:pt x="7258618" y="-48187"/>
                            <a:pt x="7338384" y="36397"/>
                            <a:pt x="7468769" y="0"/>
                          </a:cubicBezTo>
                          <a:cubicBezTo>
                            <a:pt x="7599155" y="-36397"/>
                            <a:pt x="7813694" y="66562"/>
                            <a:pt x="8036854" y="0"/>
                          </a:cubicBezTo>
                          <a:cubicBezTo>
                            <a:pt x="8260015" y="-66562"/>
                            <a:pt x="8381048" y="19496"/>
                            <a:pt x="8604940" y="0"/>
                          </a:cubicBezTo>
                          <a:cubicBezTo>
                            <a:pt x="8828832" y="-19496"/>
                            <a:pt x="8942321" y="58117"/>
                            <a:pt x="9173026" y="0"/>
                          </a:cubicBezTo>
                          <a:cubicBezTo>
                            <a:pt x="9403731" y="-58117"/>
                            <a:pt x="9612554" y="5224"/>
                            <a:pt x="9741112" y="0"/>
                          </a:cubicBezTo>
                          <a:cubicBezTo>
                            <a:pt x="9869670" y="-5224"/>
                            <a:pt x="10207008" y="13555"/>
                            <a:pt x="10456900" y="0"/>
                          </a:cubicBezTo>
                          <a:cubicBezTo>
                            <a:pt x="10572753" y="-18417"/>
                            <a:pt x="10692862" y="71077"/>
                            <a:pt x="10688255" y="231355"/>
                          </a:cubicBezTo>
                          <a:cubicBezTo>
                            <a:pt x="10693135" y="394865"/>
                            <a:pt x="10642581" y="512333"/>
                            <a:pt x="10688255" y="712559"/>
                          </a:cubicBezTo>
                          <a:cubicBezTo>
                            <a:pt x="10733929" y="912785"/>
                            <a:pt x="10645533" y="992441"/>
                            <a:pt x="10688255" y="1156747"/>
                          </a:cubicBezTo>
                          <a:cubicBezTo>
                            <a:pt x="10704921" y="1288274"/>
                            <a:pt x="10582079" y="1386516"/>
                            <a:pt x="10456900" y="1388102"/>
                          </a:cubicBezTo>
                          <a:cubicBezTo>
                            <a:pt x="10155630" y="1428343"/>
                            <a:pt x="10086726" y="1342630"/>
                            <a:pt x="9786559" y="1388102"/>
                          </a:cubicBezTo>
                          <a:cubicBezTo>
                            <a:pt x="9486392" y="1433574"/>
                            <a:pt x="9469545" y="1336643"/>
                            <a:pt x="9218473" y="1388102"/>
                          </a:cubicBezTo>
                          <a:cubicBezTo>
                            <a:pt x="8967401" y="1439561"/>
                            <a:pt x="8841860" y="1376899"/>
                            <a:pt x="8650387" y="1388102"/>
                          </a:cubicBezTo>
                          <a:cubicBezTo>
                            <a:pt x="8458914" y="1399305"/>
                            <a:pt x="8488638" y="1383946"/>
                            <a:pt x="8389068" y="1388102"/>
                          </a:cubicBezTo>
                          <a:cubicBezTo>
                            <a:pt x="8289498" y="1392258"/>
                            <a:pt x="8076748" y="1386842"/>
                            <a:pt x="7923237" y="1388102"/>
                          </a:cubicBezTo>
                          <a:cubicBezTo>
                            <a:pt x="7769726" y="1389362"/>
                            <a:pt x="7415031" y="1383301"/>
                            <a:pt x="7252896" y="1388102"/>
                          </a:cubicBezTo>
                          <a:cubicBezTo>
                            <a:pt x="7090761" y="1392903"/>
                            <a:pt x="6846907" y="1337326"/>
                            <a:pt x="6684810" y="1388102"/>
                          </a:cubicBezTo>
                          <a:cubicBezTo>
                            <a:pt x="6522713" y="1438878"/>
                            <a:pt x="6522976" y="1373868"/>
                            <a:pt x="6423491" y="1388102"/>
                          </a:cubicBezTo>
                          <a:cubicBezTo>
                            <a:pt x="6324006" y="1402336"/>
                            <a:pt x="6154152" y="1384283"/>
                            <a:pt x="6059916" y="1388102"/>
                          </a:cubicBezTo>
                          <a:cubicBezTo>
                            <a:pt x="5965680" y="1391921"/>
                            <a:pt x="5755322" y="1345714"/>
                            <a:pt x="5594085" y="1388102"/>
                          </a:cubicBezTo>
                          <a:cubicBezTo>
                            <a:pt x="5432848" y="1430490"/>
                            <a:pt x="4999136" y="1379528"/>
                            <a:pt x="4821489" y="1388102"/>
                          </a:cubicBezTo>
                          <a:cubicBezTo>
                            <a:pt x="4643842" y="1396676"/>
                            <a:pt x="4600990" y="1379316"/>
                            <a:pt x="4457914" y="1388102"/>
                          </a:cubicBezTo>
                          <a:cubicBezTo>
                            <a:pt x="4314838" y="1396888"/>
                            <a:pt x="4039090" y="1309360"/>
                            <a:pt x="3685317" y="1388102"/>
                          </a:cubicBezTo>
                          <a:cubicBezTo>
                            <a:pt x="3331544" y="1466844"/>
                            <a:pt x="3462118" y="1358993"/>
                            <a:pt x="3321742" y="1388102"/>
                          </a:cubicBezTo>
                          <a:cubicBezTo>
                            <a:pt x="3181366" y="1417211"/>
                            <a:pt x="3066184" y="1369305"/>
                            <a:pt x="2855912" y="1388102"/>
                          </a:cubicBezTo>
                          <a:cubicBezTo>
                            <a:pt x="2645640" y="1406899"/>
                            <a:pt x="2550263" y="1352798"/>
                            <a:pt x="2287826" y="1388102"/>
                          </a:cubicBezTo>
                          <a:cubicBezTo>
                            <a:pt x="2025389" y="1423406"/>
                            <a:pt x="1962715" y="1353177"/>
                            <a:pt x="1821995" y="1388102"/>
                          </a:cubicBezTo>
                          <a:cubicBezTo>
                            <a:pt x="1681275" y="1423027"/>
                            <a:pt x="1616962" y="1373662"/>
                            <a:pt x="1560676" y="1388102"/>
                          </a:cubicBezTo>
                          <a:cubicBezTo>
                            <a:pt x="1504390" y="1402542"/>
                            <a:pt x="1274565" y="1369857"/>
                            <a:pt x="1094845" y="1388102"/>
                          </a:cubicBezTo>
                          <a:cubicBezTo>
                            <a:pt x="915125" y="1406347"/>
                            <a:pt x="564106" y="1377378"/>
                            <a:pt x="231355" y="1388102"/>
                          </a:cubicBezTo>
                          <a:cubicBezTo>
                            <a:pt x="81151" y="1388924"/>
                            <a:pt x="-3527" y="1280432"/>
                            <a:pt x="0" y="1156747"/>
                          </a:cubicBezTo>
                          <a:cubicBezTo>
                            <a:pt x="-41746" y="1022272"/>
                            <a:pt x="43070" y="798688"/>
                            <a:pt x="0" y="694051"/>
                          </a:cubicBezTo>
                          <a:cubicBezTo>
                            <a:pt x="-43070" y="589414"/>
                            <a:pt x="1538" y="449072"/>
                            <a:pt x="0" y="231355"/>
                          </a:cubicBezTo>
                          <a:close/>
                        </a:path>
                        <a:path w="10688255" h="1388102" stroke="0" extrusionOk="0">
                          <a:moveTo>
                            <a:pt x="0" y="231355"/>
                          </a:moveTo>
                          <a:cubicBezTo>
                            <a:pt x="2357" y="126531"/>
                            <a:pt x="88900" y="-23870"/>
                            <a:pt x="231355" y="0"/>
                          </a:cubicBezTo>
                          <a:cubicBezTo>
                            <a:pt x="423644" y="-16846"/>
                            <a:pt x="537482" y="44609"/>
                            <a:pt x="697185" y="0"/>
                          </a:cubicBezTo>
                          <a:cubicBezTo>
                            <a:pt x="856888" y="-44609"/>
                            <a:pt x="1124855" y="47398"/>
                            <a:pt x="1469782" y="0"/>
                          </a:cubicBezTo>
                          <a:cubicBezTo>
                            <a:pt x="1814709" y="-47398"/>
                            <a:pt x="1936305" y="70526"/>
                            <a:pt x="2140123" y="0"/>
                          </a:cubicBezTo>
                          <a:cubicBezTo>
                            <a:pt x="2343941" y="-70526"/>
                            <a:pt x="2389773" y="34002"/>
                            <a:pt x="2503698" y="0"/>
                          </a:cubicBezTo>
                          <a:cubicBezTo>
                            <a:pt x="2617624" y="-34002"/>
                            <a:pt x="2923910" y="16319"/>
                            <a:pt x="3071784" y="0"/>
                          </a:cubicBezTo>
                          <a:cubicBezTo>
                            <a:pt x="3219658" y="-16319"/>
                            <a:pt x="3440724" y="5950"/>
                            <a:pt x="3742125" y="0"/>
                          </a:cubicBezTo>
                          <a:cubicBezTo>
                            <a:pt x="4043526" y="-5950"/>
                            <a:pt x="4044820" y="19478"/>
                            <a:pt x="4310211" y="0"/>
                          </a:cubicBezTo>
                          <a:cubicBezTo>
                            <a:pt x="4575602" y="-19478"/>
                            <a:pt x="4656995" y="45909"/>
                            <a:pt x="4878297" y="0"/>
                          </a:cubicBezTo>
                          <a:cubicBezTo>
                            <a:pt x="5099599" y="-45909"/>
                            <a:pt x="5417120" y="33538"/>
                            <a:pt x="5650894" y="0"/>
                          </a:cubicBezTo>
                          <a:cubicBezTo>
                            <a:pt x="5884668" y="-33538"/>
                            <a:pt x="5964838" y="37174"/>
                            <a:pt x="6218980" y="0"/>
                          </a:cubicBezTo>
                          <a:cubicBezTo>
                            <a:pt x="6473122" y="-37174"/>
                            <a:pt x="6682558" y="46391"/>
                            <a:pt x="6889321" y="0"/>
                          </a:cubicBezTo>
                          <a:cubicBezTo>
                            <a:pt x="7096084" y="-46391"/>
                            <a:pt x="7346044" y="62393"/>
                            <a:pt x="7559662" y="0"/>
                          </a:cubicBezTo>
                          <a:cubicBezTo>
                            <a:pt x="7773280" y="-62393"/>
                            <a:pt x="8148444" y="70257"/>
                            <a:pt x="8332259" y="0"/>
                          </a:cubicBezTo>
                          <a:cubicBezTo>
                            <a:pt x="8516074" y="-70257"/>
                            <a:pt x="8677624" y="53800"/>
                            <a:pt x="8798089" y="0"/>
                          </a:cubicBezTo>
                          <a:cubicBezTo>
                            <a:pt x="8918554" y="-53800"/>
                            <a:pt x="9091896" y="41056"/>
                            <a:pt x="9263920" y="0"/>
                          </a:cubicBezTo>
                          <a:cubicBezTo>
                            <a:pt x="9435944" y="-41056"/>
                            <a:pt x="9526201" y="32913"/>
                            <a:pt x="9729750" y="0"/>
                          </a:cubicBezTo>
                          <a:cubicBezTo>
                            <a:pt x="9933299" y="-32913"/>
                            <a:pt x="10209020" y="40897"/>
                            <a:pt x="10456900" y="0"/>
                          </a:cubicBezTo>
                          <a:cubicBezTo>
                            <a:pt x="10579716" y="-12903"/>
                            <a:pt x="10705251" y="104865"/>
                            <a:pt x="10688255" y="231355"/>
                          </a:cubicBezTo>
                          <a:cubicBezTo>
                            <a:pt x="10733049" y="463360"/>
                            <a:pt x="10649632" y="538559"/>
                            <a:pt x="10688255" y="703305"/>
                          </a:cubicBezTo>
                          <a:cubicBezTo>
                            <a:pt x="10726878" y="868051"/>
                            <a:pt x="10667061" y="1058472"/>
                            <a:pt x="10688255" y="1156747"/>
                          </a:cubicBezTo>
                          <a:cubicBezTo>
                            <a:pt x="10675837" y="1290462"/>
                            <a:pt x="10592774" y="1380127"/>
                            <a:pt x="10456900" y="1388102"/>
                          </a:cubicBezTo>
                          <a:cubicBezTo>
                            <a:pt x="10278276" y="1403099"/>
                            <a:pt x="10181369" y="1350905"/>
                            <a:pt x="9991070" y="1388102"/>
                          </a:cubicBezTo>
                          <a:cubicBezTo>
                            <a:pt x="9800771" y="1425299"/>
                            <a:pt x="9660834" y="1371187"/>
                            <a:pt x="9422984" y="1388102"/>
                          </a:cubicBezTo>
                          <a:cubicBezTo>
                            <a:pt x="9185134" y="1405017"/>
                            <a:pt x="9269392" y="1359225"/>
                            <a:pt x="9161664" y="1388102"/>
                          </a:cubicBezTo>
                          <a:cubicBezTo>
                            <a:pt x="9053936" y="1416979"/>
                            <a:pt x="8892219" y="1339776"/>
                            <a:pt x="8695834" y="1388102"/>
                          </a:cubicBezTo>
                          <a:cubicBezTo>
                            <a:pt x="8499449" y="1436428"/>
                            <a:pt x="8359482" y="1378017"/>
                            <a:pt x="8025493" y="1388102"/>
                          </a:cubicBezTo>
                          <a:cubicBezTo>
                            <a:pt x="7691504" y="1398187"/>
                            <a:pt x="7860465" y="1386331"/>
                            <a:pt x="7764173" y="1388102"/>
                          </a:cubicBezTo>
                          <a:cubicBezTo>
                            <a:pt x="7667881" y="1389873"/>
                            <a:pt x="7335435" y="1374526"/>
                            <a:pt x="7093832" y="1388102"/>
                          </a:cubicBezTo>
                          <a:cubicBezTo>
                            <a:pt x="6852229" y="1401678"/>
                            <a:pt x="6822755" y="1385781"/>
                            <a:pt x="6730257" y="1388102"/>
                          </a:cubicBezTo>
                          <a:cubicBezTo>
                            <a:pt x="6637760" y="1390423"/>
                            <a:pt x="6376063" y="1379690"/>
                            <a:pt x="6264427" y="1388102"/>
                          </a:cubicBezTo>
                          <a:cubicBezTo>
                            <a:pt x="6152791" y="1396514"/>
                            <a:pt x="5868154" y="1377976"/>
                            <a:pt x="5696341" y="1388102"/>
                          </a:cubicBezTo>
                          <a:cubicBezTo>
                            <a:pt x="5524528" y="1398228"/>
                            <a:pt x="5297620" y="1330383"/>
                            <a:pt x="5128255" y="1388102"/>
                          </a:cubicBezTo>
                          <a:cubicBezTo>
                            <a:pt x="4958890" y="1445821"/>
                            <a:pt x="4811344" y="1341652"/>
                            <a:pt x="4662425" y="1388102"/>
                          </a:cubicBezTo>
                          <a:cubicBezTo>
                            <a:pt x="4513506" y="1434552"/>
                            <a:pt x="4257708" y="1321200"/>
                            <a:pt x="4094339" y="1388102"/>
                          </a:cubicBezTo>
                          <a:cubicBezTo>
                            <a:pt x="3930970" y="1455004"/>
                            <a:pt x="3637826" y="1303041"/>
                            <a:pt x="3321742" y="1388102"/>
                          </a:cubicBezTo>
                          <a:cubicBezTo>
                            <a:pt x="3005658" y="1473163"/>
                            <a:pt x="3135698" y="1356778"/>
                            <a:pt x="2958167" y="1388102"/>
                          </a:cubicBezTo>
                          <a:cubicBezTo>
                            <a:pt x="2780636" y="1419426"/>
                            <a:pt x="2824616" y="1358657"/>
                            <a:pt x="2696848" y="1388102"/>
                          </a:cubicBezTo>
                          <a:cubicBezTo>
                            <a:pt x="2569080" y="1417547"/>
                            <a:pt x="2114331" y="1300748"/>
                            <a:pt x="1924251" y="1388102"/>
                          </a:cubicBezTo>
                          <a:cubicBezTo>
                            <a:pt x="1734171" y="1475456"/>
                            <a:pt x="1792116" y="1360354"/>
                            <a:pt x="1662931" y="1388102"/>
                          </a:cubicBezTo>
                          <a:cubicBezTo>
                            <a:pt x="1533746" y="1415850"/>
                            <a:pt x="1374254" y="1378428"/>
                            <a:pt x="1299356" y="1388102"/>
                          </a:cubicBezTo>
                          <a:cubicBezTo>
                            <a:pt x="1224458" y="1397776"/>
                            <a:pt x="569970" y="1334359"/>
                            <a:pt x="231355" y="1388102"/>
                          </a:cubicBezTo>
                          <a:cubicBezTo>
                            <a:pt x="111981" y="1387769"/>
                            <a:pt x="-10024" y="1304312"/>
                            <a:pt x="0" y="1156747"/>
                          </a:cubicBezTo>
                          <a:cubicBezTo>
                            <a:pt x="-38002" y="1019123"/>
                            <a:pt x="18212" y="883311"/>
                            <a:pt x="0" y="694051"/>
                          </a:cubicBezTo>
                          <a:cubicBezTo>
                            <a:pt x="-18212" y="504791"/>
                            <a:pt x="32769" y="324783"/>
                            <a:pt x="0" y="23135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25C1C9-540E-2B7C-A9C4-BE33881097E6}"/>
                </a:ext>
              </a:extLst>
            </p:cNvPr>
            <p:cNvSpPr txBox="1"/>
            <p:nvPr/>
          </p:nvSpPr>
          <p:spPr>
            <a:xfrm>
              <a:off x="699501" y="389295"/>
              <a:ext cx="10852419" cy="1323439"/>
            </a:xfrm>
            <a:prstGeom prst="rect">
              <a:avLst/>
            </a:prstGeom>
            <a:noFill/>
          </p:spPr>
          <p:txBody>
            <a:bodyPr wrap="square" rtlCol="0">
              <a:spAutoFit/>
            </a:bodyPr>
            <a:lstStyle/>
            <a:p>
              <a:pPr algn="ctr"/>
              <a:r>
                <a:rPr lang="en-US" sz="4000" b="0" i="0" dirty="0">
                  <a:solidFill>
                    <a:srgbClr val="000000"/>
                  </a:solidFill>
                  <a:effectLst/>
                  <a:latin typeface="Cambria" panose="02040503050406030204" pitchFamily="18" charset="0"/>
                  <a:ea typeface="Cambria" panose="02040503050406030204" pitchFamily="18" charset="0"/>
                </a:rPr>
                <a:t>5. </a:t>
              </a:r>
              <a:r>
                <a:rPr lang="vi-VN" sz="4000" b="0" i="0" dirty="0">
                  <a:solidFill>
                    <a:srgbClr val="000000"/>
                  </a:solidFill>
                  <a:effectLst/>
                  <a:latin typeface="Cambria" panose="02040503050406030204" pitchFamily="18" charset="0"/>
                  <a:ea typeface="Cambria" panose="02040503050406030204" pitchFamily="18" charset="0"/>
                </a:rPr>
                <a:t>Theo em, nhờ đâu nhà văn Giô-an Rô-linh viết được cuốn sách có sức hấp dẫn lớn như vậy?</a:t>
              </a:r>
              <a:endPar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5" name="TextBox 4">
            <a:extLst>
              <a:ext uri="{FF2B5EF4-FFF2-40B4-BE49-F238E27FC236}">
                <a16:creationId xmlns:a16="http://schemas.microsoft.com/office/drawing/2014/main" id="{1EA9A760-D4A8-39B5-F5C6-946069B1CD68}"/>
              </a:ext>
            </a:extLst>
          </p:cNvPr>
          <p:cNvSpPr txBox="1"/>
          <p:nvPr/>
        </p:nvSpPr>
        <p:spPr>
          <a:xfrm>
            <a:off x="1117600" y="2214880"/>
            <a:ext cx="10129520" cy="3234219"/>
          </a:xfrm>
          <a:prstGeom prst="rect">
            <a:avLst/>
          </a:prstGeom>
          <a:noFill/>
        </p:spPr>
        <p:txBody>
          <a:bodyPr wrap="square" rtlCol="0">
            <a:spAutoFit/>
          </a:bodyPr>
          <a:lstStyle/>
          <a:p>
            <a:pPr algn="just">
              <a:spcAft>
                <a:spcPts val="500"/>
              </a:spcAft>
            </a:pPr>
            <a:r>
              <a:rPr lang="vi-VN" sz="4000" b="1" dirty="0">
                <a:solidFill>
                  <a:srgbClr val="FF0000"/>
                </a:solidFill>
                <a:latin typeface="Calibri" panose="020F0502020204030204" pitchFamily="34" charset="0"/>
                <a:cs typeface="Calibri" panose="020F0502020204030204" pitchFamily="34" charset="0"/>
              </a:rPr>
              <a:t>+ Nhờ có niềm đam mê, sự c</a:t>
            </a:r>
            <a:r>
              <a:rPr lang="en-US" sz="4000" b="1" dirty="0">
                <a:solidFill>
                  <a:srgbClr val="FF0000"/>
                </a:solidFill>
                <a:latin typeface="Calibri" panose="020F0502020204030204" pitchFamily="34" charset="0"/>
                <a:cs typeface="Calibri" panose="020F0502020204030204" pitchFamily="34" charset="0"/>
              </a:rPr>
              <a:t>ố</a:t>
            </a:r>
            <a:r>
              <a:rPr lang="vi-VN" sz="4000" b="1" dirty="0">
                <a:solidFill>
                  <a:srgbClr val="FF0000"/>
                </a:solidFill>
                <a:latin typeface="Calibri" panose="020F0502020204030204" pitchFamily="34" charset="0"/>
                <a:cs typeface="Calibri" panose="020F0502020204030204" pitchFamily="34" charset="0"/>
              </a:rPr>
              <a:t> gắng, kiên trì, không từ bỏ ước mơ dẫu gặp nhi</a:t>
            </a:r>
            <a:r>
              <a:rPr lang="en-US" sz="4000" b="1" dirty="0">
                <a:solidFill>
                  <a:srgbClr val="FF0000"/>
                </a:solidFill>
                <a:latin typeface="Calibri" panose="020F0502020204030204" pitchFamily="34" charset="0"/>
                <a:cs typeface="Calibri" panose="020F0502020204030204" pitchFamily="34" charset="0"/>
              </a:rPr>
              <a:t>ề</a:t>
            </a:r>
            <a:r>
              <a:rPr lang="vi-VN" sz="4000" b="1" dirty="0">
                <a:solidFill>
                  <a:srgbClr val="FF0000"/>
                </a:solidFill>
                <a:latin typeface="Calibri" panose="020F0502020204030204" pitchFamily="34" charset="0"/>
                <a:cs typeface="Calibri" panose="020F0502020204030204" pitchFamily="34" charset="0"/>
              </a:rPr>
              <a:t>u gian nan, thử thách.</a:t>
            </a:r>
          </a:p>
          <a:p>
            <a:pPr algn="just">
              <a:spcAft>
                <a:spcPts val="500"/>
              </a:spcAft>
            </a:pPr>
            <a:r>
              <a:rPr lang="vi-VN" sz="4000" b="1" dirty="0">
                <a:solidFill>
                  <a:srgbClr val="FF0000"/>
                </a:solidFill>
                <a:latin typeface="Calibri" panose="020F0502020204030204" pitchFamily="34" charset="0"/>
                <a:cs typeface="Calibri" panose="020F0502020204030204" pitchFamily="34" charset="0"/>
              </a:rPr>
              <a:t>+ Nhờ có trí tưởng tượng r</a:t>
            </a:r>
            <a:r>
              <a:rPr lang="en-US" sz="4000" b="1" dirty="0">
                <a:solidFill>
                  <a:srgbClr val="FF0000"/>
                </a:solidFill>
                <a:latin typeface="Calibri" panose="020F0502020204030204" pitchFamily="34" charset="0"/>
                <a:cs typeface="Calibri" panose="020F0502020204030204" pitchFamily="34" charset="0"/>
              </a:rPr>
              <a:t>ấ</a:t>
            </a:r>
            <a:r>
              <a:rPr lang="vi-VN" sz="4000" b="1" dirty="0">
                <a:solidFill>
                  <a:srgbClr val="FF0000"/>
                </a:solidFill>
                <a:latin typeface="Calibri" panose="020F0502020204030204" pitchFamily="34" charset="0"/>
                <a:cs typeface="Calibri" panose="020F0502020204030204" pitchFamily="34" charset="0"/>
              </a:rPr>
              <a:t>t phong ph</a:t>
            </a:r>
            <a:r>
              <a:rPr lang="en-US" sz="4000" b="1" dirty="0">
                <a:solidFill>
                  <a:srgbClr val="FF0000"/>
                </a:solidFill>
                <a:latin typeface="Calibri" panose="020F0502020204030204" pitchFamily="34" charset="0"/>
                <a:cs typeface="Calibri" panose="020F0502020204030204" pitchFamily="34" charset="0"/>
              </a:rPr>
              <a:t>ú</a:t>
            </a:r>
            <a:r>
              <a:rPr lang="vi-VN" sz="4000" b="1" dirty="0">
                <a:solidFill>
                  <a:srgbClr val="FF0000"/>
                </a:solidFill>
                <a:latin typeface="Calibri" panose="020F0502020204030204" pitchFamily="34" charset="0"/>
                <a:cs typeface="Calibri" panose="020F0502020204030204" pitchFamily="34" charset="0"/>
              </a:rPr>
              <a:t> cùng năng khi</a:t>
            </a:r>
            <a:r>
              <a:rPr lang="en-US" sz="4000" b="1" dirty="0">
                <a:solidFill>
                  <a:srgbClr val="FF0000"/>
                </a:solidFill>
                <a:latin typeface="Calibri" panose="020F0502020204030204" pitchFamily="34" charset="0"/>
                <a:cs typeface="Calibri" panose="020F0502020204030204" pitchFamily="34" charset="0"/>
              </a:rPr>
              <a:t>ế</a:t>
            </a:r>
            <a:r>
              <a:rPr lang="vi-VN" sz="4000" b="1" dirty="0">
                <a:solidFill>
                  <a:srgbClr val="FF0000"/>
                </a:solidFill>
                <a:latin typeface="Calibri" panose="020F0502020204030204" pitchFamily="34" charset="0"/>
                <a:cs typeface="Calibri" panose="020F0502020204030204" pitchFamily="34" charset="0"/>
              </a:rPr>
              <a:t>u sáng tác.</a:t>
            </a:r>
          </a:p>
        </p:txBody>
      </p:sp>
    </p:spTree>
    <p:extLst>
      <p:ext uri="{BB962C8B-B14F-4D97-AF65-F5344CB8AC3E}">
        <p14:creationId xmlns:p14="http://schemas.microsoft.com/office/powerpoint/2010/main" val="24095673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aster Bunny Rabbit Sign Background Cartoon Hình minh họa Sẵn có - Tải  xuống Hình ảnh Ngay bây giờ - Thỏ Phục Sinh, Nhìn trộm, Phục sinh - iStock">
            <a:extLst>
              <a:ext uri="{FF2B5EF4-FFF2-40B4-BE49-F238E27FC236}">
                <a16:creationId xmlns:a16="http://schemas.microsoft.com/office/drawing/2014/main" id="{3BF48BC6-3700-FD9B-4803-2E290BBAC6C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270861"/>
            <a:ext cx="1212088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F5CE17A-73BE-FC33-AEDD-347B35302FB3}"/>
              </a:ext>
            </a:extLst>
          </p:cNvPr>
          <p:cNvGrpSpPr/>
          <p:nvPr/>
        </p:nvGrpSpPr>
        <p:grpSpPr>
          <a:xfrm>
            <a:off x="751872" y="389898"/>
            <a:ext cx="11239839" cy="1015663"/>
            <a:chOff x="751872" y="389898"/>
            <a:chExt cx="11239839" cy="1015663"/>
          </a:xfrm>
        </p:grpSpPr>
        <p:sp>
          <p:nvSpPr>
            <p:cNvPr id="8" name="Rectangle: Rounded Corners 8">
              <a:extLst>
                <a:ext uri="{FF2B5EF4-FFF2-40B4-BE49-F238E27FC236}">
                  <a16:creationId xmlns:a16="http://schemas.microsoft.com/office/drawing/2014/main" id="{660F77D4-0998-1B2F-8789-20983B01EDE4}"/>
                </a:ext>
              </a:extLst>
            </p:cNvPr>
            <p:cNvSpPr/>
            <p:nvPr/>
          </p:nvSpPr>
          <p:spPr>
            <a:xfrm>
              <a:off x="751872" y="389898"/>
              <a:ext cx="10688255" cy="1015663"/>
            </a:xfrm>
            <a:custGeom>
              <a:avLst/>
              <a:gdLst>
                <a:gd name="csX0" fmla="*/ 0 w 10688255"/>
                <a:gd name="csY0" fmla="*/ 169281 h 1015663"/>
                <a:gd name="csX1" fmla="*/ 169281 w 10688255"/>
                <a:gd name="csY1" fmla="*/ 0 h 1015663"/>
                <a:gd name="csX2" fmla="*/ 537270 w 10688255"/>
                <a:gd name="csY2" fmla="*/ 0 h 1015663"/>
                <a:gd name="csX3" fmla="*/ 1112253 w 10688255"/>
                <a:gd name="csY3" fmla="*/ 0 h 1015663"/>
                <a:gd name="csX4" fmla="*/ 1583739 w 10688255"/>
                <a:gd name="csY4" fmla="*/ 0 h 1015663"/>
                <a:gd name="csX5" fmla="*/ 1951728 w 10688255"/>
                <a:gd name="csY5" fmla="*/ 0 h 1015663"/>
                <a:gd name="csX6" fmla="*/ 2733705 w 10688255"/>
                <a:gd name="csY6" fmla="*/ 0 h 1015663"/>
                <a:gd name="csX7" fmla="*/ 3205191 w 10688255"/>
                <a:gd name="csY7" fmla="*/ 0 h 1015663"/>
                <a:gd name="csX8" fmla="*/ 3780174 w 10688255"/>
                <a:gd name="csY8" fmla="*/ 0 h 1015663"/>
                <a:gd name="csX9" fmla="*/ 4148163 w 10688255"/>
                <a:gd name="csY9" fmla="*/ 0 h 1015663"/>
                <a:gd name="csX10" fmla="*/ 4930140 w 10688255"/>
                <a:gd name="csY10" fmla="*/ 0 h 1015663"/>
                <a:gd name="csX11" fmla="*/ 5401626 w 10688255"/>
                <a:gd name="csY11" fmla="*/ 0 h 1015663"/>
                <a:gd name="csX12" fmla="*/ 6183603 w 10688255"/>
                <a:gd name="csY12" fmla="*/ 0 h 1015663"/>
                <a:gd name="csX13" fmla="*/ 6655089 w 10688255"/>
                <a:gd name="csY13" fmla="*/ 0 h 1015663"/>
                <a:gd name="csX14" fmla="*/ 7126575 w 10688255"/>
                <a:gd name="csY14" fmla="*/ 0 h 1015663"/>
                <a:gd name="csX15" fmla="*/ 7494564 w 10688255"/>
                <a:gd name="csY15" fmla="*/ 0 h 1015663"/>
                <a:gd name="csX16" fmla="*/ 8069547 w 10688255"/>
                <a:gd name="csY16" fmla="*/ 0 h 1015663"/>
                <a:gd name="csX17" fmla="*/ 8644530 w 10688255"/>
                <a:gd name="csY17" fmla="*/ 0 h 1015663"/>
                <a:gd name="csX18" fmla="*/ 9219513 w 10688255"/>
                <a:gd name="csY18" fmla="*/ 0 h 1015663"/>
                <a:gd name="csX19" fmla="*/ 9794495 w 10688255"/>
                <a:gd name="csY19" fmla="*/ 0 h 1015663"/>
                <a:gd name="csX20" fmla="*/ 10518974 w 10688255"/>
                <a:gd name="csY20" fmla="*/ 0 h 1015663"/>
                <a:gd name="csX21" fmla="*/ 10688255 w 10688255"/>
                <a:gd name="csY21" fmla="*/ 169281 h 1015663"/>
                <a:gd name="csX22" fmla="*/ 10688255 w 10688255"/>
                <a:gd name="csY22" fmla="*/ 521374 h 1015663"/>
                <a:gd name="csX23" fmla="*/ 10688255 w 10688255"/>
                <a:gd name="csY23" fmla="*/ 846382 h 1015663"/>
                <a:gd name="csX24" fmla="*/ 10518974 w 10688255"/>
                <a:gd name="csY24" fmla="*/ 1015663 h 1015663"/>
                <a:gd name="csX25" fmla="*/ 9840494 w 10688255"/>
                <a:gd name="csY25" fmla="*/ 1015663 h 1015663"/>
                <a:gd name="csX26" fmla="*/ 9265511 w 10688255"/>
                <a:gd name="csY26" fmla="*/ 1015663 h 1015663"/>
                <a:gd name="csX27" fmla="*/ 8690528 w 10688255"/>
                <a:gd name="csY27" fmla="*/ 1015663 h 1015663"/>
                <a:gd name="csX28" fmla="*/ 8426036 w 10688255"/>
                <a:gd name="csY28" fmla="*/ 1015663 h 1015663"/>
                <a:gd name="csX29" fmla="*/ 7954550 w 10688255"/>
                <a:gd name="csY29" fmla="*/ 1015663 h 1015663"/>
                <a:gd name="csX30" fmla="*/ 7276070 w 10688255"/>
                <a:gd name="csY30" fmla="*/ 1015663 h 1015663"/>
                <a:gd name="csX31" fmla="*/ 6701087 w 10688255"/>
                <a:gd name="csY31" fmla="*/ 1015663 h 1015663"/>
                <a:gd name="csX32" fmla="*/ 6436595 w 10688255"/>
                <a:gd name="csY32" fmla="*/ 1015663 h 1015663"/>
                <a:gd name="csX33" fmla="*/ 6068606 w 10688255"/>
                <a:gd name="csY33" fmla="*/ 1015663 h 1015663"/>
                <a:gd name="csX34" fmla="*/ 5597120 w 10688255"/>
                <a:gd name="csY34" fmla="*/ 1015663 h 1015663"/>
                <a:gd name="csX35" fmla="*/ 4815143 w 10688255"/>
                <a:gd name="csY35" fmla="*/ 1015663 h 1015663"/>
                <a:gd name="csX36" fmla="*/ 4447154 w 10688255"/>
                <a:gd name="csY36" fmla="*/ 1015663 h 1015663"/>
                <a:gd name="csX37" fmla="*/ 3665177 w 10688255"/>
                <a:gd name="csY37" fmla="*/ 1015663 h 1015663"/>
                <a:gd name="csX38" fmla="*/ 3297188 w 10688255"/>
                <a:gd name="csY38" fmla="*/ 1015663 h 1015663"/>
                <a:gd name="csX39" fmla="*/ 2825702 w 10688255"/>
                <a:gd name="csY39" fmla="*/ 1015663 h 1015663"/>
                <a:gd name="csX40" fmla="*/ 2250719 w 10688255"/>
                <a:gd name="csY40" fmla="*/ 1015663 h 1015663"/>
                <a:gd name="csX41" fmla="*/ 1779233 w 10688255"/>
                <a:gd name="csY41" fmla="*/ 1015663 h 1015663"/>
                <a:gd name="csX42" fmla="*/ 1514741 w 10688255"/>
                <a:gd name="csY42" fmla="*/ 1015663 h 1015663"/>
                <a:gd name="csX43" fmla="*/ 1043255 w 10688255"/>
                <a:gd name="csY43" fmla="*/ 1015663 h 1015663"/>
                <a:gd name="csX44" fmla="*/ 169281 w 10688255"/>
                <a:gd name="csY44" fmla="*/ 1015663 h 1015663"/>
                <a:gd name="csX45" fmla="*/ 0 w 10688255"/>
                <a:gd name="csY45" fmla="*/ 846382 h 1015663"/>
                <a:gd name="csX46" fmla="*/ 0 w 10688255"/>
                <a:gd name="csY46" fmla="*/ 507832 h 1015663"/>
                <a:gd name="csX47" fmla="*/ 0 w 10688255"/>
                <a:gd name="csY47" fmla="*/ 169281 h 10156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ask="http://schemas.microsoft.com/office/drawing/2018/sketchyshapes" sd="146448088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69A4A7F-63D9-0C9A-1062-D7849D38FD9B}"/>
                </a:ext>
              </a:extLst>
            </p:cNvPr>
            <p:cNvSpPr txBox="1"/>
            <p:nvPr/>
          </p:nvSpPr>
          <p:spPr>
            <a:xfrm>
              <a:off x="882381" y="562015"/>
              <a:ext cx="11109330" cy="769441"/>
            </a:xfrm>
            <a:prstGeom prst="rect">
              <a:avLst/>
            </a:prstGeom>
            <a:noFill/>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Nội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chính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của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gì</a:t>
              </a:r>
              <a:r>
                <a:rPr lang="en-US" sz="4400" b="1" dirty="0">
                  <a:solidFill>
                    <a:srgbClr val="002060"/>
                  </a:solidFill>
                  <a:latin typeface="Calibri" panose="020F0502020204030204" pitchFamily="34" charset="0"/>
                  <a:cs typeface="Calibri" panose="020F0502020204030204" pitchFamily="34" charset="0"/>
                </a:rPr>
                <a:t>?</a:t>
              </a:r>
            </a:p>
          </p:txBody>
        </p:sp>
      </p:grpSp>
      <p:sp>
        <p:nvSpPr>
          <p:cNvPr id="10" name="TextBox 9">
            <a:extLst>
              <a:ext uri="{FF2B5EF4-FFF2-40B4-BE49-F238E27FC236}">
                <a16:creationId xmlns:a16="http://schemas.microsoft.com/office/drawing/2014/main" id="{E9A0185B-B792-2A01-51E2-B9C7A4F74C0D}"/>
              </a:ext>
            </a:extLst>
          </p:cNvPr>
          <p:cNvSpPr txBox="1"/>
          <p:nvPr/>
        </p:nvSpPr>
        <p:spPr>
          <a:xfrm>
            <a:off x="3813885" y="2602762"/>
            <a:ext cx="6640755" cy="3034357"/>
          </a:xfrm>
          <a:prstGeom prst="rect">
            <a:avLst/>
          </a:prstGeom>
          <a:noFill/>
        </p:spPr>
        <p:txBody>
          <a:bodyPr wrap="square">
            <a:spAutoFit/>
          </a:bodyPr>
          <a:lstStyle/>
          <a:p>
            <a:pPr algn="just">
              <a:lnSpc>
                <a:spcPct val="110000"/>
              </a:lnSpc>
            </a:pPr>
            <a:r>
              <a:rPr lang="vi-VN" sz="4400" i="1" dirty="0">
                <a:latin typeface="Cambria" panose="02040503050406030204" pitchFamily="18" charset="0"/>
                <a:ea typeface="Cambria" panose="02040503050406030204" pitchFamily="18" charset="0"/>
              </a:rPr>
              <a:t>Trong cuộc sống, trí tưởng tượng gắn với niềm đam mê là động lực để con người sáng tạo, cống hiến.</a:t>
            </a:r>
          </a:p>
        </p:txBody>
      </p:sp>
    </p:spTree>
    <p:extLst>
      <p:ext uri="{BB962C8B-B14F-4D97-AF65-F5344CB8AC3E}">
        <p14:creationId xmlns:p14="http://schemas.microsoft.com/office/powerpoint/2010/main" val="2364524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2" name="Picture 1">
            <a:extLst>
              <a:ext uri="{FF2B5EF4-FFF2-40B4-BE49-F238E27FC236}">
                <a16:creationId xmlns:a16="http://schemas.microsoft.com/office/drawing/2014/main" id="{8254D300-F0B3-1D2C-E0D5-43887BBFD513}"/>
              </a:ext>
            </a:extLst>
          </p:cNvPr>
          <p:cNvPicPr>
            <a:picLocks noChangeAspect="1"/>
          </p:cNvPicPr>
          <p:nvPr/>
        </p:nvPicPr>
        <p:blipFill>
          <a:blip r:embed="rId3"/>
          <a:stretch>
            <a:fillRect/>
          </a:stretch>
        </p:blipFill>
        <p:spPr>
          <a:xfrm>
            <a:off x="2691349" y="1866574"/>
            <a:ext cx="7240352" cy="1307899"/>
          </a:xfrm>
          <a:prstGeom prst="rect">
            <a:avLst/>
          </a:prstGeom>
        </p:spPr>
      </p:pic>
      <p:pic>
        <p:nvPicPr>
          <p:cNvPr id="3" name="Picture 20">
            <a:extLst>
              <a:ext uri="{FF2B5EF4-FFF2-40B4-BE49-F238E27FC236}">
                <a16:creationId xmlns:a16="http://schemas.microsoft.com/office/drawing/2014/main" id="{E4147FBF-E836-6BB7-8C50-29634872C8E6}"/>
              </a:ext>
            </a:extLst>
          </p:cNvPr>
          <p:cNvPicPr>
            <a:picLocks noChangeAspect="1"/>
          </p:cNvPicPr>
          <p:nvPr/>
        </p:nvPicPr>
        <p:blipFill>
          <a:blip r:embed="rId4"/>
          <a:srcRect/>
          <a:stretch>
            <a:fillRect/>
          </a:stretch>
        </p:blipFill>
        <p:spPr>
          <a:xfrm>
            <a:off x="1175776" y="2930596"/>
            <a:ext cx="1497369" cy="3814953"/>
          </a:xfrm>
          <a:prstGeom prst="rect">
            <a:avLst/>
          </a:prstGeom>
        </p:spPr>
      </p:pic>
    </p:spTree>
    <p:extLst>
      <p:ext uri="{BB962C8B-B14F-4D97-AF65-F5344CB8AC3E}">
        <p14:creationId xmlns:p14="http://schemas.microsoft.com/office/powerpoint/2010/main" val="19156727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3" name="Picture 2">
            <a:extLst>
              <a:ext uri="{FF2B5EF4-FFF2-40B4-BE49-F238E27FC236}">
                <a16:creationId xmlns:a16="http://schemas.microsoft.com/office/drawing/2014/main" id="{F68FF28D-0724-BAAE-064E-1139231F1202}"/>
              </a:ext>
            </a:extLst>
          </p:cNvPr>
          <p:cNvPicPr>
            <a:picLocks noChangeAspect="1"/>
          </p:cNvPicPr>
          <p:nvPr/>
        </p:nvPicPr>
        <p:blipFill>
          <a:blip r:embed="rId7"/>
          <a:stretch>
            <a:fillRect/>
          </a:stretch>
        </p:blipFill>
        <p:spPr>
          <a:xfrm rot="21042406">
            <a:off x="2357740" y="2126727"/>
            <a:ext cx="6419300" cy="1792295"/>
          </a:xfrm>
          <a:prstGeom prst="rect">
            <a:avLst/>
          </a:prstGeom>
        </p:spPr>
      </p:pic>
    </p:spTree>
    <p:extLst>
      <p:ext uri="{BB962C8B-B14F-4D97-AF65-F5344CB8AC3E}">
        <p14:creationId xmlns:p14="http://schemas.microsoft.com/office/powerpoint/2010/main" val="554641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3">
            <a:extLst>
              <a:ext uri="{FF2B5EF4-FFF2-40B4-BE49-F238E27FC236}">
                <a16:creationId xmlns:a16="http://schemas.microsoft.com/office/drawing/2014/main" id="{9E784257-6A56-345F-5D83-EB9589CAC16F}"/>
              </a:ext>
            </a:extLst>
          </p:cNvPr>
          <p:cNvSpPr/>
          <p:nvPr/>
        </p:nvSpPr>
        <p:spPr>
          <a:xfrm>
            <a:off x="1042890" y="136081"/>
            <a:ext cx="9950230" cy="1154239"/>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思源黑体 CN Normal" panose="020B0400000000000000" pitchFamily="34" charset="-122"/>
              </a:rPr>
              <a:t>Những hình ảnh minh hoạ dưới đây có gì thú vị? Chúng giúp em liên tưởng đến cuốn truyện nào?</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sym typeface="思源黑体 CN Normal" panose="020B0400000000000000" pitchFamily="34" charset="-122"/>
            </a:endParaRPr>
          </a:p>
        </p:txBody>
      </p:sp>
      <p:pic>
        <p:nvPicPr>
          <p:cNvPr id="8" name="Picture 7">
            <a:extLst>
              <a:ext uri="{FF2B5EF4-FFF2-40B4-BE49-F238E27FC236}">
                <a16:creationId xmlns:a16="http://schemas.microsoft.com/office/drawing/2014/main" id="{2E57A7B7-AE69-E291-C680-2DAC06276BE8}"/>
              </a:ext>
            </a:extLst>
          </p:cNvPr>
          <p:cNvPicPr>
            <a:picLocks noChangeAspect="1"/>
          </p:cNvPicPr>
          <p:nvPr/>
        </p:nvPicPr>
        <p:blipFill>
          <a:blip r:embed="rId2"/>
          <a:stretch>
            <a:fillRect/>
          </a:stretch>
        </p:blipFill>
        <p:spPr>
          <a:xfrm>
            <a:off x="479336" y="1507531"/>
            <a:ext cx="4974767" cy="4919898"/>
          </a:xfrm>
          <a:prstGeom prst="rect">
            <a:avLst/>
          </a:prstGeom>
        </p:spPr>
      </p:pic>
      <p:sp>
        <p:nvSpPr>
          <p:cNvPr id="9" name="圆角矩形 24">
            <a:extLst>
              <a:ext uri="{FF2B5EF4-FFF2-40B4-BE49-F238E27FC236}">
                <a16:creationId xmlns:a16="http://schemas.microsoft.com/office/drawing/2014/main" id="{959C894F-D717-7294-D8AB-9EB46EB23A84}"/>
              </a:ext>
            </a:extLst>
          </p:cNvPr>
          <p:cNvSpPr/>
          <p:nvPr/>
        </p:nvSpPr>
        <p:spPr>
          <a:xfrm>
            <a:off x="3196836" y="1626039"/>
            <a:ext cx="7765803" cy="1340681"/>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i="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Chiếc chổi thần kì có khả năng bay trên cao. Không cần máy bay, chỉ cần chiếc chổi, thế là có thể bay được đến các vì sao. </a:t>
            </a:r>
            <a:endParaRPr kumimoji="0" lang="zh-CN" altLang="en-US" sz="24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13" name="圆角矩形 24">
            <a:extLst>
              <a:ext uri="{FF2B5EF4-FFF2-40B4-BE49-F238E27FC236}">
                <a16:creationId xmlns:a16="http://schemas.microsoft.com/office/drawing/2014/main" id="{26FDFFF7-5C4C-6F8A-BE8F-F74A515DE62E}"/>
              </a:ext>
            </a:extLst>
          </p:cNvPr>
          <p:cNvSpPr/>
          <p:nvPr/>
        </p:nvSpPr>
        <p:spPr>
          <a:xfrm>
            <a:off x="3796276" y="3221159"/>
            <a:ext cx="7765803" cy="1615001"/>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Một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con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chim</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với</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dáng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vẻ</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rất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đặc</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biệt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gầy</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gò</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mặt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buồn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bộ</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lông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màu</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trắng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chiếc</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mỏ</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sắc</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nhọn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đang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đậu</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trên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tay</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1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cậu</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bé</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cậu</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bé</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cũng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rất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đặc</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biệt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với</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vết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sẹo</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hình</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tia</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chớp</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trên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trán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cặp</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kính</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mắt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tròn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xoe</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kumimoji="0" lang="zh-CN" altLang="en-US" sz="20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14" name="Arrow: Right 13">
            <a:extLst>
              <a:ext uri="{FF2B5EF4-FFF2-40B4-BE49-F238E27FC236}">
                <a16:creationId xmlns:a16="http://schemas.microsoft.com/office/drawing/2014/main" id="{05A7FA76-4869-020A-178D-3CB8543816AC}"/>
              </a:ext>
            </a:extLst>
          </p:cNvPr>
          <p:cNvSpPr/>
          <p:nvPr/>
        </p:nvSpPr>
        <p:spPr>
          <a:xfrm>
            <a:off x="5638800" y="5151120"/>
            <a:ext cx="1442720" cy="93472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2C898E6-DA0A-98A0-2831-3EF44BB3DC77}"/>
              </a:ext>
            </a:extLst>
          </p:cNvPr>
          <p:cNvSpPr txBox="1"/>
          <p:nvPr/>
        </p:nvSpPr>
        <p:spPr>
          <a:xfrm>
            <a:off x="7254240" y="5140960"/>
            <a:ext cx="4277360" cy="1077218"/>
          </a:xfrm>
          <a:prstGeom prst="rect">
            <a:avLst/>
          </a:prstGeom>
          <a:noFill/>
        </p:spPr>
        <p:txBody>
          <a:bodyPr wrap="square" rtlCol="0">
            <a:spAutoFit/>
          </a:bodyPr>
          <a:lstStyle/>
          <a:p>
            <a:pPr algn="just"/>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Liên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tưởng</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đến</a:t>
            </a:r>
            <a:r>
              <a:rPr lang="en-US" sz="3200" b="1" i="1" kern="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bộ</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truyện</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Ha-</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ri</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Pót-tơ</a:t>
            </a:r>
            <a:endParaRPr lang="en-US" sz="3200" b="1" dirty="0">
              <a:solidFill>
                <a:srgbClr val="FF0000"/>
              </a:solidFill>
            </a:endParaRPr>
          </a:p>
        </p:txBody>
      </p:sp>
    </p:spTree>
    <p:extLst>
      <p:ext uri="{BB962C8B-B14F-4D97-AF65-F5344CB8AC3E}">
        <p14:creationId xmlns:p14="http://schemas.microsoft.com/office/powerpoint/2010/main" val="1837223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4"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616C61C-6D90-88D9-8B64-FC31DE3F33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323381"/>
            <a:ext cx="10987789" cy="895819"/>
          </a:xfrm>
          <a:prstGeom prst="rect">
            <a:avLst/>
          </a:prstGeom>
        </p:spPr>
      </p:pic>
      <p:pic>
        <p:nvPicPr>
          <p:cNvPr id="3"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868A9EA2-B5B1-9CB9-C0E7-4A7EC8CA62C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107357" y="56337"/>
            <a:ext cx="952167" cy="14179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FE4F85-7261-EB9D-CDF7-709702132EBE}"/>
              </a:ext>
            </a:extLst>
          </p:cNvPr>
          <p:cNvSpPr txBox="1"/>
          <p:nvPr/>
        </p:nvSpPr>
        <p:spPr>
          <a:xfrm>
            <a:off x="1346434" y="427621"/>
            <a:ext cx="9870206" cy="584775"/>
          </a:xfrm>
          <a:prstGeom prst="rect">
            <a:avLst/>
          </a:prstGeom>
          <a:noFill/>
        </p:spPr>
        <p:txBody>
          <a:bodyPr wrap="square" rtlCol="0">
            <a:spAutoFit/>
          </a:bodyPr>
          <a:lstStyle/>
          <a:p>
            <a:pPr lvl="0" algn="ctr"/>
            <a:r>
              <a:rPr lang="vi-VN" sz="3200" b="1" dirty="0">
                <a:solidFill>
                  <a:prstClr val="black"/>
                </a:solidFill>
                <a:latin typeface="Calibri" panose="020F0502020204030204" pitchFamily="34" charset="0"/>
                <a:cs typeface="Calibri" panose="020F0502020204030204" pitchFamily="34" charset="0"/>
              </a:rPr>
              <a:t>Tìm nghĩa của các từ dưới đây:</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766CBDF-11E1-1D64-C3E8-022D189112C7}"/>
              </a:ext>
            </a:extLst>
          </p:cNvPr>
          <p:cNvPicPr>
            <a:picLocks noChangeAspect="1"/>
          </p:cNvPicPr>
          <p:nvPr/>
        </p:nvPicPr>
        <p:blipFill>
          <a:blip r:embed="rId7"/>
          <a:stretch>
            <a:fillRect/>
          </a:stretch>
        </p:blipFill>
        <p:spPr>
          <a:xfrm>
            <a:off x="1016000" y="1466288"/>
            <a:ext cx="10341610" cy="1186742"/>
          </a:xfrm>
          <a:prstGeom prst="rect">
            <a:avLst/>
          </a:prstGeom>
        </p:spPr>
      </p:pic>
      <p:pic>
        <p:nvPicPr>
          <p:cNvPr id="9" name="Picture 8">
            <a:extLst>
              <a:ext uri="{FF2B5EF4-FFF2-40B4-BE49-F238E27FC236}">
                <a16:creationId xmlns:a16="http://schemas.microsoft.com/office/drawing/2014/main" id="{33890AB2-AA9F-1075-9C96-A8B1632AF1F6}"/>
              </a:ext>
            </a:extLst>
          </p:cNvPr>
          <p:cNvPicPr>
            <a:picLocks noChangeAspect="1"/>
          </p:cNvPicPr>
          <p:nvPr/>
        </p:nvPicPr>
        <p:blipFill>
          <a:blip r:embed="rId8"/>
          <a:stretch>
            <a:fillRect/>
          </a:stretch>
        </p:blipFill>
        <p:spPr>
          <a:xfrm>
            <a:off x="995680" y="3300692"/>
            <a:ext cx="10393680" cy="3111437"/>
          </a:xfrm>
          <a:prstGeom prst="rect">
            <a:avLst/>
          </a:prstGeom>
        </p:spPr>
      </p:pic>
      <p:cxnSp>
        <p:nvCxnSpPr>
          <p:cNvPr id="11" name="Straight Connector 10">
            <a:extLst>
              <a:ext uri="{FF2B5EF4-FFF2-40B4-BE49-F238E27FC236}">
                <a16:creationId xmlns:a16="http://schemas.microsoft.com/office/drawing/2014/main" id="{35CF0C8B-2995-63F6-CBA1-55DC2CA3454E}"/>
              </a:ext>
            </a:extLst>
          </p:cNvPr>
          <p:cNvCxnSpPr>
            <a:cxnSpLocks/>
          </p:cNvCxnSpPr>
          <p:nvPr/>
        </p:nvCxnSpPr>
        <p:spPr>
          <a:xfrm>
            <a:off x="2164080" y="2448560"/>
            <a:ext cx="5374640" cy="1117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29A920-73CC-1BA2-A65F-1E7390A3C38D}"/>
              </a:ext>
            </a:extLst>
          </p:cNvPr>
          <p:cNvCxnSpPr>
            <a:cxnSpLocks/>
          </p:cNvCxnSpPr>
          <p:nvPr/>
        </p:nvCxnSpPr>
        <p:spPr>
          <a:xfrm flipH="1">
            <a:off x="2560320" y="2509520"/>
            <a:ext cx="2143760" cy="10566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2890D7E-706F-5590-0FC8-E5055FFBD5D9}"/>
              </a:ext>
            </a:extLst>
          </p:cNvPr>
          <p:cNvCxnSpPr>
            <a:cxnSpLocks/>
          </p:cNvCxnSpPr>
          <p:nvPr/>
        </p:nvCxnSpPr>
        <p:spPr>
          <a:xfrm>
            <a:off x="7559040" y="2489200"/>
            <a:ext cx="2529840" cy="10566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CF898EA-4F97-0093-69E8-C3DB5C05625A}"/>
              </a:ext>
            </a:extLst>
          </p:cNvPr>
          <p:cNvCxnSpPr>
            <a:cxnSpLocks/>
          </p:cNvCxnSpPr>
          <p:nvPr/>
        </p:nvCxnSpPr>
        <p:spPr>
          <a:xfrm flipH="1">
            <a:off x="5334000" y="2509520"/>
            <a:ext cx="4856480" cy="11379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5664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F7BE0ED-42E3-CF06-A72A-746E896FD0C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594360"/>
          </a:xfrm>
          <a:prstGeom prst="rect">
            <a:avLst/>
          </a:prstGeom>
        </p:spPr>
      </p:pic>
      <p:sp>
        <p:nvSpPr>
          <p:cNvPr id="3" name="TextBox 2">
            <a:extLst>
              <a:ext uri="{FF2B5EF4-FFF2-40B4-BE49-F238E27FC236}">
                <a16:creationId xmlns:a16="http://schemas.microsoft.com/office/drawing/2014/main" id="{F0CF4401-DB56-C42F-A687-53FE77317F28}"/>
              </a:ext>
            </a:extLst>
          </p:cNvPr>
          <p:cNvSpPr txBox="1"/>
          <p:nvPr/>
        </p:nvSpPr>
        <p:spPr>
          <a:xfrm>
            <a:off x="1384263" y="385643"/>
            <a:ext cx="9608857" cy="1015663"/>
          </a:xfrm>
          <a:prstGeom prst="rect">
            <a:avLst/>
          </a:prstGeom>
          <a:noFill/>
        </p:spPr>
        <p:txBody>
          <a:bodyPr wrap="square" rtlCol="0">
            <a:spAutoFit/>
          </a:bodyPr>
          <a:lstStyle/>
          <a:p>
            <a:pPr lvl="0" algn="ctr">
              <a:defRPr/>
            </a:pPr>
            <a:r>
              <a:rPr lang="vi-VN" sz="3000" b="1" dirty="0">
                <a:solidFill>
                  <a:prstClr val="black"/>
                </a:solidFill>
                <a:latin typeface="Calibri" panose="020F0502020204030204" pitchFamily="34" charset="0"/>
                <a:cs typeface="Calibri" panose="020F0502020204030204" pitchFamily="34" charset="0"/>
              </a:rPr>
              <a:t>Chọn từ phù hợp ở bài tập 1 thay cho mỗi bông hoa trong những câu sau:</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2" descr="Clip nghệ thuật số - số 2 png tải về - Miễn phí trong suốt Khu Vực png Tải  về.">
            <a:extLst>
              <a:ext uri="{FF2B5EF4-FFF2-40B4-BE49-F238E27FC236}">
                <a16:creationId xmlns:a16="http://schemas.microsoft.com/office/drawing/2014/main" id="{78938930-F892-9D6B-0E9A-D6B3874DFC9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9148041-7FF7-CEA7-9E7F-FB5C2519F829}"/>
              </a:ext>
            </a:extLst>
          </p:cNvPr>
          <p:cNvPicPr>
            <a:picLocks noChangeAspect="1"/>
          </p:cNvPicPr>
          <p:nvPr/>
        </p:nvPicPr>
        <p:blipFill>
          <a:blip r:embed="rId7"/>
          <a:stretch>
            <a:fillRect/>
          </a:stretch>
        </p:blipFill>
        <p:spPr>
          <a:xfrm>
            <a:off x="1117600" y="1869876"/>
            <a:ext cx="10170160" cy="4551244"/>
          </a:xfrm>
          <a:prstGeom prst="rect">
            <a:avLst/>
          </a:prstGeom>
        </p:spPr>
      </p:pic>
      <p:sp>
        <p:nvSpPr>
          <p:cNvPr id="8" name="Rectangle: Rounded Corners 7">
            <a:extLst>
              <a:ext uri="{FF2B5EF4-FFF2-40B4-BE49-F238E27FC236}">
                <a16:creationId xmlns:a16="http://schemas.microsoft.com/office/drawing/2014/main" id="{36EC15D3-1AF2-A0D0-93A3-F0123A34A538}"/>
              </a:ext>
            </a:extLst>
          </p:cNvPr>
          <p:cNvSpPr/>
          <p:nvPr/>
        </p:nvSpPr>
        <p:spPr>
          <a:xfrm>
            <a:off x="802640" y="1910080"/>
            <a:ext cx="11064240" cy="44907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0" i="0" dirty="0">
                <a:solidFill>
                  <a:srgbClr val="000000"/>
                </a:solidFill>
                <a:effectLst/>
                <a:latin typeface="Cambria" panose="02040503050406030204" pitchFamily="18" charset="0"/>
                <a:ea typeface="Cambria" panose="02040503050406030204" pitchFamily="18" charset="0"/>
              </a:rPr>
              <a:t>a. Khi đọc truyện, tôi thường </a:t>
            </a:r>
            <a:r>
              <a:rPr lang="vi-VN" sz="2800" b="1" i="0" dirty="0">
                <a:solidFill>
                  <a:srgbClr val="000000"/>
                </a:solidFill>
                <a:effectLst/>
                <a:latin typeface="Cambria" panose="02040503050406030204" pitchFamily="18" charset="0"/>
                <a:ea typeface="Cambria" panose="02040503050406030204" pitchFamily="18" charset="0"/>
              </a:rPr>
              <a:t>tưởng tượng</a:t>
            </a:r>
            <a:r>
              <a:rPr lang="vi-VN" sz="2800" b="0" i="0" dirty="0">
                <a:solidFill>
                  <a:srgbClr val="000000"/>
                </a:solidFill>
                <a:effectLst/>
                <a:latin typeface="Cambria" panose="02040503050406030204" pitchFamily="18" charset="0"/>
                <a:ea typeface="Cambria" panose="02040503050406030204" pitchFamily="18" charset="0"/>
              </a:rPr>
              <a:t> mình là nhân vật chính. Việc đó giúp tôi hiểu rõ hơn cảm xúc và hành động của nhân vật.</a:t>
            </a:r>
          </a:p>
          <a:p>
            <a:r>
              <a:rPr lang="vi-VN" sz="2800" b="0" i="0" dirty="0">
                <a:solidFill>
                  <a:srgbClr val="000000"/>
                </a:solidFill>
                <a:effectLst/>
                <a:latin typeface="Cambria" panose="02040503050406030204" pitchFamily="18" charset="0"/>
                <a:ea typeface="Cambria" panose="02040503050406030204" pitchFamily="18" charset="0"/>
              </a:rPr>
              <a:t>b. Bạn có thể chia sẻ với tôi những </a:t>
            </a:r>
            <a:r>
              <a:rPr lang="vi-VN" sz="2800" b="1" i="0" dirty="0">
                <a:solidFill>
                  <a:srgbClr val="000000"/>
                </a:solidFill>
                <a:effectLst/>
                <a:latin typeface="Cambria" panose="02040503050406030204" pitchFamily="18" charset="0"/>
                <a:ea typeface="Cambria" panose="02040503050406030204" pitchFamily="18" charset="0"/>
              </a:rPr>
              <a:t>ý tưởng</a:t>
            </a:r>
            <a:r>
              <a:rPr lang="vi-VN" sz="2800" b="0" i="0" dirty="0">
                <a:solidFill>
                  <a:srgbClr val="000000"/>
                </a:solidFill>
                <a:effectLst/>
                <a:latin typeface="Cambria" panose="02040503050406030204" pitchFamily="18" charset="0"/>
                <a:ea typeface="Cambria" panose="02040503050406030204" pitchFamily="18" charset="0"/>
              </a:rPr>
              <a:t> của bạn về buổi hội chợ của lớp được không?</a:t>
            </a:r>
          </a:p>
          <a:p>
            <a:r>
              <a:rPr lang="vi-VN" sz="2800" b="0" i="0" dirty="0">
                <a:solidFill>
                  <a:srgbClr val="000000"/>
                </a:solidFill>
                <a:effectLst/>
                <a:latin typeface="Cambria" panose="02040503050406030204" pitchFamily="18" charset="0"/>
                <a:ea typeface="Cambria" panose="02040503050406030204" pitchFamily="18" charset="0"/>
              </a:rPr>
              <a:t>c. Ngắm nhìn những bông hoa hướng dương nở vàng rực trong vườn, tôi chợt </a:t>
            </a:r>
            <a:r>
              <a:rPr lang="vi-VN" sz="2800" b="1" i="0" dirty="0">
                <a:solidFill>
                  <a:srgbClr val="000000"/>
                </a:solidFill>
                <a:effectLst/>
                <a:latin typeface="Cambria" panose="02040503050406030204" pitchFamily="18" charset="0"/>
                <a:ea typeface="Cambria" panose="02040503050406030204" pitchFamily="18" charset="0"/>
              </a:rPr>
              <a:t>liên tưởng</a:t>
            </a:r>
            <a:r>
              <a:rPr lang="vi-VN" sz="2800" b="0" i="0" dirty="0">
                <a:solidFill>
                  <a:srgbClr val="000000"/>
                </a:solidFill>
                <a:effectLst/>
                <a:latin typeface="Cambria" panose="02040503050406030204" pitchFamily="18" charset="0"/>
                <a:ea typeface="Cambria" panose="02040503050406030204" pitchFamily="18" charset="0"/>
              </a:rPr>
              <a:t> đến hình ảnh mặt trời dạng toả nắng.</a:t>
            </a:r>
          </a:p>
          <a:p>
            <a:r>
              <a:rPr lang="vi-VN" sz="2800" b="0" i="0" dirty="0">
                <a:solidFill>
                  <a:srgbClr val="000000"/>
                </a:solidFill>
                <a:effectLst/>
                <a:latin typeface="Cambria" panose="02040503050406030204" pitchFamily="18" charset="0"/>
                <a:ea typeface="Cambria" panose="02040503050406030204" pitchFamily="18" charset="0"/>
              </a:rPr>
              <a:t>d. Hôm nay, cô giáo cho chúng tôi vẽ tranh. Tôi có </a:t>
            </a:r>
            <a:r>
              <a:rPr lang="vi-VN" sz="2800" b="1" i="0" dirty="0">
                <a:solidFill>
                  <a:srgbClr val="000000"/>
                </a:solidFill>
                <a:effectLst/>
                <a:latin typeface="Cambria" panose="02040503050406030204" pitchFamily="18" charset="0"/>
                <a:ea typeface="Cambria" panose="02040503050406030204" pitchFamily="18" charset="0"/>
              </a:rPr>
              <a:t>ý tưởng</a:t>
            </a:r>
            <a:r>
              <a:rPr lang="vi-VN" sz="2800" b="0" i="0" dirty="0">
                <a:solidFill>
                  <a:srgbClr val="000000"/>
                </a:solidFill>
                <a:effectLst/>
                <a:latin typeface="Cambria" panose="02040503050406030204" pitchFamily="18" charset="0"/>
                <a:ea typeface="Cambria" panose="02040503050406030204" pitchFamily="18" charset="0"/>
              </a:rPr>
              <a:t> vẽ một ngôi nhà trên cây.</a:t>
            </a:r>
            <a:br>
              <a:rPr lang="vi-VN" sz="2800" b="0" i="0" dirty="0">
                <a:solidFill>
                  <a:srgbClr val="000000"/>
                </a:solidFill>
                <a:effectLst/>
                <a:latin typeface="Cambria" panose="02040503050406030204" pitchFamily="18" charset="0"/>
                <a:ea typeface="Cambria" panose="02040503050406030204" pitchFamily="18" charset="0"/>
              </a:rPr>
            </a:br>
            <a:r>
              <a:rPr lang="vi-VN" sz="2800" b="0" i="0" dirty="0">
                <a:solidFill>
                  <a:srgbClr val="000000"/>
                </a:solidFill>
                <a:effectLst/>
                <a:latin typeface="Cambria" panose="02040503050406030204" pitchFamily="18" charset="0"/>
                <a:ea typeface="Cambria" panose="02040503050406030204" pitchFamily="18" charset="0"/>
              </a:rPr>
              <a:t>Tôi </a:t>
            </a:r>
            <a:r>
              <a:rPr lang="vi-VN" sz="2800" b="1" i="0" dirty="0">
                <a:solidFill>
                  <a:srgbClr val="000000"/>
                </a:solidFill>
                <a:effectLst/>
                <a:latin typeface="Cambria" panose="02040503050406030204" pitchFamily="18" charset="0"/>
                <a:ea typeface="Cambria" panose="02040503050406030204" pitchFamily="18" charset="0"/>
              </a:rPr>
              <a:t>mơ tưởng</a:t>
            </a:r>
            <a:r>
              <a:rPr lang="vi-VN" sz="2800" b="0" i="0" dirty="0">
                <a:solidFill>
                  <a:srgbClr val="000000"/>
                </a:solidFill>
                <a:effectLst/>
                <a:latin typeface="Cambria" panose="02040503050406030204" pitchFamily="18" charset="0"/>
                <a:ea typeface="Cambria" panose="02040503050406030204" pitchFamily="18" charset="0"/>
              </a:rPr>
              <a:t> đó là một ngôi nhà màu hồng, nhiều cửa sổ và có một cái cầu trượt dài.</a:t>
            </a:r>
          </a:p>
        </p:txBody>
      </p:sp>
    </p:spTree>
    <p:extLst>
      <p:ext uri="{BB962C8B-B14F-4D97-AF65-F5344CB8AC3E}">
        <p14:creationId xmlns:p14="http://schemas.microsoft.com/office/powerpoint/2010/main" val="2518610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6">
            <a:extLst>
              <a:ext uri="{FF2B5EF4-FFF2-40B4-BE49-F238E27FC236}">
                <a16:creationId xmlns:a16="http://schemas.microsoft.com/office/drawing/2014/main" id="{3092208D-A7D3-BCFA-60BC-998BD043632E}"/>
              </a:ext>
            </a:extLst>
          </p:cNvPr>
          <p:cNvGrpSpPr/>
          <p:nvPr/>
        </p:nvGrpSpPr>
        <p:grpSpPr>
          <a:xfrm>
            <a:off x="2851601" y="1154403"/>
            <a:ext cx="8340274" cy="2127277"/>
            <a:chOff x="2803976" y="2776822"/>
            <a:chExt cx="5736936" cy="1968284"/>
          </a:xfrm>
        </p:grpSpPr>
        <p:sp>
          <p:nvSpPr>
            <p:cNvPr id="3" name="Bong bóng Lời nói: Hình bầu dục 5">
              <a:extLst>
                <a:ext uri="{FF2B5EF4-FFF2-40B4-BE49-F238E27FC236}">
                  <a16:creationId xmlns:a16="http://schemas.microsoft.com/office/drawing/2014/main" id="{5666F146-A810-5F8C-75E7-A4BD7334DAAD}"/>
                </a:ext>
              </a:extLst>
            </p:cNvPr>
            <p:cNvSpPr/>
            <p:nvPr/>
          </p:nvSpPr>
          <p:spPr>
            <a:xfrm>
              <a:off x="2803976" y="2776822"/>
              <a:ext cx="5736936" cy="1968284"/>
            </a:xfrm>
            <a:custGeom>
              <a:avLst/>
              <a:gdLst>
                <a:gd name="csX0" fmla="*/ 200964 w 5736936"/>
                <a:gd name="csY0" fmla="*/ 2152318 h 1968284"/>
                <a:gd name="csX1" fmla="*/ 701097 w 5736936"/>
                <a:gd name="csY1" fmla="*/ 1628804 h 1968284"/>
                <a:gd name="csX2" fmla="*/ 2496033 w 5736936"/>
                <a:gd name="csY2" fmla="*/ 8329 h 1968284"/>
                <a:gd name="csX3" fmla="*/ 4557605 w 5736936"/>
                <a:gd name="csY3" fmla="*/ 188725 h 1968284"/>
                <a:gd name="csX4" fmla="*/ 3415955 w 5736936"/>
                <a:gd name="csY4" fmla="*/ 1950191 h 1968284"/>
                <a:gd name="csX5" fmla="*/ 1562801 w 5736936"/>
                <a:gd name="csY5" fmla="*/ 1860421 h 1968284"/>
                <a:gd name="csX6" fmla="*/ 200964 w 5736936"/>
                <a:gd name="csY6" fmla="*/ 2152318 h 1968284"/>
                <a:gd name="csX0" fmla="*/ 200964 w 5736936"/>
                <a:gd name="csY0" fmla="*/ 2152318 h 1968284"/>
                <a:gd name="csX1" fmla="*/ 701097 w 5736936"/>
                <a:gd name="csY1" fmla="*/ 1628804 h 1968284"/>
                <a:gd name="csX2" fmla="*/ 2496033 w 5736936"/>
                <a:gd name="csY2" fmla="*/ 8329 h 1968284"/>
                <a:gd name="csX3" fmla="*/ 4557605 w 5736936"/>
                <a:gd name="csY3" fmla="*/ 188725 h 1968284"/>
                <a:gd name="csX4" fmla="*/ 3415955 w 5736936"/>
                <a:gd name="csY4" fmla="*/ 1950191 h 1968284"/>
                <a:gd name="csX5" fmla="*/ 1562801 w 5736936"/>
                <a:gd name="csY5" fmla="*/ 1860421 h 1968284"/>
                <a:gd name="csX6" fmla="*/ 200964 w 5736936"/>
                <a:gd name="csY6" fmla="*/ 2152318 h 1968284"/>
                <a:gd name="csX0" fmla="*/ 200964 w 5736936"/>
                <a:gd name="csY0" fmla="*/ 2152318 h 1968284"/>
                <a:gd name="csX1" fmla="*/ 701097 w 5736936"/>
                <a:gd name="csY1" fmla="*/ 1628804 h 1968284"/>
                <a:gd name="csX2" fmla="*/ 2496033 w 5736936"/>
                <a:gd name="csY2" fmla="*/ 8329 h 1968284"/>
                <a:gd name="csX3" fmla="*/ 4557605 w 5736936"/>
                <a:gd name="csY3" fmla="*/ 188725 h 1968284"/>
                <a:gd name="csX4" fmla="*/ 3415955 w 5736936"/>
                <a:gd name="csY4" fmla="*/ 1950191 h 1968284"/>
                <a:gd name="csX5" fmla="*/ 1562801 w 5736936"/>
                <a:gd name="csY5" fmla="*/ 1860421 h 1968284"/>
                <a:gd name="csX6" fmla="*/ 200964 w 5736936"/>
                <a:gd name="csY6" fmla="*/ 2152318 h 196828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736936" h="1968284" fill="none" extrusionOk="0">
                  <a:moveTo>
                    <a:pt x="200964" y="2152318"/>
                  </a:moveTo>
                  <a:cubicBezTo>
                    <a:pt x="445056" y="1948664"/>
                    <a:pt x="635510" y="1769672"/>
                    <a:pt x="701097" y="1628804"/>
                  </a:cubicBezTo>
                  <a:cubicBezTo>
                    <a:pt x="-877911" y="1472390"/>
                    <a:pt x="-20686" y="348118"/>
                    <a:pt x="2496033" y="8329"/>
                  </a:cubicBezTo>
                  <a:cubicBezTo>
                    <a:pt x="3058470" y="-65582"/>
                    <a:pt x="4144021" y="-84938"/>
                    <a:pt x="4557605" y="188725"/>
                  </a:cubicBezTo>
                  <a:cubicBezTo>
                    <a:pt x="6661137" y="1189405"/>
                    <a:pt x="5951319" y="2278824"/>
                    <a:pt x="3415955" y="1950191"/>
                  </a:cubicBezTo>
                  <a:cubicBezTo>
                    <a:pt x="2622529" y="2095311"/>
                    <a:pt x="2246995" y="2129061"/>
                    <a:pt x="1562801" y="1860421"/>
                  </a:cubicBezTo>
                  <a:cubicBezTo>
                    <a:pt x="1090930" y="1853262"/>
                    <a:pt x="880739" y="1874355"/>
                    <a:pt x="200964" y="2152318"/>
                  </a:cubicBezTo>
                  <a:close/>
                </a:path>
                <a:path w="5736936" h="1968284" stroke="0" extrusionOk="0">
                  <a:moveTo>
                    <a:pt x="200964" y="2152318"/>
                  </a:moveTo>
                  <a:cubicBezTo>
                    <a:pt x="302030" y="2016007"/>
                    <a:pt x="494947" y="1937127"/>
                    <a:pt x="701097" y="1628804"/>
                  </a:cubicBezTo>
                  <a:cubicBezTo>
                    <a:pt x="-280301" y="968295"/>
                    <a:pt x="585567" y="598348"/>
                    <a:pt x="2496033" y="8329"/>
                  </a:cubicBezTo>
                  <a:cubicBezTo>
                    <a:pt x="3162008" y="19960"/>
                    <a:pt x="3879749" y="-194572"/>
                    <a:pt x="4557605" y="188725"/>
                  </a:cubicBezTo>
                  <a:cubicBezTo>
                    <a:pt x="6686617" y="727139"/>
                    <a:pt x="5952302" y="1541149"/>
                    <a:pt x="3415955" y="1950191"/>
                  </a:cubicBezTo>
                  <a:cubicBezTo>
                    <a:pt x="2752816" y="1750688"/>
                    <a:pt x="2218504" y="1798672"/>
                    <a:pt x="1562801" y="1860421"/>
                  </a:cubicBezTo>
                  <a:cubicBezTo>
                    <a:pt x="1243293" y="2064692"/>
                    <a:pt x="675971" y="2120872"/>
                    <a:pt x="200964" y="2152318"/>
                  </a:cubicBezTo>
                  <a:close/>
                </a:path>
                <a:path w="5736936" h="1968284" fill="none" stroke="0" extrusionOk="0">
                  <a:moveTo>
                    <a:pt x="200964" y="2152318"/>
                  </a:moveTo>
                  <a:cubicBezTo>
                    <a:pt x="452288" y="1934495"/>
                    <a:pt x="613368" y="1759109"/>
                    <a:pt x="701097" y="1628804"/>
                  </a:cubicBezTo>
                  <a:cubicBezTo>
                    <a:pt x="-767712" y="1105544"/>
                    <a:pt x="173718" y="307780"/>
                    <a:pt x="2496033" y="8329"/>
                  </a:cubicBezTo>
                  <a:cubicBezTo>
                    <a:pt x="3305336" y="1607"/>
                    <a:pt x="4073443" y="-22567"/>
                    <a:pt x="4557605" y="188725"/>
                  </a:cubicBezTo>
                  <a:cubicBezTo>
                    <a:pt x="6539080" y="1158547"/>
                    <a:pt x="5852338" y="1765267"/>
                    <a:pt x="3415955" y="1950191"/>
                  </a:cubicBezTo>
                  <a:cubicBezTo>
                    <a:pt x="2757256" y="1895851"/>
                    <a:pt x="2234136" y="2129936"/>
                    <a:pt x="1562801" y="1860421"/>
                  </a:cubicBezTo>
                  <a:cubicBezTo>
                    <a:pt x="1121023" y="1888489"/>
                    <a:pt x="778899" y="2005098"/>
                    <a:pt x="200964" y="2152318"/>
                  </a:cubicBezTo>
                  <a:close/>
                </a:path>
                <a:path w="5736936" h="1968284" fill="none" stroke="0" extrusionOk="0">
                  <a:moveTo>
                    <a:pt x="200964" y="2152318"/>
                  </a:moveTo>
                  <a:cubicBezTo>
                    <a:pt x="469458" y="1945026"/>
                    <a:pt x="630994" y="1756236"/>
                    <a:pt x="701097" y="1628804"/>
                  </a:cubicBezTo>
                  <a:cubicBezTo>
                    <a:pt x="-764191" y="1298118"/>
                    <a:pt x="232099" y="398281"/>
                    <a:pt x="2496033" y="8329"/>
                  </a:cubicBezTo>
                  <a:cubicBezTo>
                    <a:pt x="3145250" y="-12584"/>
                    <a:pt x="4076628" y="-70882"/>
                    <a:pt x="4557605" y="188725"/>
                  </a:cubicBezTo>
                  <a:cubicBezTo>
                    <a:pt x="6781506" y="1200115"/>
                    <a:pt x="5968064" y="1979126"/>
                    <a:pt x="3415955" y="1950191"/>
                  </a:cubicBezTo>
                  <a:cubicBezTo>
                    <a:pt x="2671955" y="2055819"/>
                    <a:pt x="2278025" y="2163887"/>
                    <a:pt x="1562801" y="1860421"/>
                  </a:cubicBezTo>
                  <a:cubicBezTo>
                    <a:pt x="1114447" y="1907645"/>
                    <a:pt x="803207" y="1928250"/>
                    <a:pt x="200964" y="2152318"/>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sd="315201511">
                    <a:custGeom>
                      <a:avLst/>
                      <a:gdLst>
                        <a:gd name="connsiteX0" fmla="*/ 292159 w 8340274"/>
                        <a:gd name="connsiteY0" fmla="*/ 2326177 h 2127277"/>
                        <a:gd name="connsiteX1" fmla="*/ 1019246 w 8340274"/>
                        <a:gd name="connsiteY1" fmla="*/ 1760375 h 2127277"/>
                        <a:gd name="connsiteX2" fmla="*/ 3628697 w 8340274"/>
                        <a:gd name="connsiteY2" fmla="*/ 9002 h 2127277"/>
                        <a:gd name="connsiteX3" fmla="*/ 6625781 w 8340274"/>
                        <a:gd name="connsiteY3" fmla="*/ 203970 h 2127277"/>
                        <a:gd name="connsiteX4" fmla="*/ 4966067 w 8340274"/>
                        <a:gd name="connsiteY4" fmla="*/ 2107723 h 2127277"/>
                        <a:gd name="connsiteX5" fmla="*/ 2271978 w 8340274"/>
                        <a:gd name="connsiteY5" fmla="*/ 2010702 h 2127277"/>
                        <a:gd name="connsiteX6" fmla="*/ 292159 w 8340274"/>
                        <a:gd name="connsiteY6" fmla="*/ 2326177 h 2127277"/>
                        <a:gd name="connsiteX0" fmla="*/ 292159 w 8340274"/>
                        <a:gd name="connsiteY0" fmla="*/ 2326177 h 2127277"/>
                        <a:gd name="connsiteX1" fmla="*/ 1019246 w 8340274"/>
                        <a:gd name="connsiteY1" fmla="*/ 1760375 h 2127277"/>
                        <a:gd name="connsiteX2" fmla="*/ 3628697 w 8340274"/>
                        <a:gd name="connsiteY2" fmla="*/ 9002 h 2127277"/>
                        <a:gd name="connsiteX3" fmla="*/ 6625781 w 8340274"/>
                        <a:gd name="connsiteY3" fmla="*/ 203970 h 2127277"/>
                        <a:gd name="connsiteX4" fmla="*/ 4966067 w 8340274"/>
                        <a:gd name="connsiteY4" fmla="*/ 2107723 h 2127277"/>
                        <a:gd name="connsiteX5" fmla="*/ 2271978 w 8340274"/>
                        <a:gd name="connsiteY5" fmla="*/ 2010702 h 2127277"/>
                        <a:gd name="connsiteX6" fmla="*/ 292159 w 8340274"/>
                        <a:gd name="connsiteY6" fmla="*/ 2326177 h 212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127277" fill="none" extrusionOk="0">
                          <a:moveTo>
                            <a:pt x="292159" y="2326177"/>
                          </a:moveTo>
                          <a:cubicBezTo>
                            <a:pt x="640097" y="2106136"/>
                            <a:pt x="905778" y="1916718"/>
                            <a:pt x="1019246" y="1760375"/>
                          </a:cubicBezTo>
                          <a:cubicBezTo>
                            <a:pt x="-1254034" y="1513721"/>
                            <a:pt x="29473" y="335476"/>
                            <a:pt x="3628697" y="9002"/>
                          </a:cubicBezTo>
                          <a:cubicBezTo>
                            <a:pt x="4540334" y="-55965"/>
                            <a:pt x="5926701" y="-44861"/>
                            <a:pt x="6625781" y="203970"/>
                          </a:cubicBezTo>
                          <a:cubicBezTo>
                            <a:pt x="9637863" y="1079788"/>
                            <a:pt x="8616333" y="2312747"/>
                            <a:pt x="4966067" y="2107723"/>
                          </a:cubicBezTo>
                          <a:cubicBezTo>
                            <a:pt x="3883314" y="2235651"/>
                            <a:pt x="3258755" y="2293366"/>
                            <a:pt x="2271978" y="2010702"/>
                          </a:cubicBezTo>
                          <a:cubicBezTo>
                            <a:pt x="1631230" y="2034119"/>
                            <a:pt x="1238436" y="2073280"/>
                            <a:pt x="292159" y="2326177"/>
                          </a:cubicBezTo>
                          <a:close/>
                        </a:path>
                        <a:path w="8340274" h="2127277" stroke="0" extrusionOk="0">
                          <a:moveTo>
                            <a:pt x="292159" y="2326177"/>
                          </a:moveTo>
                          <a:cubicBezTo>
                            <a:pt x="411857" y="2186729"/>
                            <a:pt x="745102" y="2056445"/>
                            <a:pt x="1019246" y="1760375"/>
                          </a:cubicBezTo>
                          <a:cubicBezTo>
                            <a:pt x="-621888" y="1014045"/>
                            <a:pt x="719318" y="459875"/>
                            <a:pt x="3628697" y="9002"/>
                          </a:cubicBezTo>
                          <a:cubicBezTo>
                            <a:pt x="4620890" y="27501"/>
                            <a:pt x="5702331" y="-137559"/>
                            <a:pt x="6625781" y="203970"/>
                          </a:cubicBezTo>
                          <a:cubicBezTo>
                            <a:pt x="9723297" y="837801"/>
                            <a:pt x="8605592" y="1749376"/>
                            <a:pt x="4966067" y="2107723"/>
                          </a:cubicBezTo>
                          <a:cubicBezTo>
                            <a:pt x="4011641" y="1909879"/>
                            <a:pt x="3203272" y="1990031"/>
                            <a:pt x="2271978" y="2010702"/>
                          </a:cubicBezTo>
                          <a:cubicBezTo>
                            <a:pt x="1791312" y="2230773"/>
                            <a:pt x="955737" y="2265596"/>
                            <a:pt x="292159" y="2326177"/>
                          </a:cubicBezTo>
                          <a:close/>
                        </a:path>
                        <a:path w="8340274" h="2127277" fill="none" stroke="0" extrusionOk="0">
                          <a:moveTo>
                            <a:pt x="292159" y="2326177"/>
                          </a:moveTo>
                          <a:cubicBezTo>
                            <a:pt x="638409" y="2102663"/>
                            <a:pt x="871983" y="1922440"/>
                            <a:pt x="1019246" y="1760375"/>
                          </a:cubicBezTo>
                          <a:cubicBezTo>
                            <a:pt x="-1093820" y="1172098"/>
                            <a:pt x="256562" y="383277"/>
                            <a:pt x="3628697" y="9002"/>
                          </a:cubicBezTo>
                          <a:cubicBezTo>
                            <a:pt x="4702493" y="60431"/>
                            <a:pt x="5871571" y="-111458"/>
                            <a:pt x="6625781" y="203970"/>
                          </a:cubicBezTo>
                          <a:cubicBezTo>
                            <a:pt x="9727430" y="1122883"/>
                            <a:pt x="8608042" y="1898679"/>
                            <a:pt x="4966067" y="2107723"/>
                          </a:cubicBezTo>
                          <a:cubicBezTo>
                            <a:pt x="3986477" y="2124719"/>
                            <a:pt x="3254938" y="2278523"/>
                            <a:pt x="2271978" y="2010702"/>
                          </a:cubicBezTo>
                          <a:cubicBezTo>
                            <a:pt x="1643555" y="2063417"/>
                            <a:pt x="1141220" y="2139222"/>
                            <a:pt x="292159" y="2326177"/>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ộp Văn bản 42">
              <a:extLst>
                <a:ext uri="{FF2B5EF4-FFF2-40B4-BE49-F238E27FC236}">
                  <a16:creationId xmlns:a16="http://schemas.microsoft.com/office/drawing/2014/main" id="{B044FA07-49B1-4C2D-1950-57A4630BA7A7}"/>
                </a:ext>
              </a:extLst>
            </p:cNvPr>
            <p:cNvSpPr txBox="1"/>
            <p:nvPr/>
          </p:nvSpPr>
          <p:spPr>
            <a:xfrm>
              <a:off x="3254891" y="3012036"/>
              <a:ext cx="4779660" cy="12872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Em hứng thú với chi tiết nào trong câu chuyện “Trí tưởng tượng phong phú”? Hãy giải thích.</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2138CF7-AB4C-4D98-043D-4AFAA91DCAE5}"/>
              </a:ext>
            </a:extLst>
          </p:cNvPr>
          <p:cNvPicPr>
            <a:picLocks noChangeAspect="1"/>
          </p:cNvPicPr>
          <p:nvPr/>
        </p:nvPicPr>
        <p:blipFill>
          <a:blip r:embed="rId2"/>
          <a:stretch>
            <a:fillRect/>
          </a:stretch>
        </p:blipFill>
        <p:spPr>
          <a:xfrm>
            <a:off x="3185051" y="3936977"/>
            <a:ext cx="2234055" cy="2921023"/>
          </a:xfrm>
          <a:prstGeom prst="rect">
            <a:avLst/>
          </a:prstGeom>
        </p:spPr>
      </p:pic>
      <p:pic>
        <p:nvPicPr>
          <p:cNvPr id="6" name="Picture 5">
            <a:extLst>
              <a:ext uri="{FF2B5EF4-FFF2-40B4-BE49-F238E27FC236}">
                <a16:creationId xmlns:a16="http://schemas.microsoft.com/office/drawing/2014/main" id="{D760612F-0186-A509-A16F-49F1711AE52F}"/>
              </a:ext>
            </a:extLst>
          </p:cNvPr>
          <p:cNvPicPr>
            <a:picLocks noChangeAspect="1"/>
          </p:cNvPicPr>
          <p:nvPr/>
        </p:nvPicPr>
        <p:blipFill>
          <a:blip r:embed="rId3"/>
          <a:stretch>
            <a:fillRect/>
          </a:stretch>
        </p:blipFill>
        <p:spPr>
          <a:xfrm>
            <a:off x="1356748" y="3936977"/>
            <a:ext cx="1975893" cy="2921023"/>
          </a:xfrm>
          <a:prstGeom prst="rect">
            <a:avLst/>
          </a:prstGeom>
        </p:spPr>
      </p:pic>
      <p:sp>
        <p:nvSpPr>
          <p:cNvPr id="7" name="TextBox 6">
            <a:extLst>
              <a:ext uri="{FF2B5EF4-FFF2-40B4-BE49-F238E27FC236}">
                <a16:creationId xmlns:a16="http://schemas.microsoft.com/office/drawing/2014/main" id="{5E4A71D7-CC99-C0EF-EFE4-668E88609559}"/>
              </a:ext>
            </a:extLst>
          </p:cNvPr>
          <p:cNvSpPr txBox="1"/>
          <p:nvPr/>
        </p:nvSpPr>
        <p:spPr>
          <a:xfrm>
            <a:off x="5527040" y="3637280"/>
            <a:ext cx="6055360" cy="1938992"/>
          </a:xfrm>
          <a:prstGeom prst="rect">
            <a:avLst/>
          </a:prstGeom>
          <a:noFill/>
        </p:spPr>
        <p:txBody>
          <a:bodyPr wrap="square" rtlCol="0">
            <a:spAutoFit/>
          </a:bodyPr>
          <a:lstStyle/>
          <a:p>
            <a:pPr algn="just"/>
            <a:r>
              <a:rPr lang="en-US" sz="2400" dirty="0" err="1">
                <a:solidFill>
                  <a:srgbClr val="FF0000"/>
                </a:solidFill>
                <a:effectLst/>
                <a:latin typeface="Cambria" panose="02040503050406030204" pitchFamily="18" charset="0"/>
                <a:ea typeface="Cambria" panose="02040503050406030204" pitchFamily="18" charset="0"/>
              </a:rPr>
              <a:t>Ví</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dụ</a:t>
            </a:r>
            <a:r>
              <a:rPr lang="en-US" sz="2400" dirty="0">
                <a:solidFill>
                  <a:srgbClr val="FF0000"/>
                </a:solidFill>
                <a:effectLst/>
                <a:latin typeface="Cambria" panose="02040503050406030204" pitchFamily="18" charset="0"/>
                <a:ea typeface="Cambria" panose="02040503050406030204" pitchFamily="18" charset="0"/>
              </a:rPr>
              <a:t>: </a:t>
            </a:r>
            <a:r>
              <a:rPr lang="vi-VN" sz="2400" dirty="0">
                <a:solidFill>
                  <a:srgbClr val="FF0000"/>
                </a:solidFill>
                <a:effectLst/>
                <a:latin typeface="Cambria" panose="02040503050406030204" pitchFamily="18" charset="0"/>
                <a:ea typeface="Cambria" panose="02040503050406030204" pitchFamily="18" charset="0"/>
              </a:rPr>
              <a:t>Em nhớ mãi câu nói của nhà văn: “Nếu không sáng tác, tôi sẽ không thể ngủ ngon”. Qua câu nói này, em học được đức tính chăm chỉ lao động, niềm say mê với công việc của nhà văn.</a:t>
            </a:r>
            <a:endParaRPr lang="en-US" sz="24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88531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pic>
        <p:nvPicPr>
          <p:cNvPr id="2" name="图片 1"/>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807889" y="582671"/>
            <a:ext cx="8583185" cy="4683810"/>
          </a:xfrm>
          <a:prstGeom prst="rect">
            <a:avLst/>
          </a:prstGeom>
        </p:spPr>
      </p:pic>
      <p:pic>
        <p:nvPicPr>
          <p:cNvPr id="16" name="图片 15"/>
          <p:cNvPicPr>
            <a:picLocks noChangeAspect="1"/>
          </p:cNvPicPr>
          <p:nvPr/>
        </p:nvPicPr>
        <p:blipFill>
          <a:blip r:embed="rId5"/>
          <a:stretch>
            <a:fillRect/>
          </a:stretch>
        </p:blipFill>
        <p:spPr>
          <a:xfrm>
            <a:off x="390496" y="379333"/>
            <a:ext cx="2505673" cy="2450804"/>
          </a:xfrm>
          <a:prstGeom prst="rect">
            <a:avLst/>
          </a:prstGeom>
        </p:spPr>
      </p:pic>
      <p:pic>
        <p:nvPicPr>
          <p:cNvPr id="18" name="图片 17"/>
          <p:cNvPicPr>
            <a:picLocks noChangeAspect="1"/>
          </p:cNvPicPr>
          <p:nvPr/>
        </p:nvPicPr>
        <p:blipFill>
          <a:blip r:embed="rId6"/>
          <a:stretch>
            <a:fillRect/>
          </a:stretch>
        </p:blipFill>
        <p:spPr>
          <a:xfrm>
            <a:off x="-13869" y="3164114"/>
            <a:ext cx="3314405" cy="3707135"/>
          </a:xfrm>
          <a:prstGeom prst="rect">
            <a:avLst/>
          </a:prstGeom>
        </p:spPr>
      </p:pic>
      <p:pic>
        <p:nvPicPr>
          <p:cNvPr id="22" name="图片 21"/>
          <p:cNvPicPr>
            <a:picLocks noChangeAspect="1"/>
          </p:cNvPicPr>
          <p:nvPr/>
        </p:nvPicPr>
        <p:blipFill>
          <a:blip r:embed="rId7"/>
          <a:stretch>
            <a:fillRect/>
          </a:stretch>
        </p:blipFill>
        <p:spPr>
          <a:xfrm>
            <a:off x="7400129" y="-27999"/>
            <a:ext cx="4791871" cy="2261812"/>
          </a:xfrm>
          <a:prstGeom prst="rect">
            <a:avLst/>
          </a:prstGeom>
        </p:spPr>
      </p:pic>
      <p:pic>
        <p:nvPicPr>
          <p:cNvPr id="20" name="图片 19"/>
          <p:cNvPicPr>
            <a:picLocks noChangeAspect="1"/>
          </p:cNvPicPr>
          <p:nvPr/>
        </p:nvPicPr>
        <p:blipFill>
          <a:blip r:embed="rId8"/>
          <a:stretch>
            <a:fillRect/>
          </a:stretch>
        </p:blipFill>
        <p:spPr>
          <a:xfrm>
            <a:off x="7874649" y="2830137"/>
            <a:ext cx="4438273" cy="4115157"/>
          </a:xfrm>
          <a:prstGeom prst="rect">
            <a:avLst/>
          </a:prstGeom>
        </p:spPr>
      </p:pic>
      <p:pic>
        <p:nvPicPr>
          <p:cNvPr id="21" name="Picture 2" descr="Danh mục 5 bộ sách giáo khoa lớp 1 mới | Bộ sách lớp 1 mớ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29487" y="-23623"/>
            <a:ext cx="1497661" cy="14976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AEC2ACF-81A4-79E0-112D-E91F6A8A57B9}"/>
              </a:ext>
            </a:extLst>
          </p:cNvPr>
          <p:cNvPicPr>
            <a:picLocks noChangeAspect="1"/>
          </p:cNvPicPr>
          <p:nvPr/>
        </p:nvPicPr>
        <p:blipFill>
          <a:blip r:embed="rId10"/>
          <a:stretch>
            <a:fillRect/>
          </a:stretch>
        </p:blipFill>
        <p:spPr>
          <a:xfrm>
            <a:off x="4799456" y="1562566"/>
            <a:ext cx="2938527" cy="969348"/>
          </a:xfrm>
          <a:prstGeom prst="rect">
            <a:avLst/>
          </a:prstGeom>
        </p:spPr>
      </p:pic>
      <p:pic>
        <p:nvPicPr>
          <p:cNvPr id="4" name="Picture 3">
            <a:extLst>
              <a:ext uri="{FF2B5EF4-FFF2-40B4-BE49-F238E27FC236}">
                <a16:creationId xmlns:a16="http://schemas.microsoft.com/office/drawing/2014/main" id="{CAFA3719-13C8-C0DA-06AA-404F97BF4A13}"/>
              </a:ext>
            </a:extLst>
          </p:cNvPr>
          <p:cNvPicPr>
            <a:picLocks noChangeAspect="1"/>
          </p:cNvPicPr>
          <p:nvPr/>
        </p:nvPicPr>
        <p:blipFill>
          <a:blip r:embed="rId11"/>
          <a:stretch>
            <a:fillRect/>
          </a:stretch>
        </p:blipFill>
        <p:spPr>
          <a:xfrm>
            <a:off x="455077" y="1013905"/>
            <a:ext cx="2097206" cy="1457070"/>
          </a:xfrm>
          <a:prstGeom prst="rect">
            <a:avLst/>
          </a:prstGeom>
        </p:spPr>
      </p:pic>
      <p:pic>
        <p:nvPicPr>
          <p:cNvPr id="12" name="Picture 11">
            <a:extLst>
              <a:ext uri="{FF2B5EF4-FFF2-40B4-BE49-F238E27FC236}">
                <a16:creationId xmlns:a16="http://schemas.microsoft.com/office/drawing/2014/main" id="{A30D30C8-1F17-FA24-6D36-5AD909304D79}"/>
              </a:ext>
            </a:extLst>
          </p:cNvPr>
          <p:cNvPicPr>
            <a:picLocks noChangeAspect="1"/>
          </p:cNvPicPr>
          <p:nvPr/>
        </p:nvPicPr>
        <p:blipFill>
          <a:blip r:embed="rId12"/>
          <a:stretch>
            <a:fillRect/>
          </a:stretch>
        </p:blipFill>
        <p:spPr>
          <a:xfrm rot="177214">
            <a:off x="2472634" y="1921098"/>
            <a:ext cx="7145131" cy="3645724"/>
          </a:xfrm>
          <a:prstGeom prst="rect">
            <a:avLst/>
          </a:prstGeom>
        </p:spPr>
      </p:pic>
    </p:spTree>
    <p:extLst>
      <p:ext uri="{BB962C8B-B14F-4D97-AF65-F5344CB8AC3E}">
        <p14:creationId xmlns:p14="http://schemas.microsoft.com/office/powerpoint/2010/main" val="30990121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par>
                                <p:cTn id="45" presetID="22" presetClass="entr" presetSubtype="4"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499963" y="1524000"/>
            <a:ext cx="8970963" cy="0"/>
            <a:chOff x="1174523" y="1567543"/>
            <a:chExt cx="8970963" cy="0"/>
          </a:xfrm>
        </p:grpSpPr>
        <p:cxnSp>
          <p:nvCxnSpPr>
            <p:cNvPr id="8" name="直接连接符 7"/>
            <p:cNvCxnSpPr/>
            <p:nvPr/>
          </p:nvCxnSpPr>
          <p:spPr>
            <a:xfrm>
              <a:off x="7082971" y="1567543"/>
              <a:ext cx="30625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174523" y="1567543"/>
              <a:ext cx="3062515"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172017" y="2097314"/>
            <a:ext cx="3106058" cy="4760686"/>
          </a:xfrm>
          <a:prstGeom prst="rect">
            <a:avLst/>
          </a:prstGeom>
        </p:spPr>
      </p:pic>
      <p:pic>
        <p:nvPicPr>
          <p:cNvPr id="3" name="Picture 2">
            <a:extLst>
              <a:ext uri="{FF2B5EF4-FFF2-40B4-BE49-F238E27FC236}">
                <a16:creationId xmlns:a16="http://schemas.microsoft.com/office/drawing/2014/main" id="{04CFBE36-30C8-5158-28F1-3A6B3E0B78CD}"/>
              </a:ext>
            </a:extLst>
          </p:cNvPr>
          <p:cNvPicPr>
            <a:picLocks noChangeAspect="1"/>
          </p:cNvPicPr>
          <p:nvPr/>
        </p:nvPicPr>
        <p:blipFill>
          <a:blip r:embed="rId3"/>
          <a:stretch>
            <a:fillRect/>
          </a:stretch>
        </p:blipFill>
        <p:spPr>
          <a:xfrm>
            <a:off x="2423872" y="750747"/>
            <a:ext cx="6998815" cy="1780186"/>
          </a:xfrm>
          <a:prstGeom prst="rect">
            <a:avLst/>
          </a:prstGeom>
        </p:spPr>
      </p:pic>
      <p:sp>
        <p:nvSpPr>
          <p:cNvPr id="4" name="TextBox 3">
            <a:extLst>
              <a:ext uri="{FF2B5EF4-FFF2-40B4-BE49-F238E27FC236}">
                <a16:creationId xmlns:a16="http://schemas.microsoft.com/office/drawing/2014/main" id="{74302907-CC88-55F3-8A53-9109BC13F44B}"/>
              </a:ext>
            </a:extLst>
          </p:cNvPr>
          <p:cNvSpPr txBox="1"/>
          <p:nvPr/>
        </p:nvSpPr>
        <p:spPr>
          <a:xfrm>
            <a:off x="1016000" y="2143760"/>
            <a:ext cx="8473440" cy="440120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 Đọc đúng: </a:t>
            </a:r>
            <a:r>
              <a:rPr lang="vi-VN" sz="2800" dirty="0">
                <a:latin typeface="Cambria" panose="02040503050406030204" pitchFamily="18" charset="0"/>
                <a:ea typeface="Cambria" panose="02040503050406030204" pitchFamily="18" charset="0"/>
              </a:rPr>
              <a:t>Đọc đúng từ ngữ, câu, đoạn và toàn bộ bài đọc Trí tưởng tượng phong phú. Biết đọc diễn cảm, phù họp với lời kê, tả giàu hình ảnh, giàu cảm xúc trong bài.</a:t>
            </a:r>
          </a:p>
          <a:p>
            <a:pPr algn="just"/>
            <a:r>
              <a:rPr lang="vi-VN" sz="2800" b="1" dirty="0">
                <a:latin typeface="Cambria" panose="02040503050406030204" pitchFamily="18" charset="0"/>
                <a:ea typeface="Cambria" panose="02040503050406030204" pitchFamily="18" charset="0"/>
              </a:rPr>
              <a:t>- Đọc hiểu: </a:t>
            </a:r>
            <a:r>
              <a:rPr lang="vi-VN" sz="2800" dirty="0">
                <a:latin typeface="Cambria" panose="02040503050406030204" pitchFamily="18" charset="0"/>
                <a:ea typeface="Cambria" panose="02040503050406030204" pitchFamily="18" charset="0"/>
              </a:rPr>
              <a:t>Hi</a:t>
            </a:r>
            <a:r>
              <a:rPr lang="en-US" sz="2800" dirty="0">
                <a:latin typeface="Cambria" panose="02040503050406030204" pitchFamily="18" charset="0"/>
                <a:ea typeface="Cambria" panose="02040503050406030204" pitchFamily="18" charset="0"/>
              </a:rPr>
              <a:t>ể</a:t>
            </a:r>
            <a:r>
              <a:rPr lang="vi-VN" sz="2800" dirty="0">
                <a:latin typeface="Cambria" panose="02040503050406030204" pitchFamily="18" charset="0"/>
                <a:ea typeface="Cambria" panose="02040503050406030204" pitchFamily="18" charset="0"/>
              </a:rPr>
              <a:t>u nghĩa của từ ngữ, chi tiết nói về niềm đam mê sáng tạo, trí tưởng tượng phong phú của nhân vật Giô-an Rô-linh thông qua lời kể của tác giả. </a:t>
            </a:r>
          </a:p>
          <a:p>
            <a:pPr algn="just"/>
            <a:r>
              <a:rPr lang="vi-VN" sz="2800" dirty="0">
                <a:latin typeface="Cambria" panose="02040503050406030204" pitchFamily="18" charset="0"/>
                <a:ea typeface="Cambria" panose="02040503050406030204" pitchFamily="18" charset="0"/>
              </a:rPr>
              <a:t>- Hiểu được điều tác giả muốn nói qua câu chuyện: </a:t>
            </a:r>
            <a:r>
              <a:rPr lang="vi-VN" sz="2800" i="1" dirty="0">
                <a:latin typeface="Cambria" panose="02040503050406030204" pitchFamily="18" charset="0"/>
                <a:ea typeface="Cambria" panose="02040503050406030204" pitchFamily="18" charset="0"/>
              </a:rPr>
              <a:t>Trong cuộc sống, trí tưởng tượng gắn với niềm đam mê là động lực để con người sáng tạo, công hiến.</a:t>
            </a:r>
          </a:p>
        </p:txBody>
      </p:sp>
    </p:spTree>
    <p:extLst>
      <p:ext uri="{BB962C8B-B14F-4D97-AF65-F5344CB8AC3E}">
        <p14:creationId xmlns:p14="http://schemas.microsoft.com/office/powerpoint/2010/main" val="4050703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4" name="Picture 3">
            <a:extLst>
              <a:ext uri="{FF2B5EF4-FFF2-40B4-BE49-F238E27FC236}">
                <a16:creationId xmlns:a16="http://schemas.microsoft.com/office/drawing/2014/main" id="{E3679DF9-6888-3D68-A385-C2322CF834D0}"/>
              </a:ext>
            </a:extLst>
          </p:cNvPr>
          <p:cNvPicPr>
            <a:picLocks noChangeAspect="1"/>
          </p:cNvPicPr>
          <p:nvPr/>
        </p:nvPicPr>
        <p:blipFill>
          <a:blip r:embed="rId7"/>
          <a:stretch>
            <a:fillRect/>
          </a:stretch>
        </p:blipFill>
        <p:spPr>
          <a:xfrm rot="21044453">
            <a:off x="2629586" y="1988518"/>
            <a:ext cx="5755284" cy="2433314"/>
          </a:xfrm>
          <a:prstGeom prst="rect">
            <a:avLst/>
          </a:prstGeom>
        </p:spPr>
      </p:pic>
    </p:spTree>
    <p:extLst>
      <p:ext uri="{BB962C8B-B14F-4D97-AF65-F5344CB8AC3E}">
        <p14:creationId xmlns:p14="http://schemas.microsoft.com/office/powerpoint/2010/main" val="15591555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91AA44-28B9-8E54-5186-754BEFF55101}"/>
              </a:ext>
            </a:extLst>
          </p:cNvPr>
          <p:cNvGrpSpPr/>
          <p:nvPr/>
        </p:nvGrpSpPr>
        <p:grpSpPr>
          <a:xfrm>
            <a:off x="908391" y="1957025"/>
            <a:ext cx="7382169" cy="1060495"/>
            <a:chOff x="892967" y="2103140"/>
            <a:chExt cx="10089994" cy="802640"/>
          </a:xfrm>
        </p:grpSpPr>
        <p:sp>
          <p:nvSpPr>
            <p:cNvPr id="3" name="Rectangle: Rounded Corners 2">
              <a:extLst>
                <a:ext uri="{FF2B5EF4-FFF2-40B4-BE49-F238E27FC236}">
                  <a16:creationId xmlns:a16="http://schemas.microsoft.com/office/drawing/2014/main" id="{AC4C9CCB-845C-1E9A-347A-0587DBA5EE5E}"/>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04781AF-F81B-3083-DFDF-81EC16EBB333}"/>
                </a:ext>
              </a:extLst>
            </p:cNvPr>
            <p:cNvSpPr txBox="1"/>
            <p:nvPr/>
          </p:nvSpPr>
          <p:spPr>
            <a:xfrm>
              <a:off x="1209040" y="2194083"/>
              <a:ext cx="9510073" cy="400248"/>
            </a:xfrm>
            <a:prstGeom prst="rect">
              <a:avLst/>
            </a:prstGeom>
            <a:noFill/>
          </p:spPr>
          <p:txBody>
            <a:bodyPr wrap="square">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cuốn</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sổ</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495507C6-1142-48A2-6001-5F032D14DC7D}"/>
              </a:ext>
            </a:extLst>
          </p:cNvPr>
          <p:cNvGrpSpPr/>
          <p:nvPr/>
        </p:nvGrpSpPr>
        <p:grpSpPr>
          <a:xfrm>
            <a:off x="907016" y="3432403"/>
            <a:ext cx="7448069" cy="1200557"/>
            <a:chOff x="892967" y="3219281"/>
            <a:chExt cx="10089994" cy="802640"/>
          </a:xfrm>
        </p:grpSpPr>
        <p:sp>
          <p:nvSpPr>
            <p:cNvPr id="6" name="Rectangle: Rounded Corners 5">
              <a:extLst>
                <a:ext uri="{FF2B5EF4-FFF2-40B4-BE49-F238E27FC236}">
                  <a16:creationId xmlns:a16="http://schemas.microsoft.com/office/drawing/2014/main" id="{5D814902-CFDE-5F13-F043-7B0DD2545032}"/>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46E8D0F-0403-38C8-96B1-2B27DD3D80C2}"/>
                </a:ext>
              </a:extLst>
            </p:cNvPr>
            <p:cNvSpPr txBox="1"/>
            <p:nvPr/>
          </p:nvSpPr>
          <p:spPr>
            <a:xfrm>
              <a:off x="1225163" y="3304115"/>
              <a:ext cx="9340052" cy="428058"/>
            </a:xfrm>
            <a:prstGeom prst="rect">
              <a:avLst/>
            </a:prstGeom>
            <a:noFill/>
          </p:spPr>
          <p:txBody>
            <a:bodyPr wrap="square">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phấn</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khích</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DCD0FDCE-2500-2DEC-CC2E-93345C510259}"/>
              </a:ext>
            </a:extLst>
          </p:cNvPr>
          <p:cNvGrpSpPr/>
          <p:nvPr/>
        </p:nvGrpSpPr>
        <p:grpSpPr>
          <a:xfrm>
            <a:off x="715316" y="628899"/>
            <a:ext cx="10807300" cy="919401"/>
            <a:chOff x="715316" y="628899"/>
            <a:chExt cx="10807300" cy="919401"/>
          </a:xfrm>
        </p:grpSpPr>
        <p:sp>
          <p:nvSpPr>
            <p:cNvPr id="9" name="TextBox 8">
              <a:extLst>
                <a:ext uri="{FF2B5EF4-FFF2-40B4-BE49-F238E27FC236}">
                  <a16:creationId xmlns:a16="http://schemas.microsoft.com/office/drawing/2014/main" id="{1AA95071-3E74-E8E3-08E7-1D9BEA16A9AD}"/>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10" name="Picture 9" descr="A question mark in a speech bubble&#10;&#10;Description automatically generated">
              <a:extLst>
                <a:ext uri="{FF2B5EF4-FFF2-40B4-BE49-F238E27FC236}">
                  <a16:creationId xmlns:a16="http://schemas.microsoft.com/office/drawing/2014/main" id="{6617366B-AB3B-1DB9-427B-EB9DDD0D87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1" name="Group 10">
            <a:extLst>
              <a:ext uri="{FF2B5EF4-FFF2-40B4-BE49-F238E27FC236}">
                <a16:creationId xmlns:a16="http://schemas.microsoft.com/office/drawing/2014/main" id="{27375568-7A2F-FD27-8824-D64BAFBA406B}"/>
              </a:ext>
            </a:extLst>
          </p:cNvPr>
          <p:cNvGrpSpPr/>
          <p:nvPr/>
        </p:nvGrpSpPr>
        <p:grpSpPr>
          <a:xfrm>
            <a:off x="1051003" y="5202276"/>
            <a:ext cx="7239557" cy="802640"/>
            <a:chOff x="892967" y="4375091"/>
            <a:chExt cx="10089994" cy="802640"/>
          </a:xfrm>
        </p:grpSpPr>
        <p:sp>
          <p:nvSpPr>
            <p:cNvPr id="12" name="Rectangle: Rounded Corners 11">
              <a:extLst>
                <a:ext uri="{FF2B5EF4-FFF2-40B4-BE49-F238E27FC236}">
                  <a16:creationId xmlns:a16="http://schemas.microsoft.com/office/drawing/2014/main" id="{CFC54261-4742-6048-259C-7A95158B961A}"/>
                </a:ext>
              </a:extLst>
            </p:cNvPr>
            <p:cNvSpPr/>
            <p:nvPr/>
          </p:nvSpPr>
          <p:spPr>
            <a:xfrm>
              <a:off x="892967" y="437509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5998C51A-041D-AF5F-463B-CFEFD89465EF}"/>
                </a:ext>
              </a:extLst>
            </p:cNvPr>
            <p:cNvSpPr txBox="1"/>
            <p:nvPr/>
          </p:nvSpPr>
          <p:spPr>
            <a:xfrm>
              <a:off x="1261529" y="4436620"/>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3: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Đoạn</a:t>
              </a:r>
              <a:r>
                <a:rPr lang="en-US" sz="36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còn</a:t>
              </a:r>
              <a:r>
                <a:rPr lang="en-US" sz="36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lại</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13" descr="A cartoon of kids holding balloons&#10;&#10;Description automatically generated">
            <a:extLst>
              <a:ext uri="{FF2B5EF4-FFF2-40B4-BE49-F238E27FC236}">
                <a16:creationId xmlns:a16="http://schemas.microsoft.com/office/drawing/2014/main" id="{B5C7B337-76FB-E26E-80E5-CF43B9D412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2597" y="3004683"/>
            <a:ext cx="4527283" cy="4527283"/>
          </a:xfrm>
          <a:prstGeom prst="rect">
            <a:avLst/>
          </a:prstGeom>
        </p:spPr>
      </p:pic>
    </p:spTree>
    <p:extLst>
      <p:ext uri="{BB962C8B-B14F-4D97-AF65-F5344CB8AC3E}">
        <p14:creationId xmlns:p14="http://schemas.microsoft.com/office/powerpoint/2010/main" val="255749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3"/>
          <p:cNvPicPr>
            <a:picLocks noChangeAspect="1"/>
          </p:cNvPicPr>
          <p:nvPr/>
        </p:nvPicPr>
        <p:blipFill rotWithShape="1">
          <a:blip r:embed="rId4" cstate="print">
            <a:extLst>
              <a:ext uri="{28A0092B-C50C-407E-A947-70E740481C1C}">
                <a14:useLocalDpi xmlns:a14="http://schemas.microsoft.com/office/drawing/2010/main" val="0"/>
              </a:ext>
            </a:extLst>
          </a:blip>
          <a:srcRect t="1936" b="1936"/>
          <a:stretch/>
        </p:blipFill>
        <p:spPr>
          <a:xfrm>
            <a:off x="2712720" y="2146838"/>
            <a:ext cx="6949439" cy="3888202"/>
          </a:xfrm>
          <a:prstGeom prst="rect">
            <a:avLst/>
          </a:prstGeom>
        </p:spPr>
      </p:pic>
      <p:sp>
        <p:nvSpPr>
          <p:cNvPr id="18" name="TextBox 17"/>
          <p:cNvSpPr txBox="1"/>
          <p:nvPr/>
        </p:nvSpPr>
        <p:spPr>
          <a:xfrm>
            <a:off x="4704080" y="4140925"/>
            <a:ext cx="3149599" cy="707886"/>
          </a:xfrm>
          <a:prstGeom prst="rect">
            <a:avLst/>
          </a:prstGeom>
          <a:noFill/>
        </p:spPr>
        <p:txBody>
          <a:bodyPr wrap="square" rtlCol="0">
            <a:spAutoFit/>
          </a:bodyPr>
          <a:lstStyle/>
          <a:p>
            <a:pPr algn="ctr"/>
            <a:r>
              <a:rPr lang="vi-VN" sz="4000" dirty="0">
                <a:solidFill>
                  <a:srgbClr val="00B050"/>
                </a:solidFill>
                <a:latin typeface="Calibri" panose="020F0502020204030204" pitchFamily="34" charset="0"/>
                <a:cs typeface="Calibri" panose="020F0502020204030204" pitchFamily="34" charset="0"/>
              </a:rPr>
              <a:t>Ha-ri Pót-tơ</a:t>
            </a:r>
            <a:endParaRPr lang="en-US" sz="4000" dirty="0">
              <a:solidFill>
                <a:srgbClr val="00B050"/>
              </a:solidFill>
              <a:latin typeface="Calibri" panose="020F0502020204030204" pitchFamily="34" charset="0"/>
              <a:cs typeface="Calibri" panose="020F0502020204030204" pitchFamily="34" charset="0"/>
            </a:endParaRPr>
          </a:p>
        </p:txBody>
      </p:sp>
      <p:sp>
        <p:nvSpPr>
          <p:cNvPr id="27" name="TextBox 26"/>
          <p:cNvSpPr txBox="1"/>
          <p:nvPr/>
        </p:nvSpPr>
        <p:spPr>
          <a:xfrm>
            <a:off x="4582161" y="2970653"/>
            <a:ext cx="3657600" cy="707886"/>
          </a:xfrm>
          <a:prstGeom prst="rect">
            <a:avLst/>
          </a:prstGeom>
          <a:noFill/>
        </p:spPr>
        <p:txBody>
          <a:bodyPr wrap="square" rtlCol="0">
            <a:spAutoFit/>
          </a:bodyPr>
          <a:lstStyle/>
          <a:p>
            <a:pPr algn="ctr"/>
            <a:r>
              <a:rPr lang="en-US" sz="4000">
                <a:solidFill>
                  <a:srgbClr val="00B050"/>
                </a:solidFill>
                <a:latin typeface="Calibri" panose="020F0502020204030204" pitchFamily="34" charset="0"/>
                <a:cs typeface="Calibri" panose="020F0502020204030204" pitchFamily="34" charset="0"/>
              </a:rPr>
              <a:t>Giô-an Rô-linh </a:t>
            </a:r>
            <a:endParaRPr lang="en-US" sz="4000" dirty="0">
              <a:solidFill>
                <a:srgbClr val="00B05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1696918" y="529256"/>
            <a:ext cx="8980186" cy="1999661"/>
          </a:xfrm>
          <a:prstGeom prst="rect">
            <a:avLst/>
          </a:prstGeom>
        </p:spPr>
      </p:pic>
    </p:spTree>
    <p:custDataLst>
      <p:tags r:id="rId1"/>
    </p:custDataLst>
    <p:extLst>
      <p:ext uri="{BB962C8B-B14F-4D97-AF65-F5344CB8AC3E}">
        <p14:creationId xmlns:p14="http://schemas.microsoft.com/office/powerpoint/2010/main" val="27893476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C5530D-439A-9523-35F2-95410D1089B0}"/>
              </a:ext>
            </a:extLst>
          </p:cNvPr>
          <p:cNvSpPr txBox="1"/>
          <p:nvPr/>
        </p:nvSpPr>
        <p:spPr>
          <a:xfrm>
            <a:off x="3730565" y="1340941"/>
            <a:ext cx="5697915" cy="769441"/>
          </a:xfrm>
          <a:prstGeom prst="rect">
            <a:avLst/>
          </a:prstGeom>
          <a:noFill/>
        </p:spPr>
        <p:txBody>
          <a:bodyPr wrap="square" rtlCol="0">
            <a:spAutoFit/>
          </a:bodyPr>
          <a:lstStyle/>
          <a:p>
            <a:r>
              <a:rPr lang="en-GB" sz="4400" b="1" dirty="0" err="1">
                <a:solidFill>
                  <a:schemeClr val="accent6">
                    <a:lumMod val="50000"/>
                  </a:schemeClr>
                </a:solidFill>
                <a:latin typeface="Cambria" panose="02040503050406030204" pitchFamily="18" charset="0"/>
                <a:ea typeface="Cambria" panose="02040503050406030204" pitchFamily="18" charset="0"/>
              </a:rPr>
              <a:t>Luyện</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đọc</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câu</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dài</a:t>
            </a:r>
            <a:endParaRPr lang="en-GB" sz="4400" b="1" dirty="0">
              <a:solidFill>
                <a:schemeClr val="accent6">
                  <a:lumMod val="50000"/>
                </a:schemeClr>
              </a:solidFill>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id="{54CDA9FE-B3FF-FB04-E312-F17AB92ED542}"/>
              </a:ext>
            </a:extLst>
          </p:cNvPr>
          <p:cNvGrpSpPr/>
          <p:nvPr/>
        </p:nvGrpSpPr>
        <p:grpSpPr>
          <a:xfrm>
            <a:off x="204003" y="2346960"/>
            <a:ext cx="11895880" cy="3491732"/>
            <a:chOff x="204003" y="1375897"/>
            <a:chExt cx="11895880" cy="4462795"/>
          </a:xfrm>
        </p:grpSpPr>
        <p:sp>
          <p:nvSpPr>
            <p:cNvPr id="4" name="Oval 21">
              <a:extLst>
                <a:ext uri="{FF2B5EF4-FFF2-40B4-BE49-F238E27FC236}">
                  <a16:creationId xmlns:a16="http://schemas.microsoft.com/office/drawing/2014/main" id="{94076678-EAC7-00CE-AE59-1E2E4B4E06F4}"/>
                </a:ext>
              </a:extLst>
            </p:cNvPr>
            <p:cNvSpPr/>
            <p:nvPr/>
          </p:nvSpPr>
          <p:spPr>
            <a:xfrm>
              <a:off x="204003" y="1375897"/>
              <a:ext cx="11895880" cy="4462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5" name="Rectangle 4">
              <a:extLst>
                <a:ext uri="{FF2B5EF4-FFF2-40B4-BE49-F238E27FC236}">
                  <a16:creationId xmlns:a16="http://schemas.microsoft.com/office/drawing/2014/main" id="{2689F7EB-042D-7DCE-9DC6-DF964882C048}"/>
                </a:ext>
              </a:extLst>
            </p:cNvPr>
            <p:cNvSpPr/>
            <p:nvPr/>
          </p:nvSpPr>
          <p:spPr>
            <a:xfrm>
              <a:off x="1125894" y="2432299"/>
              <a:ext cx="10052099" cy="2862671"/>
            </a:xfrm>
            <a:prstGeom prst="rect">
              <a:avLst/>
            </a:prstGeom>
          </p:spPr>
          <p:txBody>
            <a:bodyPr wrap="square">
              <a:spAutoFit/>
            </a:bodyPr>
            <a:lstStyle/>
            <a:p>
              <a:pPr marL="342900" marR="0" lvl="0" indent="-342900" algn="just">
                <a:lnSpc>
                  <a:spcPct val="150000"/>
                </a:lnSpc>
                <a:spcBef>
                  <a:spcPts val="0"/>
                </a:spcBef>
                <a:spcAft>
                  <a:spcPts val="0"/>
                </a:spcAft>
                <a:buFont typeface="Symbol" panose="05050102010706020507" pitchFamily="18" charset="2"/>
                <a:buChar char=""/>
              </a:pP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Khi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cuốn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sách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Giô</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-an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muốn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hét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thật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to: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ước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mình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trở</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thành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thực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Nhưng</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điều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cô</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không</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ngờ</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tới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“Ha-</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Pót-tơ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phù</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thuỷ</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hút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sự</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chú</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ý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rất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nhiều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trẻ</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trên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toàn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thế</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giới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899922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4" name="Picture 3">
            <a:extLst>
              <a:ext uri="{FF2B5EF4-FFF2-40B4-BE49-F238E27FC236}">
                <a16:creationId xmlns:a16="http://schemas.microsoft.com/office/drawing/2014/main" id="{B92021DF-9AEB-CDA5-3ABB-D5D2BFF5CB42}"/>
              </a:ext>
            </a:extLst>
          </p:cNvPr>
          <p:cNvPicPr>
            <a:picLocks noChangeAspect="1"/>
          </p:cNvPicPr>
          <p:nvPr/>
        </p:nvPicPr>
        <p:blipFill>
          <a:blip r:embed="rId7"/>
          <a:stretch>
            <a:fillRect/>
          </a:stretch>
        </p:blipFill>
        <p:spPr>
          <a:xfrm rot="21168015">
            <a:off x="2153635" y="2006817"/>
            <a:ext cx="6273305" cy="2075942"/>
          </a:xfrm>
          <a:prstGeom prst="rect">
            <a:avLst/>
          </a:prstGeom>
        </p:spPr>
      </p:pic>
    </p:spTree>
    <p:extLst>
      <p:ext uri="{BB962C8B-B14F-4D97-AF65-F5344CB8AC3E}">
        <p14:creationId xmlns:p14="http://schemas.microsoft.com/office/powerpoint/2010/main" val="18344001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852124238"/>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主题​​">
  <a:themeElements>
    <a:clrScheme name="自定义 335">
      <a:dk1>
        <a:sysClr val="windowText" lastClr="000000"/>
      </a:dk1>
      <a:lt1>
        <a:sysClr val="window" lastClr="FFFFFF"/>
      </a:lt1>
      <a:dk2>
        <a:srgbClr val="44546A"/>
      </a:dk2>
      <a:lt2>
        <a:srgbClr val="E7E6E6"/>
      </a:lt2>
      <a:accent1>
        <a:srgbClr val="FFAD2D"/>
      </a:accent1>
      <a:accent2>
        <a:srgbClr val="FFAD2D"/>
      </a:accent2>
      <a:accent3>
        <a:srgbClr val="FFAD2D"/>
      </a:accent3>
      <a:accent4>
        <a:srgbClr val="FFAD2D"/>
      </a:accent4>
      <a:accent5>
        <a:srgbClr val="FFAD2D"/>
      </a:accent5>
      <a:accent6>
        <a:srgbClr val="FFAD2D"/>
      </a:accent6>
      <a:hlink>
        <a:srgbClr val="0563C1"/>
      </a:hlink>
      <a:folHlink>
        <a:srgbClr val="954F72"/>
      </a:folHlink>
    </a:clrScheme>
    <a:fontScheme name="思源黑体">
      <a:majorFont>
        <a:latin typeface="思源黑体 CN Bold"/>
        <a:ea typeface="思源黑体 CN Bold"/>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TotalTime>
  <Words>1050</Words>
  <Application>Microsoft Office PowerPoint</Application>
  <PresentationFormat>Widescreen</PresentationFormat>
  <Paragraphs>41</Paragraphs>
  <Slides>22</Slides>
  <Notes>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22</vt:i4>
      </vt:variant>
    </vt:vector>
  </HeadingPairs>
  <TitlesOfParts>
    <vt:vector size="33" baseType="lpstr">
      <vt:lpstr>#9Slide07 Marbelia Regular</vt:lpstr>
      <vt:lpstr>Arial</vt:lpstr>
      <vt:lpstr>Calibri</vt:lpstr>
      <vt:lpstr>Calibri Light</vt:lpstr>
      <vt:lpstr>Cambria</vt:lpstr>
      <vt:lpstr>Symbol</vt:lpstr>
      <vt:lpstr>思源黑体 CN Bold</vt:lpstr>
      <vt:lpstr>思源黑体 CN Normal</vt:lpstr>
      <vt:lpstr>Office 主题​​</vt:lpstr>
      <vt:lpstr>1_千图网海量PPT模板www.58pic.com​​</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Administrator</cp:lastModifiedBy>
  <cp:revision>53</cp:revision>
  <dcterms:created xsi:type="dcterms:W3CDTF">2022-08-12T16:31:42Z</dcterms:created>
  <dcterms:modified xsi:type="dcterms:W3CDTF">2025-12-08T06:19:48Z</dcterms:modified>
</cp:coreProperties>
</file>