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16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15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5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5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svg"/><Relationship Id="rId4" Type="http://schemas.openxmlformats.org/officeDocument/2006/relationships/image" Target="../media/image6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382791" y="72461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ECF911-ED26-6636-3A73-CB424B3FC5D2}"/>
              </a:ext>
            </a:extLst>
          </p:cNvPr>
          <p:cNvSpPr txBox="1"/>
          <p:nvPr/>
        </p:nvSpPr>
        <p:spPr>
          <a:xfrm>
            <a:off x="3143672" y="22737"/>
            <a:ext cx="8118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Nguyễn Thị Thu Hoài</a:t>
            </a:r>
          </a:p>
        </p:txBody>
      </p:sp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sX0" fmla="*/ 0 w 8674142"/>
              <a:gd name="csY0" fmla="*/ 0 h 707886"/>
              <a:gd name="csX1" fmla="*/ 318052 w 8674142"/>
              <a:gd name="csY1" fmla="*/ 0 h 707886"/>
              <a:gd name="csX2" fmla="*/ 896328 w 8674142"/>
              <a:gd name="csY2" fmla="*/ 0 h 707886"/>
              <a:gd name="csX3" fmla="*/ 1214380 w 8674142"/>
              <a:gd name="csY3" fmla="*/ 0 h 707886"/>
              <a:gd name="csX4" fmla="*/ 1619173 w 8674142"/>
              <a:gd name="csY4" fmla="*/ 0 h 707886"/>
              <a:gd name="csX5" fmla="*/ 2370932 w 8674142"/>
              <a:gd name="csY5" fmla="*/ 0 h 707886"/>
              <a:gd name="csX6" fmla="*/ 3122691 w 8674142"/>
              <a:gd name="csY6" fmla="*/ 0 h 707886"/>
              <a:gd name="csX7" fmla="*/ 3614226 w 8674142"/>
              <a:gd name="csY7" fmla="*/ 0 h 707886"/>
              <a:gd name="csX8" fmla="*/ 4365985 w 8674142"/>
              <a:gd name="csY8" fmla="*/ 0 h 707886"/>
              <a:gd name="csX9" fmla="*/ 5117744 w 8674142"/>
              <a:gd name="csY9" fmla="*/ 0 h 707886"/>
              <a:gd name="csX10" fmla="*/ 5782761 w 8674142"/>
              <a:gd name="csY10" fmla="*/ 0 h 707886"/>
              <a:gd name="csX11" fmla="*/ 6274296 w 8674142"/>
              <a:gd name="csY11" fmla="*/ 0 h 707886"/>
              <a:gd name="csX12" fmla="*/ 6679089 w 8674142"/>
              <a:gd name="csY12" fmla="*/ 0 h 707886"/>
              <a:gd name="csX13" fmla="*/ 7083883 w 8674142"/>
              <a:gd name="csY13" fmla="*/ 0 h 707886"/>
              <a:gd name="csX14" fmla="*/ 7575417 w 8674142"/>
              <a:gd name="csY14" fmla="*/ 0 h 707886"/>
              <a:gd name="csX15" fmla="*/ 8153693 w 8674142"/>
              <a:gd name="csY15" fmla="*/ 0 h 707886"/>
              <a:gd name="csX16" fmla="*/ 8674142 w 8674142"/>
              <a:gd name="csY16" fmla="*/ 0 h 707886"/>
              <a:gd name="csX17" fmla="*/ 8674142 w 8674142"/>
              <a:gd name="csY17" fmla="*/ 346864 h 707886"/>
              <a:gd name="csX18" fmla="*/ 8674142 w 8674142"/>
              <a:gd name="csY18" fmla="*/ 707886 h 707886"/>
              <a:gd name="csX19" fmla="*/ 8182607 w 8674142"/>
              <a:gd name="csY19" fmla="*/ 707886 h 707886"/>
              <a:gd name="csX20" fmla="*/ 7864555 w 8674142"/>
              <a:gd name="csY20" fmla="*/ 707886 h 707886"/>
              <a:gd name="csX21" fmla="*/ 7459762 w 8674142"/>
              <a:gd name="csY21" fmla="*/ 707886 h 707886"/>
              <a:gd name="csX22" fmla="*/ 6708003 w 8674142"/>
              <a:gd name="csY22" fmla="*/ 707886 h 707886"/>
              <a:gd name="csX23" fmla="*/ 6129727 w 8674142"/>
              <a:gd name="csY23" fmla="*/ 707886 h 707886"/>
              <a:gd name="csX24" fmla="*/ 5464709 w 8674142"/>
              <a:gd name="csY24" fmla="*/ 707886 h 707886"/>
              <a:gd name="csX25" fmla="*/ 4886433 w 8674142"/>
              <a:gd name="csY25" fmla="*/ 707886 h 707886"/>
              <a:gd name="csX26" fmla="*/ 4134674 w 8674142"/>
              <a:gd name="csY26" fmla="*/ 707886 h 707886"/>
              <a:gd name="csX27" fmla="*/ 3816622 w 8674142"/>
              <a:gd name="csY27" fmla="*/ 707886 h 707886"/>
              <a:gd name="csX28" fmla="*/ 3411829 w 8674142"/>
              <a:gd name="csY28" fmla="*/ 707886 h 707886"/>
              <a:gd name="csX29" fmla="*/ 2746812 w 8674142"/>
              <a:gd name="csY29" fmla="*/ 707886 h 707886"/>
              <a:gd name="csX30" fmla="*/ 2081794 w 8674142"/>
              <a:gd name="csY30" fmla="*/ 707886 h 707886"/>
              <a:gd name="csX31" fmla="*/ 1763742 w 8674142"/>
              <a:gd name="csY31" fmla="*/ 707886 h 707886"/>
              <a:gd name="csX32" fmla="*/ 1358949 w 8674142"/>
              <a:gd name="csY32" fmla="*/ 707886 h 707886"/>
              <a:gd name="csX33" fmla="*/ 867414 w 8674142"/>
              <a:gd name="csY33" fmla="*/ 707886 h 707886"/>
              <a:gd name="csX34" fmla="*/ 0 w 8674142"/>
              <a:gd name="csY34" fmla="*/ 707886 h 707886"/>
              <a:gd name="csX35" fmla="*/ 0 w 8674142"/>
              <a:gd name="csY35" fmla="*/ 361022 h 707886"/>
              <a:gd name="csX36" fmla="*/ 0 w 8674142"/>
              <a:gd name="csY36" fmla="*/ 0 h 707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sX0" fmla="*/ 0 w 8977556"/>
              <a:gd name="csY0" fmla="*/ 0 h 1323439"/>
              <a:gd name="csX1" fmla="*/ 418953 w 8977556"/>
              <a:gd name="csY1" fmla="*/ 0 h 1323439"/>
              <a:gd name="csX2" fmla="*/ 837905 w 8977556"/>
              <a:gd name="csY2" fmla="*/ 0 h 1323439"/>
              <a:gd name="csX3" fmla="*/ 1615960 w 8977556"/>
              <a:gd name="csY3" fmla="*/ 0 h 1323439"/>
              <a:gd name="csX4" fmla="*/ 2394015 w 8977556"/>
              <a:gd name="csY4" fmla="*/ 0 h 1323439"/>
              <a:gd name="csX5" fmla="*/ 2902743 w 8977556"/>
              <a:gd name="csY5" fmla="*/ 0 h 1323439"/>
              <a:gd name="csX6" fmla="*/ 3680798 w 8977556"/>
              <a:gd name="csY6" fmla="*/ 0 h 1323439"/>
              <a:gd name="csX7" fmla="*/ 4458853 w 8977556"/>
              <a:gd name="csY7" fmla="*/ 0 h 1323439"/>
              <a:gd name="csX8" fmla="*/ 5147132 w 8977556"/>
              <a:gd name="csY8" fmla="*/ 0 h 1323439"/>
              <a:gd name="csX9" fmla="*/ 5655860 w 8977556"/>
              <a:gd name="csY9" fmla="*/ 0 h 1323439"/>
              <a:gd name="csX10" fmla="*/ 6074813 w 8977556"/>
              <a:gd name="csY10" fmla="*/ 0 h 1323439"/>
              <a:gd name="csX11" fmla="*/ 6493766 w 8977556"/>
              <a:gd name="csY11" fmla="*/ 0 h 1323439"/>
              <a:gd name="csX12" fmla="*/ 7002494 w 8977556"/>
              <a:gd name="csY12" fmla="*/ 0 h 1323439"/>
              <a:gd name="csX13" fmla="*/ 7600997 w 8977556"/>
              <a:gd name="csY13" fmla="*/ 0 h 1323439"/>
              <a:gd name="csX14" fmla="*/ 8379052 w 8977556"/>
              <a:gd name="csY14" fmla="*/ 0 h 1323439"/>
              <a:gd name="csX15" fmla="*/ 8977556 w 8977556"/>
              <a:gd name="csY15" fmla="*/ 0 h 1323439"/>
              <a:gd name="csX16" fmla="*/ 8977556 w 8977556"/>
              <a:gd name="csY16" fmla="*/ 401443 h 1323439"/>
              <a:gd name="csX17" fmla="*/ 8977556 w 8977556"/>
              <a:gd name="csY17" fmla="*/ 829355 h 1323439"/>
              <a:gd name="csX18" fmla="*/ 8977556 w 8977556"/>
              <a:gd name="csY18" fmla="*/ 1323439 h 1323439"/>
              <a:gd name="csX19" fmla="*/ 8289277 w 8977556"/>
              <a:gd name="csY19" fmla="*/ 1323439 h 1323439"/>
              <a:gd name="csX20" fmla="*/ 7511222 w 8977556"/>
              <a:gd name="csY20" fmla="*/ 1323439 h 1323439"/>
              <a:gd name="csX21" fmla="*/ 6912718 w 8977556"/>
              <a:gd name="csY21" fmla="*/ 1323439 h 1323439"/>
              <a:gd name="csX22" fmla="*/ 6224439 w 8977556"/>
              <a:gd name="csY22" fmla="*/ 1323439 h 1323439"/>
              <a:gd name="csX23" fmla="*/ 5625935 w 8977556"/>
              <a:gd name="csY23" fmla="*/ 1323439 h 1323439"/>
              <a:gd name="csX24" fmla="*/ 4847880 w 8977556"/>
              <a:gd name="csY24" fmla="*/ 1323439 h 1323439"/>
              <a:gd name="csX25" fmla="*/ 4518703 w 8977556"/>
              <a:gd name="csY25" fmla="*/ 1323439 h 1323439"/>
              <a:gd name="csX26" fmla="*/ 4099751 w 8977556"/>
              <a:gd name="csY26" fmla="*/ 1323439 h 1323439"/>
              <a:gd name="csX27" fmla="*/ 3411471 w 8977556"/>
              <a:gd name="csY27" fmla="*/ 1323439 h 1323439"/>
              <a:gd name="csX28" fmla="*/ 2723192 w 8977556"/>
              <a:gd name="csY28" fmla="*/ 1323439 h 1323439"/>
              <a:gd name="csX29" fmla="*/ 2394015 w 8977556"/>
              <a:gd name="csY29" fmla="*/ 1323439 h 1323439"/>
              <a:gd name="csX30" fmla="*/ 1975062 w 8977556"/>
              <a:gd name="csY30" fmla="*/ 1323439 h 1323439"/>
              <a:gd name="csX31" fmla="*/ 1466334 w 8977556"/>
              <a:gd name="csY31" fmla="*/ 1323439 h 1323439"/>
              <a:gd name="csX32" fmla="*/ 1047382 w 8977556"/>
              <a:gd name="csY32" fmla="*/ 1323439 h 1323439"/>
              <a:gd name="csX33" fmla="*/ 538653 w 8977556"/>
              <a:gd name="csY33" fmla="*/ 1323439 h 1323439"/>
              <a:gd name="csX34" fmla="*/ 0 w 8977556"/>
              <a:gd name="csY34" fmla="*/ 1323439 h 1323439"/>
              <a:gd name="csX35" fmla="*/ 0 w 8977556"/>
              <a:gd name="csY35" fmla="*/ 882293 h 1323439"/>
              <a:gd name="csX36" fmla="*/ 0 w 8977556"/>
              <a:gd name="csY36" fmla="*/ 414678 h 1323439"/>
              <a:gd name="csX37" fmla="*/ 0 w 8977556"/>
              <a:gd name="csY37" fmla="*/ 0 h 1323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sX0" fmla="*/ 0 w 8969716"/>
              <a:gd name="csY0" fmla="*/ 0 h 1323439"/>
              <a:gd name="csX1" fmla="*/ 418587 w 8969716"/>
              <a:gd name="csY1" fmla="*/ 0 h 1323439"/>
              <a:gd name="csX2" fmla="*/ 837173 w 8969716"/>
              <a:gd name="csY2" fmla="*/ 0 h 1323439"/>
              <a:gd name="csX3" fmla="*/ 1614549 w 8969716"/>
              <a:gd name="csY3" fmla="*/ 0 h 1323439"/>
              <a:gd name="csX4" fmla="*/ 2391924 w 8969716"/>
              <a:gd name="csY4" fmla="*/ 0 h 1323439"/>
              <a:gd name="csX5" fmla="*/ 2900208 w 8969716"/>
              <a:gd name="csY5" fmla="*/ 0 h 1323439"/>
              <a:gd name="csX6" fmla="*/ 3677584 w 8969716"/>
              <a:gd name="csY6" fmla="*/ 0 h 1323439"/>
              <a:gd name="csX7" fmla="*/ 4454959 w 8969716"/>
              <a:gd name="csY7" fmla="*/ 0 h 1323439"/>
              <a:gd name="csX8" fmla="*/ 5142637 w 8969716"/>
              <a:gd name="csY8" fmla="*/ 0 h 1323439"/>
              <a:gd name="csX9" fmla="*/ 5650921 w 8969716"/>
              <a:gd name="csY9" fmla="*/ 0 h 1323439"/>
              <a:gd name="csX10" fmla="*/ 6069508 w 8969716"/>
              <a:gd name="csY10" fmla="*/ 0 h 1323439"/>
              <a:gd name="csX11" fmla="*/ 6488095 w 8969716"/>
              <a:gd name="csY11" fmla="*/ 0 h 1323439"/>
              <a:gd name="csX12" fmla="*/ 6996378 w 8969716"/>
              <a:gd name="csY12" fmla="*/ 0 h 1323439"/>
              <a:gd name="csX13" fmla="*/ 7594360 w 8969716"/>
              <a:gd name="csY13" fmla="*/ 0 h 1323439"/>
              <a:gd name="csX14" fmla="*/ 8371735 w 8969716"/>
              <a:gd name="csY14" fmla="*/ 0 h 1323439"/>
              <a:gd name="csX15" fmla="*/ 8969716 w 8969716"/>
              <a:gd name="csY15" fmla="*/ 0 h 1323439"/>
              <a:gd name="csX16" fmla="*/ 8969716 w 8969716"/>
              <a:gd name="csY16" fmla="*/ 401443 h 1323439"/>
              <a:gd name="csX17" fmla="*/ 8969716 w 8969716"/>
              <a:gd name="csY17" fmla="*/ 829355 h 1323439"/>
              <a:gd name="csX18" fmla="*/ 8969716 w 8969716"/>
              <a:gd name="csY18" fmla="*/ 1323439 h 1323439"/>
              <a:gd name="csX19" fmla="*/ 8282038 w 8969716"/>
              <a:gd name="csY19" fmla="*/ 1323439 h 1323439"/>
              <a:gd name="csX20" fmla="*/ 7504662 w 8969716"/>
              <a:gd name="csY20" fmla="*/ 1323439 h 1323439"/>
              <a:gd name="csX21" fmla="*/ 6906681 w 8969716"/>
              <a:gd name="csY21" fmla="*/ 1323439 h 1323439"/>
              <a:gd name="csX22" fmla="*/ 6219003 w 8969716"/>
              <a:gd name="csY22" fmla="*/ 1323439 h 1323439"/>
              <a:gd name="csX23" fmla="*/ 5621022 w 8969716"/>
              <a:gd name="csY23" fmla="*/ 1323439 h 1323439"/>
              <a:gd name="csX24" fmla="*/ 4843647 w 8969716"/>
              <a:gd name="csY24" fmla="*/ 1323439 h 1323439"/>
              <a:gd name="csX25" fmla="*/ 4514757 w 8969716"/>
              <a:gd name="csY25" fmla="*/ 1323439 h 1323439"/>
              <a:gd name="csX26" fmla="*/ 4096170 w 8969716"/>
              <a:gd name="csY26" fmla="*/ 1323439 h 1323439"/>
              <a:gd name="csX27" fmla="*/ 3408492 w 8969716"/>
              <a:gd name="csY27" fmla="*/ 1323439 h 1323439"/>
              <a:gd name="csX28" fmla="*/ 2720814 w 8969716"/>
              <a:gd name="csY28" fmla="*/ 1323439 h 1323439"/>
              <a:gd name="csX29" fmla="*/ 2391924 w 8969716"/>
              <a:gd name="csY29" fmla="*/ 1323439 h 1323439"/>
              <a:gd name="csX30" fmla="*/ 1973338 w 8969716"/>
              <a:gd name="csY30" fmla="*/ 1323439 h 1323439"/>
              <a:gd name="csX31" fmla="*/ 1465054 w 8969716"/>
              <a:gd name="csY31" fmla="*/ 1323439 h 1323439"/>
              <a:gd name="csX32" fmla="*/ 1046467 w 8969716"/>
              <a:gd name="csY32" fmla="*/ 1323439 h 1323439"/>
              <a:gd name="csX33" fmla="*/ 538183 w 8969716"/>
              <a:gd name="csY33" fmla="*/ 1323439 h 1323439"/>
              <a:gd name="csX34" fmla="*/ 0 w 8969716"/>
              <a:gd name="csY34" fmla="*/ 1323439 h 1323439"/>
              <a:gd name="csX35" fmla="*/ 0 w 8969716"/>
              <a:gd name="csY35" fmla="*/ 882293 h 1323439"/>
              <a:gd name="csX36" fmla="*/ 0 w 8969716"/>
              <a:gd name="csY36" fmla="*/ 414678 h 1323439"/>
              <a:gd name="csX37" fmla="*/ 0 w 8969716"/>
              <a:gd name="csY37" fmla="*/ 0 h 1323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187</Words>
  <Application>Microsoft Office PowerPoint</Application>
  <PresentationFormat>Widescreen</PresentationFormat>
  <Paragraphs>29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Administrator</cp:lastModifiedBy>
  <cp:revision>55</cp:revision>
  <dcterms:created xsi:type="dcterms:W3CDTF">2013-02-13T14:55:58Z</dcterms:created>
  <dcterms:modified xsi:type="dcterms:W3CDTF">2025-12-08T06:18:25Z</dcterms:modified>
</cp:coreProperties>
</file>