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  <p:sldMasterId id="2147483759" r:id="rId3"/>
  </p:sldMasterIdLst>
  <p:notesMasterIdLst>
    <p:notesMasterId r:id="rId17"/>
  </p:notesMasterIdLst>
  <p:sldIdLst>
    <p:sldId id="283" r:id="rId4"/>
    <p:sldId id="299" r:id="rId5"/>
    <p:sldId id="300" r:id="rId6"/>
    <p:sldId id="301" r:id="rId7"/>
    <p:sldId id="282" r:id="rId8"/>
    <p:sldId id="290" r:id="rId9"/>
    <p:sldId id="305" r:id="rId10"/>
    <p:sldId id="306" r:id="rId11"/>
    <p:sldId id="307" r:id="rId12"/>
    <p:sldId id="308" r:id="rId13"/>
    <p:sldId id="309" r:id="rId14"/>
    <p:sldId id="310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26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6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9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0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3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56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17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0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1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1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1695D1-E0CF-D055-1A9D-C83E35907F44}"/>
              </a:ext>
            </a:extLst>
          </p:cNvPr>
          <p:cNvSpPr txBox="1"/>
          <p:nvPr/>
        </p:nvSpPr>
        <p:spPr>
          <a:xfrm>
            <a:off x="983432" y="4530923"/>
            <a:ext cx="623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Vũ Thị Hường</a:t>
            </a:r>
          </a:p>
        </p:txBody>
      </p: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gấp thuyền buồm theo hướng dẫn dưới đây.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79396-CD40-2EE6-FB58-81AA4D1F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204864"/>
            <a:ext cx="401002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51325-4777-D039-C853-451739FC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04864"/>
            <a:ext cx="4257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F7B608-F889-85FD-82A5-48BE7B0D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381000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806DE-8EFB-6D6E-52A5-BED8B24C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72816"/>
            <a:ext cx="430530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6898-7B44-F133-1BCF-3F32DD60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861048"/>
            <a:ext cx="4105275" cy="2466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B20A1-78C9-BC59-1A2C-C9B7572EB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4077072"/>
            <a:ext cx="42917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5B89-D7EA-8F4A-8A30-7D34472D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4864"/>
            <a:ext cx="5301874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C5C87-F066-C7D9-5CA9-34776233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04864"/>
            <a:ext cx="57718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7B39A-D20B-44A5-805E-EA69C12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75520" y="613860"/>
            <a:ext cx="8640960" cy="49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168D2-288F-4480-9AD2-238655633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74191" y="2486886"/>
            <a:ext cx="3251723" cy="414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215AC-03B5-41FD-A5AF-375A3977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10" y="1669466"/>
            <a:ext cx="741337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68673" y="172149"/>
            <a:ext cx="7054654" cy="245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531447" y="623052"/>
            <a:ext cx="60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1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4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 thức tính diện tích hình tròn là: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4871864" y="3008176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4871864" y="4110850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 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4894390" y="5190770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 và B đều đúng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40F05DC0-CE43-4126-AA63-650D2E6139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069" y="400934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40F05DC0-CE43-4126-AA63-650D2E613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69" y="400934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id="{BC9717E0-5641-4418-B284-169A5F11E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7478" y="403211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33" name="Object 7">
                        <a:extLst>
                          <a:ext uri="{FF2B5EF4-FFF2-40B4-BE49-F238E27FC236}">
                            <a16:creationId xmlns:a16="http://schemas.microsoft.com/office/drawing/2014/main" id="{BC9717E0-5641-4418-B284-169A5F11E8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78" y="403211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6FD175-0784-46E4-BDDC-B2B4C5E9F7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87" y="4306794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3658" y="441915"/>
            <a:ext cx="7054654" cy="2450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386664" y="1073377"/>
            <a:ext cx="609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vi-VN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 tích hình tròn có đường kính 20 cm là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1919536" y="2892377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31,4 cm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1919536" y="399505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314 cm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1942062" y="5074971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314 cm</a:t>
              </a:r>
              <a:r>
                <a:rPr kumimoji="0" lang="en-US" altLang="zh-CN" sz="4000" b="1" i="0" u="none" strike="noStrike" kern="0" cap="none" spc="0" normalizeH="0" baseline="3000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F6C67734-900D-4EE8-940E-DB8A302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44452" y="2403001"/>
            <a:ext cx="3251723" cy="414953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CDA8C4F-B94E-4E4E-AB16-9C2A4D793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4195030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2509E-2736-7B51-0B64-0342DE85F8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896" y="4221088"/>
            <a:ext cx="248128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thành các hình (theo mẫu)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0D610-BC75-3127-D3C5-B212CBBE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88840"/>
            <a:ext cx="78548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xếp hình.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F10C7-98CF-38D5-6B21-160DD1DD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84784"/>
            <a:ext cx="4680520" cy="4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6490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50000"/>
              </a:spcBef>
            </a:pPr>
            <a:r>
              <a:rPr lang="vi-VN" altLang="en-US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7 miếng ghép của bộ trò chơi xếp hình, em hãy xếp thành các hình dưới đây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0001-BADC-D2E6-9962-B8D066F9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60848"/>
            <a:ext cx="8362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134</Words>
  <Application>Microsoft Office PowerPoint</Application>
  <PresentationFormat>Widescreen</PresentationFormat>
  <Paragraphs>25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Administrator</cp:lastModifiedBy>
  <cp:revision>59</cp:revision>
  <dcterms:created xsi:type="dcterms:W3CDTF">2013-02-13T14:55:58Z</dcterms:created>
  <dcterms:modified xsi:type="dcterms:W3CDTF">2025-12-08T06:18:56Z</dcterms:modified>
</cp:coreProperties>
</file>