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2"/>
  </p:notesMasterIdLst>
  <p:sldIdLst>
    <p:sldId id="282" r:id="rId3"/>
    <p:sldId id="262" r:id="rId4"/>
    <p:sldId id="257" r:id="rId5"/>
    <p:sldId id="298" r:id="rId6"/>
    <p:sldId id="261" r:id="rId7"/>
    <p:sldId id="315" r:id="rId8"/>
    <p:sldId id="323" r:id="rId9"/>
    <p:sldId id="324" r:id="rId10"/>
    <p:sldId id="32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FA2"/>
    <a:srgbClr val="F6FA70"/>
    <a:srgbClr val="FFDEB4"/>
    <a:srgbClr val="E6E6E6"/>
    <a:srgbClr val="FF0060"/>
    <a:srgbClr val="F24C3D"/>
    <a:srgbClr val="FFB2A6"/>
    <a:srgbClr val="B5F1CC"/>
    <a:srgbClr val="9ADCFF"/>
    <a:srgbClr val="E89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20" autoAdjust="0"/>
    <p:restoredTop sz="87061" autoAdjust="0"/>
  </p:normalViewPr>
  <p:slideViewPr>
    <p:cSldViewPr snapToGrid="0">
      <p:cViewPr varScale="1">
        <p:scale>
          <a:sx n="72" d="100"/>
          <a:sy n="72" d="100"/>
        </p:scale>
        <p:origin x="115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C9A8-21C6-49AF-9BC7-C187CD4E8431}"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E513-36E3-45ED-BBF5-29718E51165D}" type="slidenum">
              <a:rPr lang="en-US" smtClean="0"/>
              <a:t>‹#›</a:t>
            </a:fld>
            <a:endParaRPr lang="en-US"/>
          </a:p>
        </p:txBody>
      </p:sp>
    </p:spTree>
    <p:extLst>
      <p:ext uri="{BB962C8B-B14F-4D97-AF65-F5344CB8AC3E}">
        <p14:creationId xmlns:p14="http://schemas.microsoft.com/office/powerpoint/2010/main" val="218120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131E2-9191-ADA9-831E-FFA60C9AD3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FB3FD2-CD2D-69C6-C137-3EDD82B166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A2A2F2-FB5D-8AC7-78F1-E4594084D5FD}"/>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12/7/2025</a:t>
            </a:fld>
            <a:endParaRPr lang="en-US"/>
          </a:p>
        </p:txBody>
      </p:sp>
      <p:sp>
        <p:nvSpPr>
          <p:cNvPr id="5" name="Footer Placeholder 4">
            <a:extLst>
              <a:ext uri="{FF2B5EF4-FFF2-40B4-BE49-F238E27FC236}">
                <a16:creationId xmlns:a16="http://schemas.microsoft.com/office/drawing/2014/main" id="{B7AC200E-68A8-4CD5-AEB7-1BDBEF4A74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17F9DD-8CBA-FB01-23DE-F9EF2D5B3229}"/>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2265424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68DC2-A93E-EABB-66D9-E1719941B5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1F859-FF45-EAC5-35D6-984D78DE7EB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5EFD4-5ADE-5F3C-A9BB-D99A1E494A88}"/>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12/7/2025</a:t>
            </a:fld>
            <a:endParaRPr lang="en-US"/>
          </a:p>
        </p:txBody>
      </p:sp>
      <p:sp>
        <p:nvSpPr>
          <p:cNvPr id="5" name="Footer Placeholder 4">
            <a:extLst>
              <a:ext uri="{FF2B5EF4-FFF2-40B4-BE49-F238E27FC236}">
                <a16:creationId xmlns:a16="http://schemas.microsoft.com/office/drawing/2014/main" id="{46987507-1FC4-B539-0408-D3DF5BEAF4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B3BD67-5C9F-E196-C5C0-AB049242EABD}"/>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250194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399E7B-1EB6-5B78-726B-1EA4D4AEEA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DA36AC-CA8A-6534-13AC-2EBC89A5B12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0F99D-4F3B-2185-AB5A-7D9F082408EE}"/>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12/7/2025</a:t>
            </a:fld>
            <a:endParaRPr lang="en-US"/>
          </a:p>
        </p:txBody>
      </p:sp>
      <p:sp>
        <p:nvSpPr>
          <p:cNvPr id="5" name="Footer Placeholder 4">
            <a:extLst>
              <a:ext uri="{FF2B5EF4-FFF2-40B4-BE49-F238E27FC236}">
                <a16:creationId xmlns:a16="http://schemas.microsoft.com/office/drawing/2014/main" id="{1DF3F9E3-0280-DCCA-E4C7-69EC72301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3C8ED5-7D4A-BA6A-3EB9-1384EB6BE3D4}"/>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577233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82458842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77464049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33511848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61144348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21312155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408699628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74443819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34553994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966EC-B3C2-EBF4-DB2C-52DCB6E6EB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45BF709-0DA4-8EE0-EBBD-CED55B2015F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9B936-053B-DFF2-2797-32E4CC94467D}"/>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12/7/2025</a:t>
            </a:fld>
            <a:endParaRPr lang="en-US"/>
          </a:p>
        </p:txBody>
      </p:sp>
      <p:sp>
        <p:nvSpPr>
          <p:cNvPr id="5" name="Footer Placeholder 4">
            <a:extLst>
              <a:ext uri="{FF2B5EF4-FFF2-40B4-BE49-F238E27FC236}">
                <a16:creationId xmlns:a16="http://schemas.microsoft.com/office/drawing/2014/main" id="{761218FF-F86F-BE45-917C-A3C110160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19AD32-7192-05AD-B213-97C78BF9197B}"/>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987531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02873328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8699557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0937881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64886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7666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826479"/>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2387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051988"/>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56199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8129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B9A41-6A93-04CC-7190-18AA0061C1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F3EC51-42A6-4164-A0C9-2F751401B9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67F173-126F-1ACF-932C-7D667730A7E4}"/>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12/7/2025</a:t>
            </a:fld>
            <a:endParaRPr lang="en-US"/>
          </a:p>
        </p:txBody>
      </p:sp>
      <p:sp>
        <p:nvSpPr>
          <p:cNvPr id="5" name="Footer Placeholder 4">
            <a:extLst>
              <a:ext uri="{FF2B5EF4-FFF2-40B4-BE49-F238E27FC236}">
                <a16:creationId xmlns:a16="http://schemas.microsoft.com/office/drawing/2014/main" id="{AF87B996-C88B-CD36-4F36-BB5A8A1C49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9111B4-4CD4-31F3-2ECB-135CABEA896F}"/>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601812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24299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41489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F56E-0D80-0823-F190-9BCBC5BDFE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360DD0B-CF2F-872B-1EEA-5F086426926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728728-FB93-E133-561B-41A4EA77BF7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C2441D-E97C-0532-7014-C4399658A4C3}"/>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12/7/2025</a:t>
            </a:fld>
            <a:endParaRPr lang="en-US"/>
          </a:p>
        </p:txBody>
      </p:sp>
      <p:sp>
        <p:nvSpPr>
          <p:cNvPr id="6" name="Footer Placeholder 5">
            <a:extLst>
              <a:ext uri="{FF2B5EF4-FFF2-40B4-BE49-F238E27FC236}">
                <a16:creationId xmlns:a16="http://schemas.microsoft.com/office/drawing/2014/main" id="{BB09CE79-4A40-CBB1-5793-D8A252EF2C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93EED3-93FF-54E3-A149-7D050BB16DD3}"/>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83219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E004-B96D-3A10-AAA5-3397AE8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F6CCE6-BB0F-6BF0-750A-035CED3C996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C2D6B-401A-4B11-6664-968EAE2609E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448773-D7FF-C725-7BC5-EEFDFF1821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BA975A-ED61-DD23-DEA0-FCE219C437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D9A504-1D9A-863F-4FFB-7E66A7B4EF6A}"/>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12/7/2025</a:t>
            </a:fld>
            <a:endParaRPr lang="en-US"/>
          </a:p>
        </p:txBody>
      </p:sp>
      <p:sp>
        <p:nvSpPr>
          <p:cNvPr id="8" name="Footer Placeholder 7">
            <a:extLst>
              <a:ext uri="{FF2B5EF4-FFF2-40B4-BE49-F238E27FC236}">
                <a16:creationId xmlns:a16="http://schemas.microsoft.com/office/drawing/2014/main" id="{ECD2AFFD-2FD3-1564-3D0E-7AA6F9CE30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813AF3B-480C-A177-3569-43AECB37DEF0}"/>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4103315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C65F-9BA8-3C32-C806-35AA95EF8F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5A1009-3BE7-4746-7E8E-F248678191EF}"/>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12/7/2025</a:t>
            </a:fld>
            <a:endParaRPr lang="en-US"/>
          </a:p>
        </p:txBody>
      </p:sp>
      <p:sp>
        <p:nvSpPr>
          <p:cNvPr id="4" name="Footer Placeholder 3">
            <a:extLst>
              <a:ext uri="{FF2B5EF4-FFF2-40B4-BE49-F238E27FC236}">
                <a16:creationId xmlns:a16="http://schemas.microsoft.com/office/drawing/2014/main" id="{B86F18CD-0F52-FACE-B5DC-32241F3244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E403E69-0BD3-90A8-9153-2E5243D95A9D}"/>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348335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A2CF4D-9FFA-01EC-CB36-1B96AB061FBA}"/>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12/7/2025</a:t>
            </a:fld>
            <a:endParaRPr lang="en-US"/>
          </a:p>
        </p:txBody>
      </p:sp>
      <p:sp>
        <p:nvSpPr>
          <p:cNvPr id="3" name="Footer Placeholder 2">
            <a:extLst>
              <a:ext uri="{FF2B5EF4-FFF2-40B4-BE49-F238E27FC236}">
                <a16:creationId xmlns:a16="http://schemas.microsoft.com/office/drawing/2014/main" id="{61182899-259B-0627-328A-5CDDC0453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EEEE938-7BDA-A3DF-90C3-178754CDFDAC}"/>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085720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5AFA-0758-69C4-31F3-1B046B20070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A21E4D-ACA9-0B11-CB4C-22DCEDCF128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D2271A-D8FD-9941-4EAF-5D7B708269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3882B2-1A1F-4EFF-FE0F-E533A24A4632}"/>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12/7/2025</a:t>
            </a:fld>
            <a:endParaRPr lang="en-US"/>
          </a:p>
        </p:txBody>
      </p:sp>
      <p:sp>
        <p:nvSpPr>
          <p:cNvPr id="6" name="Footer Placeholder 5">
            <a:extLst>
              <a:ext uri="{FF2B5EF4-FFF2-40B4-BE49-F238E27FC236}">
                <a16:creationId xmlns:a16="http://schemas.microsoft.com/office/drawing/2014/main" id="{C58C6375-D39D-9793-D5D5-268618069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925A47-9764-A80D-3302-F0190DED9C40}"/>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4117172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C60E6-BF02-DA76-C559-C38D99B206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286EF3-33F9-4DBC-0626-7938A30D8E8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CFFF48-5F5A-36A9-7477-A6F9506B0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451C63-E4F8-F3F5-2E5B-A0EBB55A6675}"/>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12/7/2025</a:t>
            </a:fld>
            <a:endParaRPr lang="en-US"/>
          </a:p>
        </p:txBody>
      </p:sp>
      <p:sp>
        <p:nvSpPr>
          <p:cNvPr id="6" name="Footer Placeholder 5">
            <a:extLst>
              <a:ext uri="{FF2B5EF4-FFF2-40B4-BE49-F238E27FC236}">
                <a16:creationId xmlns:a16="http://schemas.microsoft.com/office/drawing/2014/main" id="{DD3A9BAD-E6AD-5048-2262-4BD4DC46CD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856581-D421-D585-E0C7-CCCF22C99692}"/>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2294558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15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2"/>
          <a:srcRect r="14980"/>
          <a:stretch/>
        </p:blipFill>
        <p:spPr>
          <a:xfrm>
            <a:off x="0" y="-297"/>
            <a:ext cx="12192000" cy="6858594"/>
          </a:xfrm>
          <a:prstGeom prst="rect">
            <a:avLst/>
          </a:prstGeom>
        </p:spPr>
      </p:pic>
      <p:pic>
        <p:nvPicPr>
          <p:cNvPr id="8" name="图片 7">
            <a:extLst>
              <a:ext uri="{FF2B5EF4-FFF2-40B4-BE49-F238E27FC236}">
                <a16:creationId xmlns:a16="http://schemas.microsoft.com/office/drawing/2014/main" id="{5B606EB1-E9BC-4B53-AB87-CFB7FCB3F90B}"/>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p:blipFill>
        <p:spPr>
          <a:xfrm>
            <a:off x="181429" y="280333"/>
            <a:ext cx="11938632" cy="6577667"/>
          </a:xfrm>
          <a:prstGeom prst="rect">
            <a:avLst/>
          </a:prstGeom>
        </p:spPr>
      </p:pic>
    </p:spTree>
    <p:extLst>
      <p:ext uri="{BB962C8B-B14F-4D97-AF65-F5344CB8AC3E}">
        <p14:creationId xmlns:p14="http://schemas.microsoft.com/office/powerpoint/2010/main" val="2478443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6" name="Picture 5">
            <a:extLst>
              <a:ext uri="{FF2B5EF4-FFF2-40B4-BE49-F238E27FC236}">
                <a16:creationId xmlns:a16="http://schemas.microsoft.com/office/drawing/2014/main" id="{66D5310C-E2CB-CAD6-5D20-2BE748037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629">
            <a:off x="2486327" y="2245360"/>
            <a:ext cx="5197091" cy="1809644"/>
          </a:xfrm>
          <a:prstGeom prst="rect">
            <a:avLst/>
          </a:prstGeom>
        </p:spPr>
      </p:pic>
    </p:spTree>
    <p:extLst>
      <p:ext uri="{BB962C8B-B14F-4D97-AF65-F5344CB8AC3E}">
        <p14:creationId xmlns:p14="http://schemas.microsoft.com/office/powerpoint/2010/main" val="798332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430191" y="309622"/>
            <a:ext cx="11331615" cy="6238755"/>
          </a:xfrm>
          <a:custGeom>
            <a:avLst/>
            <a:gdLst>
              <a:gd name="csX0" fmla="*/ 1039813 w 11331615"/>
              <a:gd name="csY0" fmla="*/ 0 h 6238755"/>
              <a:gd name="csX1" fmla="*/ 1725933 w 11331615"/>
              <a:gd name="csY1" fmla="*/ 0 h 6238755"/>
              <a:gd name="csX2" fmla="*/ 2309135 w 11331615"/>
              <a:gd name="csY2" fmla="*/ 0 h 6238755"/>
              <a:gd name="csX3" fmla="*/ 2789419 w 11331615"/>
              <a:gd name="csY3" fmla="*/ 0 h 6238755"/>
              <a:gd name="csX4" fmla="*/ 3681376 w 11331615"/>
              <a:gd name="csY4" fmla="*/ 0 h 6238755"/>
              <a:gd name="csX5" fmla="*/ 4161660 w 11331615"/>
              <a:gd name="csY5" fmla="*/ 0 h 6238755"/>
              <a:gd name="csX6" fmla="*/ 4641944 w 11331615"/>
              <a:gd name="csY6" fmla="*/ 0 h 6238755"/>
              <a:gd name="csX7" fmla="*/ 5225146 w 11331615"/>
              <a:gd name="csY7" fmla="*/ 0 h 6238755"/>
              <a:gd name="csX8" fmla="*/ 6014184 w 11331615"/>
              <a:gd name="csY8" fmla="*/ 0 h 6238755"/>
              <a:gd name="csX9" fmla="*/ 6700304 w 11331615"/>
              <a:gd name="csY9" fmla="*/ 0 h 6238755"/>
              <a:gd name="csX10" fmla="*/ 7386424 w 11331615"/>
              <a:gd name="csY10" fmla="*/ 0 h 6238755"/>
              <a:gd name="csX11" fmla="*/ 7763790 w 11331615"/>
              <a:gd name="csY11" fmla="*/ 0 h 6238755"/>
              <a:gd name="csX12" fmla="*/ 8655746 w 11331615"/>
              <a:gd name="csY12" fmla="*/ 0 h 6238755"/>
              <a:gd name="csX13" fmla="*/ 9033113 w 11331615"/>
              <a:gd name="csY13" fmla="*/ 0 h 6238755"/>
              <a:gd name="csX14" fmla="*/ 9410479 w 11331615"/>
              <a:gd name="csY14" fmla="*/ 0 h 6238755"/>
              <a:gd name="csX15" fmla="*/ 9787845 w 11331615"/>
              <a:gd name="csY15" fmla="*/ 0 h 6238755"/>
              <a:gd name="csX16" fmla="*/ 10165211 w 11331615"/>
              <a:gd name="csY16" fmla="*/ 0 h 6238755"/>
              <a:gd name="csX17" fmla="*/ 10645495 w 11331615"/>
              <a:gd name="csY17" fmla="*/ 0 h 6238755"/>
              <a:gd name="csX18" fmla="*/ 11331615 w 11331615"/>
              <a:gd name="csY18" fmla="*/ 0 h 6238755"/>
              <a:gd name="csX19" fmla="*/ 11331615 w 11331615"/>
              <a:gd name="csY19" fmla="*/ 0 h 6238755"/>
              <a:gd name="csX20" fmla="*/ 11331615 w 11331615"/>
              <a:gd name="csY20" fmla="*/ 701857 h 6238755"/>
              <a:gd name="csX21" fmla="*/ 11331615 w 11331615"/>
              <a:gd name="csY21" fmla="*/ 1351725 h 6238755"/>
              <a:gd name="csX22" fmla="*/ 11331615 w 11331615"/>
              <a:gd name="csY22" fmla="*/ 2053582 h 6238755"/>
              <a:gd name="csX23" fmla="*/ 11331615 w 11331615"/>
              <a:gd name="csY23" fmla="*/ 2703450 h 6238755"/>
              <a:gd name="csX24" fmla="*/ 11331615 w 11331615"/>
              <a:gd name="csY24" fmla="*/ 3301328 h 6238755"/>
              <a:gd name="csX25" fmla="*/ 11331615 w 11331615"/>
              <a:gd name="csY25" fmla="*/ 4055175 h 6238755"/>
              <a:gd name="csX26" fmla="*/ 11331615 w 11331615"/>
              <a:gd name="csY26" fmla="*/ 5198942 h 6238755"/>
              <a:gd name="csX27" fmla="*/ 10291802 w 11331615"/>
              <a:gd name="csY27" fmla="*/ 6238755 h 6238755"/>
              <a:gd name="csX28" fmla="*/ 9811518 w 11331615"/>
              <a:gd name="csY28" fmla="*/ 6238755 h 6238755"/>
              <a:gd name="csX29" fmla="*/ 9125398 w 11331615"/>
              <a:gd name="csY29" fmla="*/ 6238755 h 6238755"/>
              <a:gd name="csX30" fmla="*/ 8233442 w 11331615"/>
              <a:gd name="csY30" fmla="*/ 6238755 h 6238755"/>
              <a:gd name="csX31" fmla="*/ 7650239 w 11331615"/>
              <a:gd name="csY31" fmla="*/ 6238755 h 6238755"/>
              <a:gd name="csX32" fmla="*/ 7067037 w 11331615"/>
              <a:gd name="csY32" fmla="*/ 6238755 h 6238755"/>
              <a:gd name="csX33" fmla="*/ 6689671 w 11331615"/>
              <a:gd name="csY33" fmla="*/ 6238755 h 6238755"/>
              <a:gd name="csX34" fmla="*/ 6209387 w 11331615"/>
              <a:gd name="csY34" fmla="*/ 6238755 h 6238755"/>
              <a:gd name="csX35" fmla="*/ 5832021 w 11331615"/>
              <a:gd name="csY35" fmla="*/ 6238755 h 6238755"/>
              <a:gd name="csX36" fmla="*/ 5145901 w 11331615"/>
              <a:gd name="csY36" fmla="*/ 6238755 h 6238755"/>
              <a:gd name="csX37" fmla="*/ 4562699 w 11331615"/>
              <a:gd name="csY37" fmla="*/ 6238755 h 6238755"/>
              <a:gd name="csX38" fmla="*/ 3670743 w 11331615"/>
              <a:gd name="csY38" fmla="*/ 6238755 h 6238755"/>
              <a:gd name="csX39" fmla="*/ 3190459 w 11331615"/>
              <a:gd name="csY39" fmla="*/ 6238755 h 6238755"/>
              <a:gd name="csX40" fmla="*/ 2710175 w 11331615"/>
              <a:gd name="csY40" fmla="*/ 6238755 h 6238755"/>
              <a:gd name="csX41" fmla="*/ 2126972 w 11331615"/>
              <a:gd name="csY41" fmla="*/ 6238755 h 6238755"/>
              <a:gd name="csX42" fmla="*/ 1337934 w 11331615"/>
              <a:gd name="csY42" fmla="*/ 6238755 h 6238755"/>
              <a:gd name="csX43" fmla="*/ 0 w 11331615"/>
              <a:gd name="csY43" fmla="*/ 6238755 h 6238755"/>
              <a:gd name="csX44" fmla="*/ 0 w 11331615"/>
              <a:gd name="csY44" fmla="*/ 6238755 h 6238755"/>
              <a:gd name="csX45" fmla="*/ 0 w 11331615"/>
              <a:gd name="csY45" fmla="*/ 5640877 h 6238755"/>
              <a:gd name="csX46" fmla="*/ 0 w 11331615"/>
              <a:gd name="csY46" fmla="*/ 4939020 h 6238755"/>
              <a:gd name="csX47" fmla="*/ 0 w 11331615"/>
              <a:gd name="csY47" fmla="*/ 4341141 h 6238755"/>
              <a:gd name="csX48" fmla="*/ 0 w 11331615"/>
              <a:gd name="csY48" fmla="*/ 3847242 h 6238755"/>
              <a:gd name="csX49" fmla="*/ 0 w 11331615"/>
              <a:gd name="csY49" fmla="*/ 3145385 h 6238755"/>
              <a:gd name="csX50" fmla="*/ 0 w 11331615"/>
              <a:gd name="csY50" fmla="*/ 2443527 h 6238755"/>
              <a:gd name="csX51" fmla="*/ 0 w 11331615"/>
              <a:gd name="csY51" fmla="*/ 1741670 h 6238755"/>
              <a:gd name="csX52" fmla="*/ 0 w 11331615"/>
              <a:gd name="csY52" fmla="*/ 1039813 h 6238755"/>
              <a:gd name="csX53" fmla="*/ 1039813 w 11331615"/>
              <a:gd name="csY53" fmla="*/ 0 h 62387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4" name="Picture 3"/>
          <p:cNvPicPr>
            <a:picLocks noChangeAspect="1"/>
          </p:cNvPicPr>
          <p:nvPr/>
        </p:nvPicPr>
        <p:blipFill>
          <a:blip r:embed="rId4" cstate="hqprint">
            <a:extLst>
              <a:ext uri="{BEBA8EAE-BF5A-486C-A8C5-ECC9F3942E4B}">
                <a14:imgProps xmlns:a14="http://schemas.microsoft.com/office/drawing/2010/main">
                  <a14:imgLayer r:embed="rId5">
                    <a14:imgEffect>
                      <a14:backgroundRemoval t="1252" b="100000" l="273" r="98087"/>
                    </a14:imgEffect>
                  </a14:imgLayer>
                </a14:imgProps>
              </a:ext>
              <a:ext uri="{28A0092B-C50C-407E-A947-70E740481C1C}">
                <a14:useLocalDpi xmlns:a14="http://schemas.microsoft.com/office/drawing/2010/main" val="0"/>
              </a:ext>
            </a:extLst>
          </a:blip>
          <a:stretch>
            <a:fillRect/>
          </a:stretch>
        </p:blipFill>
        <p:spPr>
          <a:xfrm>
            <a:off x="8507392" y="2823203"/>
            <a:ext cx="3900497" cy="376988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8344"/>
            <a:ext cx="9549114" cy="6429461"/>
          </a:xfrm>
          <a:prstGeom prst="rect">
            <a:avLst/>
          </a:prstGeom>
        </p:spPr>
      </p:pic>
      <p:sp>
        <p:nvSpPr>
          <p:cNvPr id="21" name="Title 1"/>
          <p:cNvSpPr txBox="1">
            <a:spLocks/>
          </p:cNvSpPr>
          <p:nvPr/>
        </p:nvSpPr>
        <p:spPr>
          <a:xfrm>
            <a:off x="972114" y="846775"/>
            <a:ext cx="5135852" cy="492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dirty="0">
              <a:ln>
                <a:solidFill>
                  <a:schemeClr val="tx1"/>
                </a:solidFill>
              </a:ln>
              <a:solidFill>
                <a:schemeClr val="accent4">
                  <a:lumMod val="60000"/>
                  <a:lumOff val="40000"/>
                </a:schemeClr>
              </a:solidFill>
              <a:latin typeface="iCiel Pony" panose="02000000000000000000" pitchFamily="2" charset="0"/>
            </a:endParaRPr>
          </a:p>
        </p:txBody>
      </p:sp>
      <p:sp>
        <p:nvSpPr>
          <p:cNvPr id="2" name="TextBox 1">
            <a:extLst>
              <a:ext uri="{FF2B5EF4-FFF2-40B4-BE49-F238E27FC236}">
                <a16:creationId xmlns:a16="http://schemas.microsoft.com/office/drawing/2014/main" id="{8559B3D9-51F5-F8A1-5131-7EF9C438C9D4}"/>
              </a:ext>
            </a:extLst>
          </p:cNvPr>
          <p:cNvSpPr txBox="1"/>
          <p:nvPr/>
        </p:nvSpPr>
        <p:spPr>
          <a:xfrm>
            <a:off x="1678329" y="1365813"/>
            <a:ext cx="6470248" cy="1569660"/>
          </a:xfrm>
          <a:prstGeom prst="rect">
            <a:avLst/>
          </a:prstGeom>
          <a:noFill/>
        </p:spPr>
        <p:txBody>
          <a:bodyPr wrap="square" rtlCol="0">
            <a:spAutoFit/>
          </a:bodyPr>
          <a:lstStyle/>
          <a:p>
            <a:pPr algn="ctr"/>
            <a:r>
              <a:rPr lang="en-US" sz="4800" b="1" dirty="0" err="1">
                <a:latin typeface="Cambria" panose="02040503050406030204" pitchFamily="18" charset="0"/>
                <a:ea typeface="Cambria" panose="02040503050406030204" pitchFamily="18" charset="0"/>
              </a:rPr>
              <a:t>Nội</a:t>
            </a:r>
            <a:r>
              <a:rPr lang="en-US" sz="4800" b="1" dirty="0">
                <a:latin typeface="Cambria" panose="02040503050406030204" pitchFamily="18" charset="0"/>
                <a:ea typeface="Cambria" panose="02040503050406030204" pitchFamily="18" charset="0"/>
              </a:rPr>
              <a:t> dung video </a:t>
            </a:r>
            <a:r>
              <a:rPr lang="en-US" sz="4800" b="1" dirty="0" err="1">
                <a:latin typeface="Cambria" panose="02040503050406030204" pitchFamily="18" charset="0"/>
                <a:ea typeface="Cambria" panose="02040503050406030204" pitchFamily="18" charset="0"/>
              </a:rPr>
              <a:t>nói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về</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97B9AB30-F180-8103-9ED9-AD369E3CCB38}"/>
              </a:ext>
            </a:extLst>
          </p:cNvPr>
          <p:cNvSpPr txBox="1"/>
          <p:nvPr/>
        </p:nvSpPr>
        <p:spPr>
          <a:xfrm>
            <a:off x="1701479" y="3009418"/>
            <a:ext cx="6470248" cy="1569660"/>
          </a:xfrm>
          <a:prstGeom prst="rect">
            <a:avLst/>
          </a:prstGeom>
          <a:noFill/>
        </p:spPr>
        <p:txBody>
          <a:bodyPr wrap="square" rtlCol="0">
            <a:spAutoFit/>
          </a:bodyPr>
          <a:lstStyle/>
          <a:p>
            <a:pPr algn="ctr"/>
            <a:r>
              <a:rPr lang="vi-VN" sz="4800" b="1">
                <a:latin typeface="Cambria" panose="02040503050406030204" pitchFamily="18" charset="0"/>
                <a:ea typeface="Cambria" panose="02040503050406030204" pitchFamily="18" charset="0"/>
              </a:rPr>
              <a:t>Lớn lên con có ước mơ làm gì?</a:t>
            </a:r>
            <a:endParaRPr lang="en-US"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4453537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nodePh="1">
                                  <p:stCondLst>
                                    <p:cond delay="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2" name="Title 4">
            <a:extLst>
              <a:ext uri="{FF2B5EF4-FFF2-40B4-BE49-F238E27FC236}">
                <a16:creationId xmlns:a16="http://schemas.microsoft.com/office/drawing/2014/main" id="{29EAB884-39EB-03CF-ABA3-66E203352ACD}"/>
              </a:ext>
            </a:extLst>
          </p:cNvPr>
          <p:cNvSpPr txBox="1">
            <a:spLocks/>
          </p:cNvSpPr>
          <p:nvPr/>
        </p:nvSpPr>
        <p:spPr>
          <a:xfrm>
            <a:off x="662753" y="510310"/>
            <a:ext cx="10866494" cy="4146357"/>
          </a:xfrm>
          <a:custGeom>
            <a:avLst/>
            <a:gdLst>
              <a:gd name="csX0" fmla="*/ 691073 w 10866494"/>
              <a:gd name="csY0" fmla="*/ 0 h 4146357"/>
              <a:gd name="csX1" fmla="*/ 1369434 w 10866494"/>
              <a:gd name="csY1" fmla="*/ 0 h 4146357"/>
              <a:gd name="csX2" fmla="*/ 1742533 w 10866494"/>
              <a:gd name="csY2" fmla="*/ 0 h 4146357"/>
              <a:gd name="csX3" fmla="*/ 2115632 w 10866494"/>
              <a:gd name="csY3" fmla="*/ 0 h 4146357"/>
              <a:gd name="csX4" fmla="*/ 2793993 w 10866494"/>
              <a:gd name="csY4" fmla="*/ 0 h 4146357"/>
              <a:gd name="csX5" fmla="*/ 3167092 w 10866494"/>
              <a:gd name="csY5" fmla="*/ 0 h 4146357"/>
              <a:gd name="csX6" fmla="*/ 3743699 w 10866494"/>
              <a:gd name="csY6" fmla="*/ 0 h 4146357"/>
              <a:gd name="csX7" fmla="*/ 4116798 w 10866494"/>
              <a:gd name="csY7" fmla="*/ 0 h 4146357"/>
              <a:gd name="csX8" fmla="*/ 4591651 w 10866494"/>
              <a:gd name="csY8" fmla="*/ 0 h 4146357"/>
              <a:gd name="csX9" fmla="*/ 5168258 w 10866494"/>
              <a:gd name="csY9" fmla="*/ 0 h 4146357"/>
              <a:gd name="csX10" fmla="*/ 5643111 w 10866494"/>
              <a:gd name="csY10" fmla="*/ 0 h 4146357"/>
              <a:gd name="csX11" fmla="*/ 6524981 w 10866494"/>
              <a:gd name="csY11" fmla="*/ 0 h 4146357"/>
              <a:gd name="csX12" fmla="*/ 6999834 w 10866494"/>
              <a:gd name="csY12" fmla="*/ 0 h 4146357"/>
              <a:gd name="csX13" fmla="*/ 7474687 w 10866494"/>
              <a:gd name="csY13" fmla="*/ 0 h 4146357"/>
              <a:gd name="csX14" fmla="*/ 8051294 w 10866494"/>
              <a:gd name="csY14" fmla="*/ 0 h 4146357"/>
              <a:gd name="csX15" fmla="*/ 8831410 w 10866494"/>
              <a:gd name="csY15" fmla="*/ 0 h 4146357"/>
              <a:gd name="csX16" fmla="*/ 9509771 w 10866494"/>
              <a:gd name="csY16" fmla="*/ 0 h 4146357"/>
              <a:gd name="csX17" fmla="*/ 10188133 w 10866494"/>
              <a:gd name="csY17" fmla="*/ 0 h 4146357"/>
              <a:gd name="csX18" fmla="*/ 10866494 w 10866494"/>
              <a:gd name="csY18" fmla="*/ 0 h 4146357"/>
              <a:gd name="csX19" fmla="*/ 10866494 w 10866494"/>
              <a:gd name="csY19" fmla="*/ 0 h 4146357"/>
              <a:gd name="csX20" fmla="*/ 10866494 w 10866494"/>
              <a:gd name="csY20" fmla="*/ 760162 h 4146357"/>
              <a:gd name="csX21" fmla="*/ 10866494 w 10866494"/>
              <a:gd name="csY21" fmla="*/ 1485772 h 4146357"/>
              <a:gd name="csX22" fmla="*/ 10866494 w 10866494"/>
              <a:gd name="csY22" fmla="*/ 2107723 h 4146357"/>
              <a:gd name="csX23" fmla="*/ 10866494 w 10866494"/>
              <a:gd name="csY23" fmla="*/ 3455284 h 4146357"/>
              <a:gd name="csX24" fmla="*/ 10175421 w 10866494"/>
              <a:gd name="csY24" fmla="*/ 4146357 h 4146357"/>
              <a:gd name="csX25" fmla="*/ 9395305 w 10866494"/>
              <a:gd name="csY25" fmla="*/ 4146357 h 4146357"/>
              <a:gd name="csX26" fmla="*/ 8513436 w 10866494"/>
              <a:gd name="csY26" fmla="*/ 4146357 h 4146357"/>
              <a:gd name="csX27" fmla="*/ 7835074 w 10866494"/>
              <a:gd name="csY27" fmla="*/ 4146357 h 4146357"/>
              <a:gd name="csX28" fmla="*/ 7054959 w 10866494"/>
              <a:gd name="csY28" fmla="*/ 4146357 h 4146357"/>
              <a:gd name="csX29" fmla="*/ 6376597 w 10866494"/>
              <a:gd name="csY29" fmla="*/ 4146357 h 4146357"/>
              <a:gd name="csX30" fmla="*/ 5799990 w 10866494"/>
              <a:gd name="csY30" fmla="*/ 4146357 h 4146357"/>
              <a:gd name="csX31" fmla="*/ 4918120 w 10866494"/>
              <a:gd name="csY31" fmla="*/ 4146357 h 4146357"/>
              <a:gd name="csX32" fmla="*/ 4036250 w 10866494"/>
              <a:gd name="csY32" fmla="*/ 4146357 h 4146357"/>
              <a:gd name="csX33" fmla="*/ 3561397 w 10866494"/>
              <a:gd name="csY33" fmla="*/ 4146357 h 4146357"/>
              <a:gd name="csX34" fmla="*/ 2984790 w 10866494"/>
              <a:gd name="csY34" fmla="*/ 4146357 h 4146357"/>
              <a:gd name="csX35" fmla="*/ 2204675 w 10866494"/>
              <a:gd name="csY35" fmla="*/ 4146357 h 4146357"/>
              <a:gd name="csX36" fmla="*/ 1526313 w 10866494"/>
              <a:gd name="csY36" fmla="*/ 4146357 h 4146357"/>
              <a:gd name="csX37" fmla="*/ 644443 w 10866494"/>
              <a:gd name="csY37" fmla="*/ 4146357 h 4146357"/>
              <a:gd name="csX38" fmla="*/ 0 w 10866494"/>
              <a:gd name="csY38" fmla="*/ 4146357 h 4146357"/>
              <a:gd name="csX39" fmla="*/ 0 w 10866494"/>
              <a:gd name="csY39" fmla="*/ 4146357 h 4146357"/>
              <a:gd name="csX40" fmla="*/ 0 w 10866494"/>
              <a:gd name="csY40" fmla="*/ 3489853 h 4146357"/>
              <a:gd name="csX41" fmla="*/ 0 w 10866494"/>
              <a:gd name="csY41" fmla="*/ 2902455 h 4146357"/>
              <a:gd name="csX42" fmla="*/ 0 w 10866494"/>
              <a:gd name="csY42" fmla="*/ 2245951 h 4146357"/>
              <a:gd name="csX43" fmla="*/ 0 w 10866494"/>
              <a:gd name="csY43" fmla="*/ 1520341 h 4146357"/>
              <a:gd name="csX44" fmla="*/ 0 w 10866494"/>
              <a:gd name="csY44" fmla="*/ 691073 h 4146357"/>
              <a:gd name="csX45" fmla="*/ 691073 w 10866494"/>
              <a:gd name="csY45" fmla="*/ 0 h 41463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0866494" h="4146357" fill="none" extrusionOk="0">
                <a:moveTo>
                  <a:pt x="691073" y="0"/>
                </a:moveTo>
                <a:cubicBezTo>
                  <a:pt x="869844" y="11827"/>
                  <a:pt x="1059175" y="29397"/>
                  <a:pt x="1369434" y="0"/>
                </a:cubicBezTo>
                <a:cubicBezTo>
                  <a:pt x="1679693" y="-29397"/>
                  <a:pt x="1589484" y="14670"/>
                  <a:pt x="1742533" y="0"/>
                </a:cubicBezTo>
                <a:cubicBezTo>
                  <a:pt x="1895582" y="-14670"/>
                  <a:pt x="1985772" y="-2609"/>
                  <a:pt x="2115632" y="0"/>
                </a:cubicBezTo>
                <a:cubicBezTo>
                  <a:pt x="2245492" y="2609"/>
                  <a:pt x="2650954" y="27042"/>
                  <a:pt x="2793993" y="0"/>
                </a:cubicBezTo>
                <a:cubicBezTo>
                  <a:pt x="2937032" y="-27042"/>
                  <a:pt x="3035399" y="-7816"/>
                  <a:pt x="3167092" y="0"/>
                </a:cubicBezTo>
                <a:cubicBezTo>
                  <a:pt x="3298785" y="7816"/>
                  <a:pt x="3586098" y="6898"/>
                  <a:pt x="3743699" y="0"/>
                </a:cubicBezTo>
                <a:cubicBezTo>
                  <a:pt x="3901300" y="-6898"/>
                  <a:pt x="3974688" y="2323"/>
                  <a:pt x="4116798" y="0"/>
                </a:cubicBezTo>
                <a:cubicBezTo>
                  <a:pt x="4258908" y="-2323"/>
                  <a:pt x="4428732" y="-5445"/>
                  <a:pt x="4591651" y="0"/>
                </a:cubicBezTo>
                <a:cubicBezTo>
                  <a:pt x="4754570" y="5445"/>
                  <a:pt x="4940635" y="13081"/>
                  <a:pt x="5168258" y="0"/>
                </a:cubicBezTo>
                <a:cubicBezTo>
                  <a:pt x="5395881" y="-13081"/>
                  <a:pt x="5505869" y="1679"/>
                  <a:pt x="5643111" y="0"/>
                </a:cubicBezTo>
                <a:cubicBezTo>
                  <a:pt x="5780353" y="-1679"/>
                  <a:pt x="6109753" y="36848"/>
                  <a:pt x="6524981" y="0"/>
                </a:cubicBezTo>
                <a:cubicBezTo>
                  <a:pt x="6940209" y="-36848"/>
                  <a:pt x="6855751" y="-20881"/>
                  <a:pt x="6999834" y="0"/>
                </a:cubicBezTo>
                <a:cubicBezTo>
                  <a:pt x="7143917" y="20881"/>
                  <a:pt x="7243099" y="11454"/>
                  <a:pt x="7474687" y="0"/>
                </a:cubicBezTo>
                <a:cubicBezTo>
                  <a:pt x="7706275" y="-11454"/>
                  <a:pt x="7923006" y="-13590"/>
                  <a:pt x="8051294" y="0"/>
                </a:cubicBezTo>
                <a:cubicBezTo>
                  <a:pt x="8179582" y="13590"/>
                  <a:pt x="8488854" y="-14354"/>
                  <a:pt x="8831410" y="0"/>
                </a:cubicBezTo>
                <a:cubicBezTo>
                  <a:pt x="9173966" y="14354"/>
                  <a:pt x="9304909" y="-14592"/>
                  <a:pt x="9509771" y="0"/>
                </a:cubicBezTo>
                <a:cubicBezTo>
                  <a:pt x="9714633" y="14592"/>
                  <a:pt x="9884415" y="-8003"/>
                  <a:pt x="10188133" y="0"/>
                </a:cubicBezTo>
                <a:cubicBezTo>
                  <a:pt x="10491851" y="8003"/>
                  <a:pt x="10590925" y="-25104"/>
                  <a:pt x="10866494" y="0"/>
                </a:cubicBezTo>
                <a:lnTo>
                  <a:pt x="10866494" y="0"/>
                </a:lnTo>
                <a:cubicBezTo>
                  <a:pt x="10891063" y="282773"/>
                  <a:pt x="10860056" y="429301"/>
                  <a:pt x="10866494" y="760162"/>
                </a:cubicBezTo>
                <a:cubicBezTo>
                  <a:pt x="10872932" y="1091023"/>
                  <a:pt x="10872726" y="1139211"/>
                  <a:pt x="10866494" y="1485772"/>
                </a:cubicBezTo>
                <a:cubicBezTo>
                  <a:pt x="10860263" y="1832333"/>
                  <a:pt x="10873608" y="1916696"/>
                  <a:pt x="10866494" y="2107723"/>
                </a:cubicBezTo>
                <a:cubicBezTo>
                  <a:pt x="10859380" y="2298750"/>
                  <a:pt x="10919020" y="3098379"/>
                  <a:pt x="10866494" y="3455284"/>
                </a:cubicBezTo>
                <a:cubicBezTo>
                  <a:pt x="10909593" y="3831337"/>
                  <a:pt x="10530228" y="4096016"/>
                  <a:pt x="10175421" y="4146357"/>
                </a:cubicBezTo>
                <a:cubicBezTo>
                  <a:pt x="9794783" y="4108383"/>
                  <a:pt x="9668721" y="4144939"/>
                  <a:pt x="9395305" y="4146357"/>
                </a:cubicBezTo>
                <a:cubicBezTo>
                  <a:pt x="9121889" y="4147775"/>
                  <a:pt x="8855284" y="4130431"/>
                  <a:pt x="8513436" y="4146357"/>
                </a:cubicBezTo>
                <a:cubicBezTo>
                  <a:pt x="8171588" y="4162283"/>
                  <a:pt x="7994383" y="4115000"/>
                  <a:pt x="7835074" y="4146357"/>
                </a:cubicBezTo>
                <a:cubicBezTo>
                  <a:pt x="7675765" y="4177714"/>
                  <a:pt x="7410370" y="4140095"/>
                  <a:pt x="7054959" y="4146357"/>
                </a:cubicBezTo>
                <a:cubicBezTo>
                  <a:pt x="6699549" y="4152619"/>
                  <a:pt x="6563397" y="4159182"/>
                  <a:pt x="6376597" y="4146357"/>
                </a:cubicBezTo>
                <a:cubicBezTo>
                  <a:pt x="6189797" y="4133532"/>
                  <a:pt x="5998741" y="4157097"/>
                  <a:pt x="5799990" y="4146357"/>
                </a:cubicBezTo>
                <a:cubicBezTo>
                  <a:pt x="5601239" y="4135617"/>
                  <a:pt x="5158703" y="4176267"/>
                  <a:pt x="4918120" y="4146357"/>
                </a:cubicBezTo>
                <a:cubicBezTo>
                  <a:pt x="4677537" y="4116448"/>
                  <a:pt x="4268840" y="4126529"/>
                  <a:pt x="4036250" y="4146357"/>
                </a:cubicBezTo>
                <a:cubicBezTo>
                  <a:pt x="3803660" y="4166186"/>
                  <a:pt x="3716395" y="4142722"/>
                  <a:pt x="3561397" y="4146357"/>
                </a:cubicBezTo>
                <a:cubicBezTo>
                  <a:pt x="3406399" y="4149992"/>
                  <a:pt x="3139707" y="4121912"/>
                  <a:pt x="2984790" y="4146357"/>
                </a:cubicBezTo>
                <a:cubicBezTo>
                  <a:pt x="2829873" y="4170802"/>
                  <a:pt x="2377155" y="4179430"/>
                  <a:pt x="2204675" y="4146357"/>
                </a:cubicBezTo>
                <a:cubicBezTo>
                  <a:pt x="2032196" y="4113284"/>
                  <a:pt x="1803939" y="4146708"/>
                  <a:pt x="1526313" y="4146357"/>
                </a:cubicBezTo>
                <a:cubicBezTo>
                  <a:pt x="1248687" y="4146006"/>
                  <a:pt x="1020451" y="4166197"/>
                  <a:pt x="644443" y="4146357"/>
                </a:cubicBezTo>
                <a:cubicBezTo>
                  <a:pt x="268435" y="4126518"/>
                  <a:pt x="269005" y="4131240"/>
                  <a:pt x="0" y="4146357"/>
                </a:cubicBezTo>
                <a:lnTo>
                  <a:pt x="0" y="4146357"/>
                </a:lnTo>
                <a:cubicBezTo>
                  <a:pt x="12722" y="3917874"/>
                  <a:pt x="24821" y="3720934"/>
                  <a:pt x="0" y="3489853"/>
                </a:cubicBezTo>
                <a:cubicBezTo>
                  <a:pt x="-24821" y="3258772"/>
                  <a:pt x="-13148" y="3102208"/>
                  <a:pt x="0" y="2902455"/>
                </a:cubicBezTo>
                <a:cubicBezTo>
                  <a:pt x="13148" y="2702702"/>
                  <a:pt x="-14655" y="2500292"/>
                  <a:pt x="0" y="2245951"/>
                </a:cubicBezTo>
                <a:cubicBezTo>
                  <a:pt x="14655" y="1991610"/>
                  <a:pt x="-11623" y="1719249"/>
                  <a:pt x="0" y="1520341"/>
                </a:cubicBezTo>
                <a:cubicBezTo>
                  <a:pt x="11623" y="1321433"/>
                  <a:pt x="8976" y="887251"/>
                  <a:pt x="0" y="691073"/>
                </a:cubicBezTo>
                <a:cubicBezTo>
                  <a:pt x="81674" y="283424"/>
                  <a:pt x="367128" y="-18713"/>
                  <a:pt x="691073" y="0"/>
                </a:cubicBezTo>
                <a:close/>
              </a:path>
              <a:path w="10866494" h="4146357" stroke="0" extrusionOk="0">
                <a:moveTo>
                  <a:pt x="691073" y="0"/>
                </a:moveTo>
                <a:cubicBezTo>
                  <a:pt x="807272" y="14002"/>
                  <a:pt x="926110" y="-13321"/>
                  <a:pt x="1064172" y="0"/>
                </a:cubicBezTo>
                <a:cubicBezTo>
                  <a:pt x="1202234" y="13321"/>
                  <a:pt x="1568878" y="-17683"/>
                  <a:pt x="1742533" y="0"/>
                </a:cubicBezTo>
                <a:cubicBezTo>
                  <a:pt x="1916188" y="17683"/>
                  <a:pt x="2040092" y="-6490"/>
                  <a:pt x="2319140" y="0"/>
                </a:cubicBezTo>
                <a:cubicBezTo>
                  <a:pt x="2598188" y="6490"/>
                  <a:pt x="2579896" y="-11464"/>
                  <a:pt x="2692239" y="0"/>
                </a:cubicBezTo>
                <a:cubicBezTo>
                  <a:pt x="2804582" y="11464"/>
                  <a:pt x="3020583" y="-14474"/>
                  <a:pt x="3268846" y="0"/>
                </a:cubicBezTo>
                <a:cubicBezTo>
                  <a:pt x="3517109" y="14474"/>
                  <a:pt x="3613924" y="7741"/>
                  <a:pt x="3743699" y="0"/>
                </a:cubicBezTo>
                <a:cubicBezTo>
                  <a:pt x="3873474" y="-7741"/>
                  <a:pt x="3974623" y="13716"/>
                  <a:pt x="4116798" y="0"/>
                </a:cubicBezTo>
                <a:cubicBezTo>
                  <a:pt x="4258973" y="-13716"/>
                  <a:pt x="4500318" y="-11580"/>
                  <a:pt x="4693405" y="0"/>
                </a:cubicBezTo>
                <a:cubicBezTo>
                  <a:pt x="4886492" y="11580"/>
                  <a:pt x="4940576" y="-7743"/>
                  <a:pt x="5066504" y="0"/>
                </a:cubicBezTo>
                <a:cubicBezTo>
                  <a:pt x="5192432" y="7743"/>
                  <a:pt x="5425197" y="-17258"/>
                  <a:pt x="5744865" y="0"/>
                </a:cubicBezTo>
                <a:cubicBezTo>
                  <a:pt x="6064533" y="17258"/>
                  <a:pt x="6036411" y="-16092"/>
                  <a:pt x="6219718" y="0"/>
                </a:cubicBezTo>
                <a:cubicBezTo>
                  <a:pt x="6403025" y="16092"/>
                  <a:pt x="6785899" y="-29064"/>
                  <a:pt x="6999834" y="0"/>
                </a:cubicBezTo>
                <a:cubicBezTo>
                  <a:pt x="7213769" y="29064"/>
                  <a:pt x="7608357" y="41558"/>
                  <a:pt x="7881704" y="0"/>
                </a:cubicBezTo>
                <a:cubicBezTo>
                  <a:pt x="8155051" y="-41558"/>
                  <a:pt x="8329175" y="-11753"/>
                  <a:pt x="8560065" y="0"/>
                </a:cubicBezTo>
                <a:cubicBezTo>
                  <a:pt x="8790955" y="11753"/>
                  <a:pt x="9001354" y="4681"/>
                  <a:pt x="9441935" y="0"/>
                </a:cubicBezTo>
                <a:cubicBezTo>
                  <a:pt x="9882516" y="-4681"/>
                  <a:pt x="9786783" y="6362"/>
                  <a:pt x="10018542" y="0"/>
                </a:cubicBezTo>
                <a:cubicBezTo>
                  <a:pt x="10250301" y="-6362"/>
                  <a:pt x="10490905" y="36575"/>
                  <a:pt x="10866494" y="0"/>
                </a:cubicBezTo>
                <a:lnTo>
                  <a:pt x="10866494" y="0"/>
                </a:lnTo>
                <a:cubicBezTo>
                  <a:pt x="10892408" y="218885"/>
                  <a:pt x="10885833" y="421748"/>
                  <a:pt x="10866494" y="587398"/>
                </a:cubicBezTo>
                <a:cubicBezTo>
                  <a:pt x="10847155" y="753048"/>
                  <a:pt x="10841157" y="1187347"/>
                  <a:pt x="10866494" y="1347561"/>
                </a:cubicBezTo>
                <a:cubicBezTo>
                  <a:pt x="10891831" y="1507775"/>
                  <a:pt x="10881743" y="1852575"/>
                  <a:pt x="10866494" y="2107723"/>
                </a:cubicBezTo>
                <a:cubicBezTo>
                  <a:pt x="10851245" y="2362871"/>
                  <a:pt x="10892785" y="2449819"/>
                  <a:pt x="10866494" y="2729674"/>
                </a:cubicBezTo>
                <a:cubicBezTo>
                  <a:pt x="10840203" y="3009529"/>
                  <a:pt x="10889208" y="3206318"/>
                  <a:pt x="10866494" y="3455284"/>
                </a:cubicBezTo>
                <a:cubicBezTo>
                  <a:pt x="10857004" y="3909961"/>
                  <a:pt x="10539416" y="4095172"/>
                  <a:pt x="10175421" y="4146357"/>
                </a:cubicBezTo>
                <a:cubicBezTo>
                  <a:pt x="9789858" y="4180005"/>
                  <a:pt x="9552834" y="4110000"/>
                  <a:pt x="9293551" y="4146357"/>
                </a:cubicBezTo>
                <a:cubicBezTo>
                  <a:pt x="9034268" y="4182715"/>
                  <a:pt x="8921175" y="4164465"/>
                  <a:pt x="8818698" y="4146357"/>
                </a:cubicBezTo>
                <a:cubicBezTo>
                  <a:pt x="8716221" y="4128249"/>
                  <a:pt x="8376157" y="4154031"/>
                  <a:pt x="7936828" y="4146357"/>
                </a:cubicBezTo>
                <a:cubicBezTo>
                  <a:pt x="7497499" y="4138684"/>
                  <a:pt x="7597944" y="4170393"/>
                  <a:pt x="7360221" y="4146357"/>
                </a:cubicBezTo>
                <a:cubicBezTo>
                  <a:pt x="7122498" y="4122321"/>
                  <a:pt x="6885909" y="4139077"/>
                  <a:pt x="6478351" y="4146357"/>
                </a:cubicBezTo>
                <a:cubicBezTo>
                  <a:pt x="6070793" y="4153638"/>
                  <a:pt x="6146203" y="4126250"/>
                  <a:pt x="6003498" y="4146357"/>
                </a:cubicBezTo>
                <a:cubicBezTo>
                  <a:pt x="5860793" y="4166464"/>
                  <a:pt x="5770500" y="4148329"/>
                  <a:pt x="5630400" y="4146357"/>
                </a:cubicBezTo>
                <a:cubicBezTo>
                  <a:pt x="5490300" y="4144385"/>
                  <a:pt x="5054308" y="4132025"/>
                  <a:pt x="4850284" y="4146357"/>
                </a:cubicBezTo>
                <a:cubicBezTo>
                  <a:pt x="4646260" y="4160689"/>
                  <a:pt x="4222217" y="4143472"/>
                  <a:pt x="3968414" y="4146357"/>
                </a:cubicBezTo>
                <a:cubicBezTo>
                  <a:pt x="3714611" y="4149243"/>
                  <a:pt x="3629185" y="4165028"/>
                  <a:pt x="3493561" y="4146357"/>
                </a:cubicBezTo>
                <a:cubicBezTo>
                  <a:pt x="3357937" y="4127686"/>
                  <a:pt x="3208220" y="4152433"/>
                  <a:pt x="3120462" y="4146357"/>
                </a:cubicBezTo>
                <a:cubicBezTo>
                  <a:pt x="3032704" y="4140281"/>
                  <a:pt x="2847616" y="4131548"/>
                  <a:pt x="2747364" y="4146357"/>
                </a:cubicBezTo>
                <a:cubicBezTo>
                  <a:pt x="2647112" y="4161166"/>
                  <a:pt x="2235587" y="4144178"/>
                  <a:pt x="2069002" y="4146357"/>
                </a:cubicBezTo>
                <a:cubicBezTo>
                  <a:pt x="1902417" y="4148536"/>
                  <a:pt x="1683757" y="4161050"/>
                  <a:pt x="1492395" y="4146357"/>
                </a:cubicBezTo>
                <a:cubicBezTo>
                  <a:pt x="1301033" y="4131664"/>
                  <a:pt x="1020761" y="4118576"/>
                  <a:pt x="814034" y="4146357"/>
                </a:cubicBezTo>
                <a:cubicBezTo>
                  <a:pt x="607307" y="4174138"/>
                  <a:pt x="383392" y="4106731"/>
                  <a:pt x="0" y="4146357"/>
                </a:cubicBezTo>
                <a:lnTo>
                  <a:pt x="0" y="4146357"/>
                </a:lnTo>
                <a:cubicBezTo>
                  <a:pt x="13337" y="3923300"/>
                  <a:pt x="-4536" y="3750720"/>
                  <a:pt x="0" y="3558959"/>
                </a:cubicBezTo>
                <a:cubicBezTo>
                  <a:pt x="4536" y="3367198"/>
                  <a:pt x="-32155" y="3189900"/>
                  <a:pt x="0" y="2833349"/>
                </a:cubicBezTo>
                <a:cubicBezTo>
                  <a:pt x="32155" y="2476798"/>
                  <a:pt x="11377" y="2350633"/>
                  <a:pt x="0" y="2176845"/>
                </a:cubicBezTo>
                <a:cubicBezTo>
                  <a:pt x="-11377" y="2003057"/>
                  <a:pt x="9214" y="1840946"/>
                  <a:pt x="0" y="1589447"/>
                </a:cubicBezTo>
                <a:cubicBezTo>
                  <a:pt x="-9214" y="1337948"/>
                  <a:pt x="25762" y="996323"/>
                  <a:pt x="0" y="691073"/>
                </a:cubicBezTo>
                <a:cubicBezTo>
                  <a:pt x="-5792" y="331709"/>
                  <a:pt x="299007" y="838"/>
                  <a:pt x="69107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4"/>
          <a:stretch>
            <a:fillRect/>
          </a:stretch>
        </p:blipFill>
        <p:spPr>
          <a:xfrm>
            <a:off x="0" y="5907024"/>
            <a:ext cx="12192000" cy="950976"/>
          </a:xfrm>
          <a:prstGeom prst="rect">
            <a:avLst/>
          </a:prstGeom>
        </p:spPr>
      </p:pic>
      <p:sp>
        <p:nvSpPr>
          <p:cNvPr id="15" name="TextBox 14">
            <a:extLst>
              <a:ext uri="{FF2B5EF4-FFF2-40B4-BE49-F238E27FC236}">
                <a16:creationId xmlns:a16="http://schemas.microsoft.com/office/drawing/2014/main" id="{9C2A888D-D109-16EC-5406-B7649999D934}"/>
              </a:ext>
            </a:extLst>
          </p:cNvPr>
          <p:cNvSpPr txBox="1"/>
          <p:nvPr/>
        </p:nvSpPr>
        <p:spPr>
          <a:xfrm>
            <a:off x="2032489" y="741804"/>
            <a:ext cx="8394095" cy="630942"/>
          </a:xfrm>
          <a:prstGeom prst="rect">
            <a:avLst/>
          </a:prstGeom>
          <a:noFill/>
        </p:spPr>
        <p:txBody>
          <a:bodyPr wrap="square" rtlCol="0">
            <a:spAutoFit/>
          </a:bodyPr>
          <a:lstStyle/>
          <a:p>
            <a:pPr algn="ctr"/>
            <a:r>
              <a:rPr lang="en-US" sz="3500" b="1" dirty="0" err="1">
                <a:ln w="0"/>
                <a:latin typeface="+mj-lt"/>
              </a:rPr>
              <a:t>Thứ</a:t>
            </a:r>
            <a:r>
              <a:rPr lang="en-US" sz="3500" b="1" dirty="0">
                <a:ln w="0"/>
                <a:latin typeface="+mj-lt"/>
              </a:rPr>
              <a:t> …….. </a:t>
            </a:r>
            <a:r>
              <a:rPr lang="en-US" sz="3500" b="1" dirty="0" err="1">
                <a:ln w="0"/>
                <a:latin typeface="+mj-lt"/>
              </a:rPr>
              <a:t>ngày</a:t>
            </a:r>
            <a:r>
              <a:rPr lang="en-US" sz="3500" b="1" dirty="0">
                <a:ln w="0"/>
                <a:latin typeface="+mj-lt"/>
              </a:rPr>
              <a:t> ....... </a:t>
            </a:r>
            <a:r>
              <a:rPr lang="en-US" sz="3500" b="1" dirty="0" err="1">
                <a:ln w="0"/>
                <a:latin typeface="+mj-lt"/>
              </a:rPr>
              <a:t>tháng</a:t>
            </a:r>
            <a:r>
              <a:rPr lang="en-US" sz="3500" b="1" dirty="0">
                <a:ln w="0"/>
                <a:latin typeface="+mj-lt"/>
              </a:rPr>
              <a:t>….</a:t>
            </a:r>
            <a:r>
              <a:rPr lang="en-US" sz="3500" b="1" dirty="0" err="1">
                <a:ln w="0"/>
                <a:latin typeface="+mj-lt"/>
              </a:rPr>
              <a:t>năm</a:t>
            </a:r>
            <a:r>
              <a:rPr lang="en-US" sz="3500" b="1" dirty="0">
                <a:ln w="0"/>
                <a:latin typeface="+mj-lt"/>
              </a:rPr>
              <a:t>.....</a:t>
            </a:r>
            <a:endParaRPr lang="en-US" sz="3500" b="1" dirty="0">
              <a:latin typeface="+mj-lt"/>
            </a:endParaRPr>
          </a:p>
        </p:txBody>
      </p:sp>
      <p:pic>
        <p:nvPicPr>
          <p:cNvPr id="8" name="Picture 7">
            <a:extLst>
              <a:ext uri="{FF2B5EF4-FFF2-40B4-BE49-F238E27FC236}">
                <a16:creationId xmlns:a16="http://schemas.microsoft.com/office/drawing/2014/main" id="{75EC878F-AE8D-C073-75BE-8C13EB1530D7}"/>
              </a:ext>
            </a:extLst>
          </p:cNvPr>
          <p:cNvPicPr>
            <a:picLocks noChangeAspect="1"/>
          </p:cNvPicPr>
          <p:nvPr/>
        </p:nvPicPr>
        <p:blipFill>
          <a:blip r:embed="rId5"/>
          <a:stretch>
            <a:fillRect/>
          </a:stretch>
        </p:blipFill>
        <p:spPr>
          <a:xfrm>
            <a:off x="2124424" y="1766059"/>
            <a:ext cx="8730229" cy="2816596"/>
          </a:xfrm>
          <a:prstGeom prst="rect">
            <a:avLst/>
          </a:prstGeom>
        </p:spPr>
      </p:pic>
    </p:spTree>
    <p:extLst>
      <p:ext uri="{BB962C8B-B14F-4D97-AF65-F5344CB8AC3E}">
        <p14:creationId xmlns:p14="http://schemas.microsoft.com/office/powerpoint/2010/main" val="21975233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2"/>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2"/>
          <a:srcRect/>
          <a:stretch>
            <a:fillRect/>
          </a:stretch>
        </p:blipFill>
        <p:spPr>
          <a:xfrm>
            <a:off x="-658695" y="5660985"/>
            <a:ext cx="3647787" cy="209291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152" l="0" r="100000">
                        <a14:foregroundMark x1="5910" y1="32485" x2="5910" y2="32485"/>
                        <a14:foregroundMark x1="31053" y1="7232" x2="31053" y2="7232"/>
                        <a14:foregroundMark x1="10852" y1="30020" x2="10852" y2="30020"/>
                        <a14:foregroundMark x1="25860" y1="7232" x2="35960" y2="8323"/>
                        <a14:foregroundMark x1="52471" y1="28889" x2="52471" y2="28889"/>
                        <a14:foregroundMark x1="56877" y1="90020" x2="56877" y2="90020"/>
                        <a14:foregroundMark x1="56877" y1="87232" x2="57128" y2="90828"/>
                        <a14:foregroundMark x1="52471" y1="28040" x2="54191" y2="32485"/>
                      </a14:backgroundRemoval>
                    </a14:imgEffect>
                  </a14:imgLayer>
                </a14:imgProps>
              </a:ext>
              <a:ext uri="{28A0092B-C50C-407E-A947-70E740481C1C}">
                <a14:useLocalDpi xmlns:a14="http://schemas.microsoft.com/office/drawing/2010/main" val="0"/>
              </a:ext>
            </a:extLst>
          </a:blip>
          <a:stretch>
            <a:fillRect/>
          </a:stretch>
        </p:blipFill>
        <p:spPr>
          <a:xfrm>
            <a:off x="-506295" y="-1464337"/>
            <a:ext cx="13774214" cy="9542091"/>
          </a:xfrm>
          <a:prstGeom prst="rect">
            <a:avLst/>
          </a:prstGeom>
        </p:spPr>
      </p:pic>
      <p:sp>
        <p:nvSpPr>
          <p:cNvPr id="14" name="TextBox 13">
            <a:extLst>
              <a:ext uri="{FF2B5EF4-FFF2-40B4-BE49-F238E27FC236}">
                <a16:creationId xmlns:a16="http://schemas.microsoft.com/office/drawing/2014/main" id="{E7C3AC10-EB66-ACE7-A738-08F3FB0788F5}"/>
              </a:ext>
            </a:extLst>
          </p:cNvPr>
          <p:cNvSpPr txBox="1"/>
          <p:nvPr/>
        </p:nvSpPr>
        <p:spPr>
          <a:xfrm>
            <a:off x="718082" y="2742327"/>
            <a:ext cx="5613270" cy="3046988"/>
          </a:xfrm>
          <a:prstGeom prst="rect">
            <a:avLst/>
          </a:prstGeom>
          <a:noFill/>
        </p:spPr>
        <p:txBody>
          <a:bodyPr wrap="square">
            <a:spAutoFit/>
          </a:bodyPr>
          <a:lstStyle/>
          <a:p>
            <a:pPr algn="ctr">
              <a:defRPr/>
            </a:pPr>
            <a:r>
              <a:rPr lang="vi-VN" sz="4800" b="1" dirty="0">
                <a:ln w="28575">
                  <a:solidFill>
                    <a:schemeClr val="tx1"/>
                  </a:solidFill>
                  <a:prstDash val="solid"/>
                </a:ln>
                <a:solidFill>
                  <a:srgbClr val="002060"/>
                </a:solidFill>
                <a:effectLst>
                  <a:innerShdw blurRad="63500" dist="50800" dir="5400000">
                    <a:prstClr val="black">
                      <a:alpha val="50000"/>
                    </a:prstClr>
                  </a:innerShdw>
                </a:effectLst>
                <a:ea typeface="LNTH-LuoLuoNotangYuanTi 1" pitchFamily="2" charset="-128"/>
                <a:cs typeface="Arial" panose="020B0604020202020204" pitchFamily="34" charset="0"/>
              </a:rPr>
              <a:t>Đọc câu chuyện về một người làm việc trong lĩnh vực nghệ thuật.</a:t>
            </a:r>
            <a:endParaRPr lang="en-US" sz="4800" b="1" dirty="0">
              <a:ln w="28575">
                <a:solidFill>
                  <a:schemeClr val="tx1"/>
                </a:solidFill>
                <a:prstDash val="solid"/>
              </a:ln>
              <a:solidFill>
                <a:srgbClr val="002060"/>
              </a:solidFill>
              <a:effectLst>
                <a:innerShdw blurRad="63500" dist="50800" dir="5400000">
                  <a:prstClr val="black">
                    <a:alpha val="50000"/>
                  </a:prstClr>
                </a:innerShdw>
              </a:effectLst>
              <a:latin typeface="Arial" panose="020B0604020202020204" pitchFamily="34" charset="0"/>
              <a:ea typeface="LNTH-LuoLuoNotangYuanTi 1" pitchFamily="2" charset="-128"/>
              <a:cs typeface="Arial" panose="020B0604020202020204" pitchFamily="34" charset="0"/>
            </a:endParaRPr>
          </a:p>
        </p:txBody>
      </p:sp>
    </p:spTree>
    <p:extLst>
      <p:ext uri="{BB962C8B-B14F-4D97-AF65-F5344CB8AC3E}">
        <p14:creationId xmlns:p14="http://schemas.microsoft.com/office/powerpoint/2010/main" val="9343462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wipe(down)">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sX0" fmla="*/ 1039813 w 11761809"/>
              <a:gd name="csY0" fmla="*/ 0 h 6238755"/>
              <a:gd name="csX1" fmla="*/ 1709938 w 11761809"/>
              <a:gd name="csY1" fmla="*/ 0 h 6238755"/>
              <a:gd name="csX2" fmla="*/ 2165623 w 11761809"/>
              <a:gd name="csY2" fmla="*/ 0 h 6238755"/>
              <a:gd name="csX3" fmla="*/ 2728527 w 11761809"/>
              <a:gd name="csY3" fmla="*/ 0 h 6238755"/>
              <a:gd name="csX4" fmla="*/ 3505872 w 11761809"/>
              <a:gd name="csY4" fmla="*/ 0 h 6238755"/>
              <a:gd name="csX5" fmla="*/ 4175997 w 11761809"/>
              <a:gd name="csY5" fmla="*/ 0 h 6238755"/>
              <a:gd name="csX6" fmla="*/ 4846122 w 11761809"/>
              <a:gd name="csY6" fmla="*/ 0 h 6238755"/>
              <a:gd name="csX7" fmla="*/ 5194586 w 11761809"/>
              <a:gd name="csY7" fmla="*/ 0 h 6238755"/>
              <a:gd name="csX8" fmla="*/ 6079151 w 11761809"/>
              <a:gd name="csY8" fmla="*/ 0 h 6238755"/>
              <a:gd name="csX9" fmla="*/ 6427616 w 11761809"/>
              <a:gd name="csY9" fmla="*/ 0 h 6238755"/>
              <a:gd name="csX10" fmla="*/ 6776081 w 11761809"/>
              <a:gd name="csY10" fmla="*/ 0 h 6238755"/>
              <a:gd name="csX11" fmla="*/ 7124546 w 11761809"/>
              <a:gd name="csY11" fmla="*/ 0 h 6238755"/>
              <a:gd name="csX12" fmla="*/ 7473011 w 11761809"/>
              <a:gd name="csY12" fmla="*/ 0 h 6238755"/>
              <a:gd name="csX13" fmla="*/ 7928695 w 11761809"/>
              <a:gd name="csY13" fmla="*/ 0 h 6238755"/>
              <a:gd name="csX14" fmla="*/ 8706040 w 11761809"/>
              <a:gd name="csY14" fmla="*/ 0 h 6238755"/>
              <a:gd name="csX15" fmla="*/ 9483385 w 11761809"/>
              <a:gd name="csY15" fmla="*/ 0 h 6238755"/>
              <a:gd name="csX16" fmla="*/ 10367950 w 11761809"/>
              <a:gd name="csY16" fmla="*/ 0 h 6238755"/>
              <a:gd name="csX17" fmla="*/ 11038074 w 11761809"/>
              <a:gd name="csY17" fmla="*/ 0 h 6238755"/>
              <a:gd name="csX18" fmla="*/ 11761809 w 11761809"/>
              <a:gd name="csY18" fmla="*/ 0 h 6238755"/>
              <a:gd name="csX19" fmla="*/ 11761809 w 11761809"/>
              <a:gd name="csY19" fmla="*/ 0 h 6238755"/>
              <a:gd name="csX20" fmla="*/ 11761809 w 11761809"/>
              <a:gd name="csY20" fmla="*/ 753847 h 6238755"/>
              <a:gd name="csX21" fmla="*/ 11761809 w 11761809"/>
              <a:gd name="csY21" fmla="*/ 1507693 h 6238755"/>
              <a:gd name="csX22" fmla="*/ 11761809 w 11761809"/>
              <a:gd name="csY22" fmla="*/ 2261540 h 6238755"/>
              <a:gd name="csX23" fmla="*/ 11761809 w 11761809"/>
              <a:gd name="csY23" fmla="*/ 2807429 h 6238755"/>
              <a:gd name="csX24" fmla="*/ 11761809 w 11761809"/>
              <a:gd name="csY24" fmla="*/ 3405307 h 6238755"/>
              <a:gd name="csX25" fmla="*/ 11761809 w 11761809"/>
              <a:gd name="csY25" fmla="*/ 4107164 h 6238755"/>
              <a:gd name="csX26" fmla="*/ 11761809 w 11761809"/>
              <a:gd name="csY26" fmla="*/ 5198942 h 6238755"/>
              <a:gd name="csX27" fmla="*/ 10721996 w 11761809"/>
              <a:gd name="csY27" fmla="*/ 6238755 h 6238755"/>
              <a:gd name="csX28" fmla="*/ 9837431 w 11761809"/>
              <a:gd name="csY28" fmla="*/ 6238755 h 6238755"/>
              <a:gd name="csX29" fmla="*/ 9488966 w 11761809"/>
              <a:gd name="csY29" fmla="*/ 6238755 h 6238755"/>
              <a:gd name="csX30" fmla="*/ 9033282 w 11761809"/>
              <a:gd name="csY30" fmla="*/ 6238755 h 6238755"/>
              <a:gd name="csX31" fmla="*/ 8684817 w 11761809"/>
              <a:gd name="csY31" fmla="*/ 6238755 h 6238755"/>
              <a:gd name="csX32" fmla="*/ 8014692 w 11761809"/>
              <a:gd name="csY32" fmla="*/ 6238755 h 6238755"/>
              <a:gd name="csX33" fmla="*/ 7451787 w 11761809"/>
              <a:gd name="csY33" fmla="*/ 6238755 h 6238755"/>
              <a:gd name="csX34" fmla="*/ 6567223 w 11761809"/>
              <a:gd name="csY34" fmla="*/ 6238755 h 6238755"/>
              <a:gd name="csX35" fmla="*/ 6111538 w 11761809"/>
              <a:gd name="csY35" fmla="*/ 6238755 h 6238755"/>
              <a:gd name="csX36" fmla="*/ 5655853 w 11761809"/>
              <a:gd name="csY36" fmla="*/ 6238755 h 6238755"/>
              <a:gd name="csX37" fmla="*/ 5092948 w 11761809"/>
              <a:gd name="csY37" fmla="*/ 6238755 h 6238755"/>
              <a:gd name="csX38" fmla="*/ 4315603 w 11761809"/>
              <a:gd name="csY38" fmla="*/ 6238755 h 6238755"/>
              <a:gd name="csX39" fmla="*/ 3538259 w 11761809"/>
              <a:gd name="csY39" fmla="*/ 6238755 h 6238755"/>
              <a:gd name="csX40" fmla="*/ 2975354 w 11761809"/>
              <a:gd name="csY40" fmla="*/ 6238755 h 6238755"/>
              <a:gd name="csX41" fmla="*/ 2519669 w 11761809"/>
              <a:gd name="csY41" fmla="*/ 6238755 h 6238755"/>
              <a:gd name="csX42" fmla="*/ 2063984 w 11761809"/>
              <a:gd name="csY42" fmla="*/ 6238755 h 6238755"/>
              <a:gd name="csX43" fmla="*/ 1286640 w 11761809"/>
              <a:gd name="csY43" fmla="*/ 6238755 h 6238755"/>
              <a:gd name="csX44" fmla="*/ 616515 w 11761809"/>
              <a:gd name="csY44" fmla="*/ 6238755 h 6238755"/>
              <a:gd name="csX45" fmla="*/ 0 w 11761809"/>
              <a:gd name="csY45" fmla="*/ 6238755 h 6238755"/>
              <a:gd name="csX46" fmla="*/ 0 w 11761809"/>
              <a:gd name="csY46" fmla="*/ 6238755 h 6238755"/>
              <a:gd name="csX47" fmla="*/ 0 w 11761809"/>
              <a:gd name="csY47" fmla="*/ 5692866 h 6238755"/>
              <a:gd name="csX48" fmla="*/ 0 w 11761809"/>
              <a:gd name="csY48" fmla="*/ 5042998 h 6238755"/>
              <a:gd name="csX49" fmla="*/ 0 w 11761809"/>
              <a:gd name="csY49" fmla="*/ 4497109 h 6238755"/>
              <a:gd name="csX50" fmla="*/ 0 w 11761809"/>
              <a:gd name="csY50" fmla="*/ 3847242 h 6238755"/>
              <a:gd name="csX51" fmla="*/ 0 w 11761809"/>
              <a:gd name="csY51" fmla="*/ 3249363 h 6238755"/>
              <a:gd name="csX52" fmla="*/ 0 w 11761809"/>
              <a:gd name="csY52" fmla="*/ 2547506 h 6238755"/>
              <a:gd name="csX53" fmla="*/ 0 w 11761809"/>
              <a:gd name="csY53" fmla="*/ 1793660 h 6238755"/>
              <a:gd name="csX54" fmla="*/ 0 w 11761809"/>
              <a:gd name="csY54" fmla="*/ 1039813 h 6238755"/>
              <a:gd name="csX55" fmla="*/ 1039813 w 11761809"/>
              <a:gd name="csY55" fmla="*/ 0 h 62387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AD0061E-6975-167A-CC35-34E62FD9E9CF}"/>
              </a:ext>
            </a:extLst>
          </p:cNvPr>
          <p:cNvSpPr txBox="1"/>
          <p:nvPr/>
        </p:nvSpPr>
        <p:spPr>
          <a:xfrm>
            <a:off x="1365813" y="462987"/>
            <a:ext cx="9965802" cy="120032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Đọc câu chuyện về một người làm việc trong lĩnh vực nghệ thuật.</a:t>
            </a:r>
            <a:endParaRPr lang="en-US" sz="36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96A3B43-78BB-0EE1-1938-85FF5BE3195B}"/>
              </a:ext>
            </a:extLst>
          </p:cNvPr>
          <p:cNvPicPr>
            <a:picLocks noChangeAspect="1"/>
          </p:cNvPicPr>
          <p:nvPr/>
        </p:nvPicPr>
        <p:blipFill>
          <a:blip r:embed="rId4"/>
          <a:stretch>
            <a:fillRect/>
          </a:stretch>
        </p:blipFill>
        <p:spPr>
          <a:xfrm>
            <a:off x="1786661" y="1847970"/>
            <a:ext cx="8537957" cy="4310196"/>
          </a:xfrm>
          <a:prstGeom prst="rect">
            <a:avLst/>
          </a:prstGeom>
        </p:spPr>
      </p:pic>
    </p:spTree>
    <p:extLst>
      <p:ext uri="{BB962C8B-B14F-4D97-AF65-F5344CB8AC3E}">
        <p14:creationId xmlns:p14="http://schemas.microsoft.com/office/powerpoint/2010/main" val="38205257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sX0" fmla="*/ 1039813 w 11761809"/>
              <a:gd name="csY0" fmla="*/ 0 h 6238755"/>
              <a:gd name="csX1" fmla="*/ 1709938 w 11761809"/>
              <a:gd name="csY1" fmla="*/ 0 h 6238755"/>
              <a:gd name="csX2" fmla="*/ 2165623 w 11761809"/>
              <a:gd name="csY2" fmla="*/ 0 h 6238755"/>
              <a:gd name="csX3" fmla="*/ 2728527 w 11761809"/>
              <a:gd name="csY3" fmla="*/ 0 h 6238755"/>
              <a:gd name="csX4" fmla="*/ 3505872 w 11761809"/>
              <a:gd name="csY4" fmla="*/ 0 h 6238755"/>
              <a:gd name="csX5" fmla="*/ 4175997 w 11761809"/>
              <a:gd name="csY5" fmla="*/ 0 h 6238755"/>
              <a:gd name="csX6" fmla="*/ 4846122 w 11761809"/>
              <a:gd name="csY6" fmla="*/ 0 h 6238755"/>
              <a:gd name="csX7" fmla="*/ 5194586 w 11761809"/>
              <a:gd name="csY7" fmla="*/ 0 h 6238755"/>
              <a:gd name="csX8" fmla="*/ 6079151 w 11761809"/>
              <a:gd name="csY8" fmla="*/ 0 h 6238755"/>
              <a:gd name="csX9" fmla="*/ 6427616 w 11761809"/>
              <a:gd name="csY9" fmla="*/ 0 h 6238755"/>
              <a:gd name="csX10" fmla="*/ 6776081 w 11761809"/>
              <a:gd name="csY10" fmla="*/ 0 h 6238755"/>
              <a:gd name="csX11" fmla="*/ 7124546 w 11761809"/>
              <a:gd name="csY11" fmla="*/ 0 h 6238755"/>
              <a:gd name="csX12" fmla="*/ 7473011 w 11761809"/>
              <a:gd name="csY12" fmla="*/ 0 h 6238755"/>
              <a:gd name="csX13" fmla="*/ 7928695 w 11761809"/>
              <a:gd name="csY13" fmla="*/ 0 h 6238755"/>
              <a:gd name="csX14" fmla="*/ 8706040 w 11761809"/>
              <a:gd name="csY14" fmla="*/ 0 h 6238755"/>
              <a:gd name="csX15" fmla="*/ 9483385 w 11761809"/>
              <a:gd name="csY15" fmla="*/ 0 h 6238755"/>
              <a:gd name="csX16" fmla="*/ 10367950 w 11761809"/>
              <a:gd name="csY16" fmla="*/ 0 h 6238755"/>
              <a:gd name="csX17" fmla="*/ 11038074 w 11761809"/>
              <a:gd name="csY17" fmla="*/ 0 h 6238755"/>
              <a:gd name="csX18" fmla="*/ 11761809 w 11761809"/>
              <a:gd name="csY18" fmla="*/ 0 h 6238755"/>
              <a:gd name="csX19" fmla="*/ 11761809 w 11761809"/>
              <a:gd name="csY19" fmla="*/ 0 h 6238755"/>
              <a:gd name="csX20" fmla="*/ 11761809 w 11761809"/>
              <a:gd name="csY20" fmla="*/ 753847 h 6238755"/>
              <a:gd name="csX21" fmla="*/ 11761809 w 11761809"/>
              <a:gd name="csY21" fmla="*/ 1507693 h 6238755"/>
              <a:gd name="csX22" fmla="*/ 11761809 w 11761809"/>
              <a:gd name="csY22" fmla="*/ 2261540 h 6238755"/>
              <a:gd name="csX23" fmla="*/ 11761809 w 11761809"/>
              <a:gd name="csY23" fmla="*/ 2807429 h 6238755"/>
              <a:gd name="csX24" fmla="*/ 11761809 w 11761809"/>
              <a:gd name="csY24" fmla="*/ 3405307 h 6238755"/>
              <a:gd name="csX25" fmla="*/ 11761809 w 11761809"/>
              <a:gd name="csY25" fmla="*/ 4107164 h 6238755"/>
              <a:gd name="csX26" fmla="*/ 11761809 w 11761809"/>
              <a:gd name="csY26" fmla="*/ 5198942 h 6238755"/>
              <a:gd name="csX27" fmla="*/ 10721996 w 11761809"/>
              <a:gd name="csY27" fmla="*/ 6238755 h 6238755"/>
              <a:gd name="csX28" fmla="*/ 9837431 w 11761809"/>
              <a:gd name="csY28" fmla="*/ 6238755 h 6238755"/>
              <a:gd name="csX29" fmla="*/ 9488966 w 11761809"/>
              <a:gd name="csY29" fmla="*/ 6238755 h 6238755"/>
              <a:gd name="csX30" fmla="*/ 9033282 w 11761809"/>
              <a:gd name="csY30" fmla="*/ 6238755 h 6238755"/>
              <a:gd name="csX31" fmla="*/ 8684817 w 11761809"/>
              <a:gd name="csY31" fmla="*/ 6238755 h 6238755"/>
              <a:gd name="csX32" fmla="*/ 8014692 w 11761809"/>
              <a:gd name="csY32" fmla="*/ 6238755 h 6238755"/>
              <a:gd name="csX33" fmla="*/ 7451787 w 11761809"/>
              <a:gd name="csY33" fmla="*/ 6238755 h 6238755"/>
              <a:gd name="csX34" fmla="*/ 6567223 w 11761809"/>
              <a:gd name="csY34" fmla="*/ 6238755 h 6238755"/>
              <a:gd name="csX35" fmla="*/ 6111538 w 11761809"/>
              <a:gd name="csY35" fmla="*/ 6238755 h 6238755"/>
              <a:gd name="csX36" fmla="*/ 5655853 w 11761809"/>
              <a:gd name="csY36" fmla="*/ 6238755 h 6238755"/>
              <a:gd name="csX37" fmla="*/ 5092948 w 11761809"/>
              <a:gd name="csY37" fmla="*/ 6238755 h 6238755"/>
              <a:gd name="csX38" fmla="*/ 4315603 w 11761809"/>
              <a:gd name="csY38" fmla="*/ 6238755 h 6238755"/>
              <a:gd name="csX39" fmla="*/ 3538259 w 11761809"/>
              <a:gd name="csY39" fmla="*/ 6238755 h 6238755"/>
              <a:gd name="csX40" fmla="*/ 2975354 w 11761809"/>
              <a:gd name="csY40" fmla="*/ 6238755 h 6238755"/>
              <a:gd name="csX41" fmla="*/ 2519669 w 11761809"/>
              <a:gd name="csY41" fmla="*/ 6238755 h 6238755"/>
              <a:gd name="csX42" fmla="*/ 2063984 w 11761809"/>
              <a:gd name="csY42" fmla="*/ 6238755 h 6238755"/>
              <a:gd name="csX43" fmla="*/ 1286640 w 11761809"/>
              <a:gd name="csY43" fmla="*/ 6238755 h 6238755"/>
              <a:gd name="csX44" fmla="*/ 616515 w 11761809"/>
              <a:gd name="csY44" fmla="*/ 6238755 h 6238755"/>
              <a:gd name="csX45" fmla="*/ 0 w 11761809"/>
              <a:gd name="csY45" fmla="*/ 6238755 h 6238755"/>
              <a:gd name="csX46" fmla="*/ 0 w 11761809"/>
              <a:gd name="csY46" fmla="*/ 6238755 h 6238755"/>
              <a:gd name="csX47" fmla="*/ 0 w 11761809"/>
              <a:gd name="csY47" fmla="*/ 5692866 h 6238755"/>
              <a:gd name="csX48" fmla="*/ 0 w 11761809"/>
              <a:gd name="csY48" fmla="*/ 5042998 h 6238755"/>
              <a:gd name="csX49" fmla="*/ 0 w 11761809"/>
              <a:gd name="csY49" fmla="*/ 4497109 h 6238755"/>
              <a:gd name="csX50" fmla="*/ 0 w 11761809"/>
              <a:gd name="csY50" fmla="*/ 3847242 h 6238755"/>
              <a:gd name="csX51" fmla="*/ 0 w 11761809"/>
              <a:gd name="csY51" fmla="*/ 3249363 h 6238755"/>
              <a:gd name="csX52" fmla="*/ 0 w 11761809"/>
              <a:gd name="csY52" fmla="*/ 2547506 h 6238755"/>
              <a:gd name="csX53" fmla="*/ 0 w 11761809"/>
              <a:gd name="csY53" fmla="*/ 1793660 h 6238755"/>
              <a:gd name="csX54" fmla="*/ 0 w 11761809"/>
              <a:gd name="csY54" fmla="*/ 1039813 h 6238755"/>
              <a:gd name="csX55" fmla="*/ 1039813 w 11761809"/>
              <a:gd name="csY55" fmla="*/ 0 h 62387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565720F-D837-A5C8-13C5-BBC6D2B7D1FC}"/>
              </a:ext>
            </a:extLst>
          </p:cNvPr>
          <p:cNvSpPr txBox="1"/>
          <p:nvPr/>
        </p:nvSpPr>
        <p:spPr>
          <a:xfrm>
            <a:off x="648183" y="474562"/>
            <a:ext cx="10903352" cy="6001643"/>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Trịnh Công Sơn và những dấu ấn nghệ thuật của một nhạc sĩ tài hoa</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Trịnh Công Sơn là nhạc sĩ Việt Nam hiếm hoi có sự nổi tiếng và sức ảnh hưởng vươn tầm thế giới. Được biết, khoảng 2 triệu băng đĩa nhạc của Nhạc sĩ Trịnh Công Sơn đã được bán tại Nhật Bản.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Không những vậy, ông cũng là nhạc sĩ Việt được người Nhật yêu thích nhất. Họ viết cả lời Nhật cho những ca khúc của ông để ca sĩ của họ được biểu diễn, điển hình như ca khúc Diễm xưa. Rất nhiều ca sĩ nổi tiếng ở Nhật đã hát lại ca khúc này như Tokiko Kato, Yoshimi Tendo, Aya Shimazu…</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Nhạc Trịnh Công Sơn còn thường xuyên được hát trong Kohaku Uta Gassen - chương trình Âm nhạc Đêm giao thừa thường niên của đài truyền hình quốc gia Nhật Bản NHK trước hàng triệu khán giả và hàng loạt sân khấu lớn nhỏ khác.</a:t>
            </a:r>
          </a:p>
          <a:p>
            <a:pPr algn="just"/>
            <a:r>
              <a:rPr lang="vi-VN" sz="2400" b="0" i="0" dirty="0">
                <a:solidFill>
                  <a:srgbClr val="000000"/>
                </a:solidFill>
                <a:effectLst/>
                <a:latin typeface="Cambria" panose="02040503050406030204" pitchFamily="18" charset="0"/>
                <a:ea typeface="Cambria" panose="02040503050406030204" pitchFamily="18" charset="0"/>
              </a:rPr>
              <a:t>Các trường đại học âm nhạc, văn hóa của Nhật và Việt Nam cũng liên tục thực hiện các đề tài, luận văn cao học, luận án tiến sĩ về nhạc Trịnh.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thể nói, Trịnh Công Sơn là tác giả hiếm hoi được nghiên cứu đầy đủ dưới nhiều bình diện như âm nhạc, văn hóa, ngôn ngữ, văn học… Ở mảng nào, ông cũng có đóng góp và gây dựng tầm ảnh hưởng to lớn.</a:t>
            </a:r>
          </a:p>
        </p:txBody>
      </p:sp>
    </p:spTree>
    <p:extLst>
      <p:ext uri="{BB962C8B-B14F-4D97-AF65-F5344CB8AC3E}">
        <p14:creationId xmlns:p14="http://schemas.microsoft.com/office/powerpoint/2010/main" val="6891438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sX0" fmla="*/ 1039813 w 11761809"/>
              <a:gd name="csY0" fmla="*/ 0 h 6238755"/>
              <a:gd name="csX1" fmla="*/ 1709938 w 11761809"/>
              <a:gd name="csY1" fmla="*/ 0 h 6238755"/>
              <a:gd name="csX2" fmla="*/ 2165623 w 11761809"/>
              <a:gd name="csY2" fmla="*/ 0 h 6238755"/>
              <a:gd name="csX3" fmla="*/ 2728527 w 11761809"/>
              <a:gd name="csY3" fmla="*/ 0 h 6238755"/>
              <a:gd name="csX4" fmla="*/ 3505872 w 11761809"/>
              <a:gd name="csY4" fmla="*/ 0 h 6238755"/>
              <a:gd name="csX5" fmla="*/ 4175997 w 11761809"/>
              <a:gd name="csY5" fmla="*/ 0 h 6238755"/>
              <a:gd name="csX6" fmla="*/ 4846122 w 11761809"/>
              <a:gd name="csY6" fmla="*/ 0 h 6238755"/>
              <a:gd name="csX7" fmla="*/ 5194586 w 11761809"/>
              <a:gd name="csY7" fmla="*/ 0 h 6238755"/>
              <a:gd name="csX8" fmla="*/ 6079151 w 11761809"/>
              <a:gd name="csY8" fmla="*/ 0 h 6238755"/>
              <a:gd name="csX9" fmla="*/ 6427616 w 11761809"/>
              <a:gd name="csY9" fmla="*/ 0 h 6238755"/>
              <a:gd name="csX10" fmla="*/ 6776081 w 11761809"/>
              <a:gd name="csY10" fmla="*/ 0 h 6238755"/>
              <a:gd name="csX11" fmla="*/ 7124546 w 11761809"/>
              <a:gd name="csY11" fmla="*/ 0 h 6238755"/>
              <a:gd name="csX12" fmla="*/ 7473011 w 11761809"/>
              <a:gd name="csY12" fmla="*/ 0 h 6238755"/>
              <a:gd name="csX13" fmla="*/ 7928695 w 11761809"/>
              <a:gd name="csY13" fmla="*/ 0 h 6238755"/>
              <a:gd name="csX14" fmla="*/ 8706040 w 11761809"/>
              <a:gd name="csY14" fmla="*/ 0 h 6238755"/>
              <a:gd name="csX15" fmla="*/ 9483385 w 11761809"/>
              <a:gd name="csY15" fmla="*/ 0 h 6238755"/>
              <a:gd name="csX16" fmla="*/ 10367950 w 11761809"/>
              <a:gd name="csY16" fmla="*/ 0 h 6238755"/>
              <a:gd name="csX17" fmla="*/ 11038074 w 11761809"/>
              <a:gd name="csY17" fmla="*/ 0 h 6238755"/>
              <a:gd name="csX18" fmla="*/ 11761809 w 11761809"/>
              <a:gd name="csY18" fmla="*/ 0 h 6238755"/>
              <a:gd name="csX19" fmla="*/ 11761809 w 11761809"/>
              <a:gd name="csY19" fmla="*/ 0 h 6238755"/>
              <a:gd name="csX20" fmla="*/ 11761809 w 11761809"/>
              <a:gd name="csY20" fmla="*/ 753847 h 6238755"/>
              <a:gd name="csX21" fmla="*/ 11761809 w 11761809"/>
              <a:gd name="csY21" fmla="*/ 1507693 h 6238755"/>
              <a:gd name="csX22" fmla="*/ 11761809 w 11761809"/>
              <a:gd name="csY22" fmla="*/ 2261540 h 6238755"/>
              <a:gd name="csX23" fmla="*/ 11761809 w 11761809"/>
              <a:gd name="csY23" fmla="*/ 2807429 h 6238755"/>
              <a:gd name="csX24" fmla="*/ 11761809 w 11761809"/>
              <a:gd name="csY24" fmla="*/ 3405307 h 6238755"/>
              <a:gd name="csX25" fmla="*/ 11761809 w 11761809"/>
              <a:gd name="csY25" fmla="*/ 4107164 h 6238755"/>
              <a:gd name="csX26" fmla="*/ 11761809 w 11761809"/>
              <a:gd name="csY26" fmla="*/ 5198942 h 6238755"/>
              <a:gd name="csX27" fmla="*/ 10721996 w 11761809"/>
              <a:gd name="csY27" fmla="*/ 6238755 h 6238755"/>
              <a:gd name="csX28" fmla="*/ 9837431 w 11761809"/>
              <a:gd name="csY28" fmla="*/ 6238755 h 6238755"/>
              <a:gd name="csX29" fmla="*/ 9488966 w 11761809"/>
              <a:gd name="csY29" fmla="*/ 6238755 h 6238755"/>
              <a:gd name="csX30" fmla="*/ 9033282 w 11761809"/>
              <a:gd name="csY30" fmla="*/ 6238755 h 6238755"/>
              <a:gd name="csX31" fmla="*/ 8684817 w 11761809"/>
              <a:gd name="csY31" fmla="*/ 6238755 h 6238755"/>
              <a:gd name="csX32" fmla="*/ 8014692 w 11761809"/>
              <a:gd name="csY32" fmla="*/ 6238755 h 6238755"/>
              <a:gd name="csX33" fmla="*/ 7451787 w 11761809"/>
              <a:gd name="csY33" fmla="*/ 6238755 h 6238755"/>
              <a:gd name="csX34" fmla="*/ 6567223 w 11761809"/>
              <a:gd name="csY34" fmla="*/ 6238755 h 6238755"/>
              <a:gd name="csX35" fmla="*/ 6111538 w 11761809"/>
              <a:gd name="csY35" fmla="*/ 6238755 h 6238755"/>
              <a:gd name="csX36" fmla="*/ 5655853 w 11761809"/>
              <a:gd name="csY36" fmla="*/ 6238755 h 6238755"/>
              <a:gd name="csX37" fmla="*/ 5092948 w 11761809"/>
              <a:gd name="csY37" fmla="*/ 6238755 h 6238755"/>
              <a:gd name="csX38" fmla="*/ 4315603 w 11761809"/>
              <a:gd name="csY38" fmla="*/ 6238755 h 6238755"/>
              <a:gd name="csX39" fmla="*/ 3538259 w 11761809"/>
              <a:gd name="csY39" fmla="*/ 6238755 h 6238755"/>
              <a:gd name="csX40" fmla="*/ 2975354 w 11761809"/>
              <a:gd name="csY40" fmla="*/ 6238755 h 6238755"/>
              <a:gd name="csX41" fmla="*/ 2519669 w 11761809"/>
              <a:gd name="csY41" fmla="*/ 6238755 h 6238755"/>
              <a:gd name="csX42" fmla="*/ 2063984 w 11761809"/>
              <a:gd name="csY42" fmla="*/ 6238755 h 6238755"/>
              <a:gd name="csX43" fmla="*/ 1286640 w 11761809"/>
              <a:gd name="csY43" fmla="*/ 6238755 h 6238755"/>
              <a:gd name="csX44" fmla="*/ 616515 w 11761809"/>
              <a:gd name="csY44" fmla="*/ 6238755 h 6238755"/>
              <a:gd name="csX45" fmla="*/ 0 w 11761809"/>
              <a:gd name="csY45" fmla="*/ 6238755 h 6238755"/>
              <a:gd name="csX46" fmla="*/ 0 w 11761809"/>
              <a:gd name="csY46" fmla="*/ 6238755 h 6238755"/>
              <a:gd name="csX47" fmla="*/ 0 w 11761809"/>
              <a:gd name="csY47" fmla="*/ 5692866 h 6238755"/>
              <a:gd name="csX48" fmla="*/ 0 w 11761809"/>
              <a:gd name="csY48" fmla="*/ 5042998 h 6238755"/>
              <a:gd name="csX49" fmla="*/ 0 w 11761809"/>
              <a:gd name="csY49" fmla="*/ 4497109 h 6238755"/>
              <a:gd name="csX50" fmla="*/ 0 w 11761809"/>
              <a:gd name="csY50" fmla="*/ 3847242 h 6238755"/>
              <a:gd name="csX51" fmla="*/ 0 w 11761809"/>
              <a:gd name="csY51" fmla="*/ 3249363 h 6238755"/>
              <a:gd name="csX52" fmla="*/ 0 w 11761809"/>
              <a:gd name="csY52" fmla="*/ 2547506 h 6238755"/>
              <a:gd name="csX53" fmla="*/ 0 w 11761809"/>
              <a:gd name="csY53" fmla="*/ 1793660 h 6238755"/>
              <a:gd name="csX54" fmla="*/ 0 w 11761809"/>
              <a:gd name="csY54" fmla="*/ 1039813 h 6238755"/>
              <a:gd name="csX55" fmla="*/ 1039813 w 11761809"/>
              <a:gd name="csY55" fmla="*/ 0 h 62387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565720F-D837-A5C8-13C5-BBC6D2B7D1FC}"/>
              </a:ext>
            </a:extLst>
          </p:cNvPr>
          <p:cNvSpPr txBox="1"/>
          <p:nvPr/>
        </p:nvSpPr>
        <p:spPr>
          <a:xfrm>
            <a:off x="648183" y="474562"/>
            <a:ext cx="10903352" cy="6124754"/>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Sở dĩ người Nhật yêu thích Trịnh Công Sơn đến như vậy vì âm hưởng chất nhạc, nội dung, tinh thần của nhạc Trịnh rất đậm hồn Đông phương và gắn chặt với văn hóa, thể hiện triết lí Á Đông đậm đặc.</a:t>
            </a:r>
          </a:p>
          <a:p>
            <a:pPr lvl="0" algn="just"/>
            <a:r>
              <a:rPr lang="vi-VN" sz="2800" dirty="0">
                <a:solidFill>
                  <a:srgbClr val="000000"/>
                </a:solidFill>
                <a:latin typeface="Cambria" panose="02040503050406030204" pitchFamily="18" charset="0"/>
                <a:ea typeface="Cambria" panose="02040503050406030204" pitchFamily="18" charset="0"/>
              </a:rPr>
              <a:t>Trịnh Công Sơn cũng được báo chí và cộng đồng quốc tế nhắc đến như "Bob Dylan của Việt Nam", "Nhạc sĩ được yêu mến nhất tại Việt Nam" (The Washington Post)</a:t>
            </a:r>
          </a:p>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Tại Việt Nam, hiếm có nhạc sĩ nào sáng tác nhiều như Trịnh Công Sơn, với 600 ca khúc. Trong đó, có tới 236 ca khúc được phổ biến rộng rãi. Người dân Việt Nam không ai là không biết nhạc Trịnh vì nó len lỏi vào từng ngõ ngách, tầng lớp công chúng.</a:t>
            </a:r>
          </a:p>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Ca sĩ Việt hầu như đều từng hát nhạc Trịnh. Nhạc Trịnh năm nào cũng được hoặc mở lên ở mọi sân khấu, dưới nhiều hình thức khác nhau. Đây là loại nhạc duy nhất dung hòa được từ bác học tới bình dân, khiến ca sĩ mọi thế hệ, dòng nhạc đều hát được.</a:t>
            </a:r>
            <a:endParaRPr kumimoji="0" lang="vi-VN" sz="2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737517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sX0" fmla="*/ 1039813 w 11761809"/>
              <a:gd name="csY0" fmla="*/ 0 h 6238755"/>
              <a:gd name="csX1" fmla="*/ 1709938 w 11761809"/>
              <a:gd name="csY1" fmla="*/ 0 h 6238755"/>
              <a:gd name="csX2" fmla="*/ 2165623 w 11761809"/>
              <a:gd name="csY2" fmla="*/ 0 h 6238755"/>
              <a:gd name="csX3" fmla="*/ 2728527 w 11761809"/>
              <a:gd name="csY3" fmla="*/ 0 h 6238755"/>
              <a:gd name="csX4" fmla="*/ 3505872 w 11761809"/>
              <a:gd name="csY4" fmla="*/ 0 h 6238755"/>
              <a:gd name="csX5" fmla="*/ 4175997 w 11761809"/>
              <a:gd name="csY5" fmla="*/ 0 h 6238755"/>
              <a:gd name="csX6" fmla="*/ 4846122 w 11761809"/>
              <a:gd name="csY6" fmla="*/ 0 h 6238755"/>
              <a:gd name="csX7" fmla="*/ 5194586 w 11761809"/>
              <a:gd name="csY7" fmla="*/ 0 h 6238755"/>
              <a:gd name="csX8" fmla="*/ 6079151 w 11761809"/>
              <a:gd name="csY8" fmla="*/ 0 h 6238755"/>
              <a:gd name="csX9" fmla="*/ 6427616 w 11761809"/>
              <a:gd name="csY9" fmla="*/ 0 h 6238755"/>
              <a:gd name="csX10" fmla="*/ 6776081 w 11761809"/>
              <a:gd name="csY10" fmla="*/ 0 h 6238755"/>
              <a:gd name="csX11" fmla="*/ 7124546 w 11761809"/>
              <a:gd name="csY11" fmla="*/ 0 h 6238755"/>
              <a:gd name="csX12" fmla="*/ 7473011 w 11761809"/>
              <a:gd name="csY12" fmla="*/ 0 h 6238755"/>
              <a:gd name="csX13" fmla="*/ 7928695 w 11761809"/>
              <a:gd name="csY13" fmla="*/ 0 h 6238755"/>
              <a:gd name="csX14" fmla="*/ 8706040 w 11761809"/>
              <a:gd name="csY14" fmla="*/ 0 h 6238755"/>
              <a:gd name="csX15" fmla="*/ 9483385 w 11761809"/>
              <a:gd name="csY15" fmla="*/ 0 h 6238755"/>
              <a:gd name="csX16" fmla="*/ 10367950 w 11761809"/>
              <a:gd name="csY16" fmla="*/ 0 h 6238755"/>
              <a:gd name="csX17" fmla="*/ 11038074 w 11761809"/>
              <a:gd name="csY17" fmla="*/ 0 h 6238755"/>
              <a:gd name="csX18" fmla="*/ 11761809 w 11761809"/>
              <a:gd name="csY18" fmla="*/ 0 h 6238755"/>
              <a:gd name="csX19" fmla="*/ 11761809 w 11761809"/>
              <a:gd name="csY19" fmla="*/ 0 h 6238755"/>
              <a:gd name="csX20" fmla="*/ 11761809 w 11761809"/>
              <a:gd name="csY20" fmla="*/ 753847 h 6238755"/>
              <a:gd name="csX21" fmla="*/ 11761809 w 11761809"/>
              <a:gd name="csY21" fmla="*/ 1507693 h 6238755"/>
              <a:gd name="csX22" fmla="*/ 11761809 w 11761809"/>
              <a:gd name="csY22" fmla="*/ 2261540 h 6238755"/>
              <a:gd name="csX23" fmla="*/ 11761809 w 11761809"/>
              <a:gd name="csY23" fmla="*/ 2807429 h 6238755"/>
              <a:gd name="csX24" fmla="*/ 11761809 w 11761809"/>
              <a:gd name="csY24" fmla="*/ 3405307 h 6238755"/>
              <a:gd name="csX25" fmla="*/ 11761809 w 11761809"/>
              <a:gd name="csY25" fmla="*/ 4107164 h 6238755"/>
              <a:gd name="csX26" fmla="*/ 11761809 w 11761809"/>
              <a:gd name="csY26" fmla="*/ 5198942 h 6238755"/>
              <a:gd name="csX27" fmla="*/ 10721996 w 11761809"/>
              <a:gd name="csY27" fmla="*/ 6238755 h 6238755"/>
              <a:gd name="csX28" fmla="*/ 9837431 w 11761809"/>
              <a:gd name="csY28" fmla="*/ 6238755 h 6238755"/>
              <a:gd name="csX29" fmla="*/ 9488966 w 11761809"/>
              <a:gd name="csY29" fmla="*/ 6238755 h 6238755"/>
              <a:gd name="csX30" fmla="*/ 9033282 w 11761809"/>
              <a:gd name="csY30" fmla="*/ 6238755 h 6238755"/>
              <a:gd name="csX31" fmla="*/ 8684817 w 11761809"/>
              <a:gd name="csY31" fmla="*/ 6238755 h 6238755"/>
              <a:gd name="csX32" fmla="*/ 8014692 w 11761809"/>
              <a:gd name="csY32" fmla="*/ 6238755 h 6238755"/>
              <a:gd name="csX33" fmla="*/ 7451787 w 11761809"/>
              <a:gd name="csY33" fmla="*/ 6238755 h 6238755"/>
              <a:gd name="csX34" fmla="*/ 6567223 w 11761809"/>
              <a:gd name="csY34" fmla="*/ 6238755 h 6238755"/>
              <a:gd name="csX35" fmla="*/ 6111538 w 11761809"/>
              <a:gd name="csY35" fmla="*/ 6238755 h 6238755"/>
              <a:gd name="csX36" fmla="*/ 5655853 w 11761809"/>
              <a:gd name="csY36" fmla="*/ 6238755 h 6238755"/>
              <a:gd name="csX37" fmla="*/ 5092948 w 11761809"/>
              <a:gd name="csY37" fmla="*/ 6238755 h 6238755"/>
              <a:gd name="csX38" fmla="*/ 4315603 w 11761809"/>
              <a:gd name="csY38" fmla="*/ 6238755 h 6238755"/>
              <a:gd name="csX39" fmla="*/ 3538259 w 11761809"/>
              <a:gd name="csY39" fmla="*/ 6238755 h 6238755"/>
              <a:gd name="csX40" fmla="*/ 2975354 w 11761809"/>
              <a:gd name="csY40" fmla="*/ 6238755 h 6238755"/>
              <a:gd name="csX41" fmla="*/ 2519669 w 11761809"/>
              <a:gd name="csY41" fmla="*/ 6238755 h 6238755"/>
              <a:gd name="csX42" fmla="*/ 2063984 w 11761809"/>
              <a:gd name="csY42" fmla="*/ 6238755 h 6238755"/>
              <a:gd name="csX43" fmla="*/ 1286640 w 11761809"/>
              <a:gd name="csY43" fmla="*/ 6238755 h 6238755"/>
              <a:gd name="csX44" fmla="*/ 616515 w 11761809"/>
              <a:gd name="csY44" fmla="*/ 6238755 h 6238755"/>
              <a:gd name="csX45" fmla="*/ 0 w 11761809"/>
              <a:gd name="csY45" fmla="*/ 6238755 h 6238755"/>
              <a:gd name="csX46" fmla="*/ 0 w 11761809"/>
              <a:gd name="csY46" fmla="*/ 6238755 h 6238755"/>
              <a:gd name="csX47" fmla="*/ 0 w 11761809"/>
              <a:gd name="csY47" fmla="*/ 5692866 h 6238755"/>
              <a:gd name="csX48" fmla="*/ 0 w 11761809"/>
              <a:gd name="csY48" fmla="*/ 5042998 h 6238755"/>
              <a:gd name="csX49" fmla="*/ 0 w 11761809"/>
              <a:gd name="csY49" fmla="*/ 4497109 h 6238755"/>
              <a:gd name="csX50" fmla="*/ 0 w 11761809"/>
              <a:gd name="csY50" fmla="*/ 3847242 h 6238755"/>
              <a:gd name="csX51" fmla="*/ 0 w 11761809"/>
              <a:gd name="csY51" fmla="*/ 3249363 h 6238755"/>
              <a:gd name="csX52" fmla="*/ 0 w 11761809"/>
              <a:gd name="csY52" fmla="*/ 2547506 h 6238755"/>
              <a:gd name="csX53" fmla="*/ 0 w 11761809"/>
              <a:gd name="csY53" fmla="*/ 1793660 h 6238755"/>
              <a:gd name="csX54" fmla="*/ 0 w 11761809"/>
              <a:gd name="csY54" fmla="*/ 1039813 h 6238755"/>
              <a:gd name="csX55" fmla="*/ 1039813 w 11761809"/>
              <a:gd name="csY55" fmla="*/ 0 h 62387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AD0061E-6975-167A-CC35-34E62FD9E9CF}"/>
              </a:ext>
            </a:extLst>
          </p:cNvPr>
          <p:cNvSpPr txBox="1"/>
          <p:nvPr/>
        </p:nvSpPr>
        <p:spPr>
          <a:xfrm>
            <a:off x="1134320" y="2476982"/>
            <a:ext cx="5949387" cy="1446550"/>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2. </a:t>
            </a:r>
            <a:r>
              <a:rPr lang="en-US" sz="4400" b="1" dirty="0" err="1">
                <a:solidFill>
                  <a:prstClr val="black"/>
                </a:solidFill>
                <a:latin typeface="Cambria" panose="02040503050406030204" pitchFamily="18" charset="0"/>
                <a:ea typeface="Cambria" panose="02040503050406030204" pitchFamily="18" charset="0"/>
              </a:rPr>
              <a:t>Viết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phiếu</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sách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theo</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mẫu</a:t>
            </a:r>
            <a:r>
              <a:rPr lang="en-US" sz="4400" b="1"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oster with cartoon characters and text&#10;&#10;Description automatically generated">
            <a:extLst>
              <a:ext uri="{FF2B5EF4-FFF2-40B4-BE49-F238E27FC236}">
                <a16:creationId xmlns:a16="http://schemas.microsoft.com/office/drawing/2014/main" id="{B855E59B-9775-C0AE-EED5-BDAB33F0B75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38350" y="571598"/>
            <a:ext cx="4051139" cy="5730818"/>
          </a:xfrm>
          <a:prstGeom prst="rect">
            <a:avLst/>
          </a:prstGeom>
        </p:spPr>
      </p:pic>
    </p:spTree>
    <p:extLst>
      <p:ext uri="{BB962C8B-B14F-4D97-AF65-F5344CB8AC3E}">
        <p14:creationId xmlns:p14="http://schemas.microsoft.com/office/powerpoint/2010/main" val="23288638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sX0" fmla="*/ 1039813 w 11761809"/>
              <a:gd name="csY0" fmla="*/ 0 h 6238755"/>
              <a:gd name="csX1" fmla="*/ 1709938 w 11761809"/>
              <a:gd name="csY1" fmla="*/ 0 h 6238755"/>
              <a:gd name="csX2" fmla="*/ 2165623 w 11761809"/>
              <a:gd name="csY2" fmla="*/ 0 h 6238755"/>
              <a:gd name="csX3" fmla="*/ 2728527 w 11761809"/>
              <a:gd name="csY3" fmla="*/ 0 h 6238755"/>
              <a:gd name="csX4" fmla="*/ 3505872 w 11761809"/>
              <a:gd name="csY4" fmla="*/ 0 h 6238755"/>
              <a:gd name="csX5" fmla="*/ 4175997 w 11761809"/>
              <a:gd name="csY5" fmla="*/ 0 h 6238755"/>
              <a:gd name="csX6" fmla="*/ 4846122 w 11761809"/>
              <a:gd name="csY6" fmla="*/ 0 h 6238755"/>
              <a:gd name="csX7" fmla="*/ 5194586 w 11761809"/>
              <a:gd name="csY7" fmla="*/ 0 h 6238755"/>
              <a:gd name="csX8" fmla="*/ 6079151 w 11761809"/>
              <a:gd name="csY8" fmla="*/ 0 h 6238755"/>
              <a:gd name="csX9" fmla="*/ 6427616 w 11761809"/>
              <a:gd name="csY9" fmla="*/ 0 h 6238755"/>
              <a:gd name="csX10" fmla="*/ 6776081 w 11761809"/>
              <a:gd name="csY10" fmla="*/ 0 h 6238755"/>
              <a:gd name="csX11" fmla="*/ 7124546 w 11761809"/>
              <a:gd name="csY11" fmla="*/ 0 h 6238755"/>
              <a:gd name="csX12" fmla="*/ 7473011 w 11761809"/>
              <a:gd name="csY12" fmla="*/ 0 h 6238755"/>
              <a:gd name="csX13" fmla="*/ 7928695 w 11761809"/>
              <a:gd name="csY13" fmla="*/ 0 h 6238755"/>
              <a:gd name="csX14" fmla="*/ 8706040 w 11761809"/>
              <a:gd name="csY14" fmla="*/ 0 h 6238755"/>
              <a:gd name="csX15" fmla="*/ 9483385 w 11761809"/>
              <a:gd name="csY15" fmla="*/ 0 h 6238755"/>
              <a:gd name="csX16" fmla="*/ 10367950 w 11761809"/>
              <a:gd name="csY16" fmla="*/ 0 h 6238755"/>
              <a:gd name="csX17" fmla="*/ 11038074 w 11761809"/>
              <a:gd name="csY17" fmla="*/ 0 h 6238755"/>
              <a:gd name="csX18" fmla="*/ 11761809 w 11761809"/>
              <a:gd name="csY18" fmla="*/ 0 h 6238755"/>
              <a:gd name="csX19" fmla="*/ 11761809 w 11761809"/>
              <a:gd name="csY19" fmla="*/ 0 h 6238755"/>
              <a:gd name="csX20" fmla="*/ 11761809 w 11761809"/>
              <a:gd name="csY20" fmla="*/ 753847 h 6238755"/>
              <a:gd name="csX21" fmla="*/ 11761809 w 11761809"/>
              <a:gd name="csY21" fmla="*/ 1507693 h 6238755"/>
              <a:gd name="csX22" fmla="*/ 11761809 w 11761809"/>
              <a:gd name="csY22" fmla="*/ 2261540 h 6238755"/>
              <a:gd name="csX23" fmla="*/ 11761809 w 11761809"/>
              <a:gd name="csY23" fmla="*/ 2807429 h 6238755"/>
              <a:gd name="csX24" fmla="*/ 11761809 w 11761809"/>
              <a:gd name="csY24" fmla="*/ 3405307 h 6238755"/>
              <a:gd name="csX25" fmla="*/ 11761809 w 11761809"/>
              <a:gd name="csY25" fmla="*/ 4107164 h 6238755"/>
              <a:gd name="csX26" fmla="*/ 11761809 w 11761809"/>
              <a:gd name="csY26" fmla="*/ 5198942 h 6238755"/>
              <a:gd name="csX27" fmla="*/ 10721996 w 11761809"/>
              <a:gd name="csY27" fmla="*/ 6238755 h 6238755"/>
              <a:gd name="csX28" fmla="*/ 9837431 w 11761809"/>
              <a:gd name="csY28" fmla="*/ 6238755 h 6238755"/>
              <a:gd name="csX29" fmla="*/ 9488966 w 11761809"/>
              <a:gd name="csY29" fmla="*/ 6238755 h 6238755"/>
              <a:gd name="csX30" fmla="*/ 9033282 w 11761809"/>
              <a:gd name="csY30" fmla="*/ 6238755 h 6238755"/>
              <a:gd name="csX31" fmla="*/ 8684817 w 11761809"/>
              <a:gd name="csY31" fmla="*/ 6238755 h 6238755"/>
              <a:gd name="csX32" fmla="*/ 8014692 w 11761809"/>
              <a:gd name="csY32" fmla="*/ 6238755 h 6238755"/>
              <a:gd name="csX33" fmla="*/ 7451787 w 11761809"/>
              <a:gd name="csY33" fmla="*/ 6238755 h 6238755"/>
              <a:gd name="csX34" fmla="*/ 6567223 w 11761809"/>
              <a:gd name="csY34" fmla="*/ 6238755 h 6238755"/>
              <a:gd name="csX35" fmla="*/ 6111538 w 11761809"/>
              <a:gd name="csY35" fmla="*/ 6238755 h 6238755"/>
              <a:gd name="csX36" fmla="*/ 5655853 w 11761809"/>
              <a:gd name="csY36" fmla="*/ 6238755 h 6238755"/>
              <a:gd name="csX37" fmla="*/ 5092948 w 11761809"/>
              <a:gd name="csY37" fmla="*/ 6238755 h 6238755"/>
              <a:gd name="csX38" fmla="*/ 4315603 w 11761809"/>
              <a:gd name="csY38" fmla="*/ 6238755 h 6238755"/>
              <a:gd name="csX39" fmla="*/ 3538259 w 11761809"/>
              <a:gd name="csY39" fmla="*/ 6238755 h 6238755"/>
              <a:gd name="csX40" fmla="*/ 2975354 w 11761809"/>
              <a:gd name="csY40" fmla="*/ 6238755 h 6238755"/>
              <a:gd name="csX41" fmla="*/ 2519669 w 11761809"/>
              <a:gd name="csY41" fmla="*/ 6238755 h 6238755"/>
              <a:gd name="csX42" fmla="*/ 2063984 w 11761809"/>
              <a:gd name="csY42" fmla="*/ 6238755 h 6238755"/>
              <a:gd name="csX43" fmla="*/ 1286640 w 11761809"/>
              <a:gd name="csY43" fmla="*/ 6238755 h 6238755"/>
              <a:gd name="csX44" fmla="*/ 616515 w 11761809"/>
              <a:gd name="csY44" fmla="*/ 6238755 h 6238755"/>
              <a:gd name="csX45" fmla="*/ 0 w 11761809"/>
              <a:gd name="csY45" fmla="*/ 6238755 h 6238755"/>
              <a:gd name="csX46" fmla="*/ 0 w 11761809"/>
              <a:gd name="csY46" fmla="*/ 6238755 h 6238755"/>
              <a:gd name="csX47" fmla="*/ 0 w 11761809"/>
              <a:gd name="csY47" fmla="*/ 5692866 h 6238755"/>
              <a:gd name="csX48" fmla="*/ 0 w 11761809"/>
              <a:gd name="csY48" fmla="*/ 5042998 h 6238755"/>
              <a:gd name="csX49" fmla="*/ 0 w 11761809"/>
              <a:gd name="csY49" fmla="*/ 4497109 h 6238755"/>
              <a:gd name="csX50" fmla="*/ 0 w 11761809"/>
              <a:gd name="csY50" fmla="*/ 3847242 h 6238755"/>
              <a:gd name="csX51" fmla="*/ 0 w 11761809"/>
              <a:gd name="csY51" fmla="*/ 3249363 h 6238755"/>
              <a:gd name="csX52" fmla="*/ 0 w 11761809"/>
              <a:gd name="csY52" fmla="*/ 2547506 h 6238755"/>
              <a:gd name="csX53" fmla="*/ 0 w 11761809"/>
              <a:gd name="csY53" fmla="*/ 1793660 h 6238755"/>
              <a:gd name="csX54" fmla="*/ 0 w 11761809"/>
              <a:gd name="csY54" fmla="*/ 1039813 h 6238755"/>
              <a:gd name="csX55" fmla="*/ 1039813 w 11761809"/>
              <a:gd name="csY55" fmla="*/ 0 h 62387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AD0061E-6975-167A-CC35-34E62FD9E9CF}"/>
              </a:ext>
            </a:extLst>
          </p:cNvPr>
          <p:cNvSpPr txBox="1"/>
          <p:nvPr/>
        </p:nvSpPr>
        <p:spPr>
          <a:xfrm>
            <a:off x="1365813" y="462987"/>
            <a:ext cx="9965802" cy="646331"/>
          </a:xfrm>
          <a:prstGeom prst="rect">
            <a:avLst/>
          </a:prstGeom>
          <a:noFill/>
        </p:spPr>
        <p:txBody>
          <a:bodyPr wrap="square" rtlCol="0">
            <a:spAutoFit/>
          </a:bodyPr>
          <a:lstStyle/>
          <a:p>
            <a:pPr lvl="0" algn="ctr"/>
            <a:r>
              <a:rPr lang="en-US" sz="3600" b="1" dirty="0">
                <a:solidFill>
                  <a:prstClr val="black"/>
                </a:solidFill>
                <a:latin typeface="Cambria" panose="02040503050406030204" pitchFamily="18" charset="0"/>
                <a:ea typeface="Cambria" panose="02040503050406030204" pitchFamily="18" charset="0"/>
              </a:rPr>
              <a:t>3. Trao </a:t>
            </a:r>
            <a:r>
              <a:rPr lang="en-US" sz="3600" b="1" dirty="0" err="1">
                <a:solidFill>
                  <a:prstClr val="black"/>
                </a:solidFill>
                <a:latin typeface="Cambria" panose="02040503050406030204" pitchFamily="18" charset="0"/>
                <a:ea typeface="Cambria" panose="02040503050406030204" pitchFamily="18" charset="0"/>
              </a:rPr>
              <a:t>đổi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về</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0DCCE0EA-FE6F-5E21-7241-11DDE063DC8D}"/>
              </a:ext>
            </a:extLst>
          </p:cNvPr>
          <p:cNvGrpSpPr/>
          <p:nvPr/>
        </p:nvGrpSpPr>
        <p:grpSpPr>
          <a:xfrm>
            <a:off x="908391" y="1957025"/>
            <a:ext cx="10481098" cy="3297881"/>
            <a:chOff x="892967" y="2103140"/>
            <a:chExt cx="14325629" cy="802640"/>
          </a:xfrm>
        </p:grpSpPr>
        <p:sp>
          <p:nvSpPr>
            <p:cNvPr id="4" name="Rectangle: Rounded Corners 3">
              <a:extLst>
                <a:ext uri="{FF2B5EF4-FFF2-40B4-BE49-F238E27FC236}">
                  <a16:creationId xmlns:a16="http://schemas.microsoft.com/office/drawing/2014/main" id="{FD6CC54D-BF03-126C-8AC2-01D1C62DAAD1}"/>
                </a:ext>
              </a:extLst>
            </p:cNvPr>
            <p:cNvSpPr/>
            <p:nvPr/>
          </p:nvSpPr>
          <p:spPr>
            <a:xfrm>
              <a:off x="892967" y="2103140"/>
              <a:ext cx="14293988" cy="802640"/>
            </a:xfrm>
            <a:prstGeom prst="roundRect">
              <a:avLst>
                <a:gd name="adj" fmla="val 31398"/>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EBB6B29-C404-101C-8EE1-72077D2CFBE8}"/>
                </a:ext>
              </a:extLst>
            </p:cNvPr>
            <p:cNvSpPr txBox="1"/>
            <p:nvPr/>
          </p:nvSpPr>
          <p:spPr>
            <a:xfrm>
              <a:off x="1414704" y="2137742"/>
              <a:ext cx="13803892" cy="651689"/>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1" dirty="0">
                  <a:solidFill>
                    <a:srgbClr val="000000"/>
                  </a:solidFill>
                  <a:effectLst/>
                  <a:latin typeface="Cambria" panose="02040503050406030204" pitchFamily="18" charset="0"/>
                  <a:ea typeface="Cambria" panose="02040503050406030204" pitchFamily="18" charset="0"/>
                </a:rPr>
                <a:t>Em có thể:</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Giới thiệu về nhân vật chính trong câu chuyện (tên, nghề nghiệp, những đóng góp trong hoạt động nghệ thuật,...).</a:t>
              </a:r>
            </a:p>
            <a:p>
              <a:pPr algn="just"/>
              <a:r>
                <a:rPr lang="vi-VN" sz="2800" b="0" i="0" dirty="0">
                  <a:solidFill>
                    <a:srgbClr val="000000"/>
                  </a:solidFill>
                  <a:effectLst/>
                  <a:latin typeface="Cambria" panose="02040503050406030204" pitchFamily="18" charset="0"/>
                  <a:ea typeface="Cambria" panose="02040503050406030204" pitchFamily="18" charset="0"/>
                </a:rPr>
                <a:t>– Nêu ấn tượng của em đối với tinh thần lao động, sáng tạo của những người nghệ sĩ hoặc sản phẩm nghệ thuật xuất sắc của họ.</a:t>
              </a:r>
            </a:p>
          </p:txBody>
        </p:sp>
      </p:grpSp>
    </p:spTree>
    <p:extLst>
      <p:ext uri="{BB962C8B-B14F-4D97-AF65-F5344CB8AC3E}">
        <p14:creationId xmlns:p14="http://schemas.microsoft.com/office/powerpoint/2010/main" val="91473543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348</TotalTime>
  <Words>614</Words>
  <Application>Microsoft Office PowerPoint</Application>
  <PresentationFormat>Widescreen</PresentationFormat>
  <Paragraphs>21</Paragraphs>
  <Slides>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Calibri</vt:lpstr>
      <vt:lpstr>Cambria</vt:lpstr>
      <vt:lpstr>iCiel Pony</vt:lpstr>
      <vt:lpstr>LNTH-LuoLuoNotangYuanTi 1</vt:lpstr>
      <vt:lpstr>思源黑体 CN Bold</vt:lpstr>
      <vt:lpstr>思源黑体 CN Normal</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11</cp:revision>
  <dcterms:created xsi:type="dcterms:W3CDTF">2023-07-24T12:44:24Z</dcterms:created>
  <dcterms:modified xsi:type="dcterms:W3CDTF">2025-12-07T09:11:12Z</dcterms:modified>
</cp:coreProperties>
</file>