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9"/>
  </p:notesMasterIdLst>
  <p:sldIdLst>
    <p:sldId id="284" r:id="rId4"/>
    <p:sldId id="278" r:id="rId5"/>
    <p:sldId id="279" r:id="rId6"/>
    <p:sldId id="285" r:id="rId7"/>
    <p:sldId id="286" r:id="rId8"/>
    <p:sldId id="287" r:id="rId9"/>
    <p:sldId id="288" r:id="rId10"/>
    <p:sldId id="281" r:id="rId11"/>
    <p:sldId id="283" r:id="rId12"/>
    <p:sldId id="292" r:id="rId13"/>
    <p:sldId id="264" r:id="rId14"/>
    <p:sldId id="265" r:id="rId15"/>
    <p:sldId id="289" r:id="rId16"/>
    <p:sldId id="290" r:id="rId17"/>
    <p:sldId id="29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D9B"/>
    <a:srgbClr val="FBCDE1"/>
    <a:srgbClr val="663300"/>
    <a:srgbClr val="FF9933"/>
    <a:srgbClr val="2FB793"/>
    <a:srgbClr val="FF0066"/>
    <a:srgbClr val="93CBED"/>
    <a:srgbClr val="8EDCFA"/>
    <a:srgbClr val="CCCC00"/>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558" autoAdjust="0"/>
  </p:normalViewPr>
  <p:slideViewPr>
    <p:cSldViewPr>
      <p:cViewPr varScale="1">
        <p:scale>
          <a:sx n="103" d="100"/>
          <a:sy n="103" d="100"/>
        </p:scale>
        <p:origin x="802"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rial" panose="020B0604020202020204" pitchFamily="34" charset="0"/>
                <a:cs typeface="Arial" panose="020B0604020202020204" pitchFamily="34" charset="0"/>
              </a:rPr>
              <a:t>Tác giả	: Phan Thị Linh</a:t>
            </a:r>
          </a:p>
          <a:p>
            <a:r>
              <a:rPr lang="en-US" sz="1200">
                <a:solidFill>
                  <a:schemeClr val="bg1"/>
                </a:solidFill>
                <a:latin typeface="Arial" panose="020B0604020202020204" pitchFamily="34" charset="0"/>
                <a:cs typeface="Arial" panose="020B0604020202020204" pitchFamily="34" charset="0"/>
              </a:rPr>
              <a:t>LH Zalo	: 0916.604.268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12/14/2025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12/14/2025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12/14/2025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12/14/2025</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12/14/2025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12/14/2025</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12/14/2025</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5.xml"/><Relationship Id="rId18" Type="http://schemas.openxmlformats.org/officeDocument/2006/relationships/image" Target="../media/image16.GIF"/><Relationship Id="rId3" Type="http://schemas.openxmlformats.org/officeDocument/2006/relationships/slideLayout" Target="../slideLayouts/slideLayout19.xml"/><Relationship Id="rId21" Type="http://schemas.openxmlformats.org/officeDocument/2006/relationships/image" Target="../media/image18.png"/><Relationship Id="rId7" Type="http://schemas.openxmlformats.org/officeDocument/2006/relationships/image" Target="../media/image10.png"/><Relationship Id="rId12" Type="http://schemas.openxmlformats.org/officeDocument/2006/relationships/image" Target="../media/image12.png"/><Relationship Id="rId17" Type="http://schemas.openxmlformats.org/officeDocument/2006/relationships/image" Target="../media/image15.GIF"/><Relationship Id="rId2" Type="http://schemas.openxmlformats.org/officeDocument/2006/relationships/audio" Target="../media/media1.mp3"/><Relationship Id="rId16" Type="http://schemas.openxmlformats.org/officeDocument/2006/relationships/image" Target="../media/image14.png"/><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image" Target="../media/image9.jpeg"/><Relationship Id="rId15" Type="http://schemas.openxmlformats.org/officeDocument/2006/relationships/slide" Target="slide7.xml"/><Relationship Id="rId23" Type="http://schemas.openxmlformats.org/officeDocument/2006/relationships/image" Target="../media/image20.png"/><Relationship Id="rId10" Type="http://schemas.openxmlformats.org/officeDocument/2006/relationships/image" Target="../media/image11.png"/><Relationship Id="rId19" Type="http://schemas.openxmlformats.org/officeDocument/2006/relationships/image" Target="../media/image17.GIF"/><Relationship Id="rId4" Type="http://schemas.openxmlformats.org/officeDocument/2006/relationships/notesSlide" Target="../notesSlides/notesSlide1.xml"/><Relationship Id="rId9" Type="http://schemas.openxmlformats.org/officeDocument/2006/relationships/slide" Target="slide6.xml"/><Relationship Id="rId14" Type="http://schemas.openxmlformats.org/officeDocument/2006/relationships/image" Target="../media/image13.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9.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9.jpeg"/><Relationship Id="rId9" Type="http://schemas.openxmlformats.org/officeDocument/2006/relationships/image" Target="../media/image23.GIF"/></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9525"/>
            <a:ext cx="9144000" cy="5153025"/>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
        <p:nvSpPr>
          <p:cNvPr id="2" name="TextBox 1">
            <a:extLst>
              <a:ext uri="{FF2B5EF4-FFF2-40B4-BE49-F238E27FC236}">
                <a16:creationId xmlns:a16="http://schemas.microsoft.com/office/drawing/2014/main" id="{B4E0EA6F-F6E2-313E-693F-E2CDEE1FC8F8}"/>
              </a:ext>
            </a:extLst>
          </p:cNvPr>
          <p:cNvSpPr txBox="1"/>
          <p:nvPr/>
        </p:nvSpPr>
        <p:spPr>
          <a:xfrm>
            <a:off x="1066800" y="3257550"/>
            <a:ext cx="8118898" cy="707886"/>
          </a:xfrm>
          <a:prstGeom prst="rect">
            <a:avLst/>
          </a:prstGeom>
          <a:noFill/>
        </p:spPr>
        <p:txBody>
          <a:bodyPr wrap="square" rtlCol="0">
            <a:spAutoFit/>
          </a:bodyPr>
          <a:lstStyle/>
          <a:p>
            <a:r>
              <a:rPr lang="en-US" sz="4000" b="1" dirty="0" err="1">
                <a:solidFill>
                  <a:srgbClr val="FFFF00"/>
                </a:solidFill>
              </a:rPr>
              <a:t>Giáo</a:t>
            </a:r>
            <a:r>
              <a:rPr lang="en-US" sz="4000" b="1" dirty="0">
                <a:solidFill>
                  <a:srgbClr val="FFFF00"/>
                </a:solidFill>
              </a:rPr>
              <a:t> </a:t>
            </a:r>
            <a:r>
              <a:rPr lang="en-US" sz="4000" b="1" dirty="0" err="1">
                <a:solidFill>
                  <a:srgbClr val="FFFF00"/>
                </a:solidFill>
              </a:rPr>
              <a:t>viên</a:t>
            </a:r>
            <a:r>
              <a:rPr lang="en-US" sz="4000" b="1" dirty="0">
                <a:solidFill>
                  <a:srgbClr val="FFFF00"/>
                </a:solidFill>
              </a:rPr>
              <a:t>: Nguyễn Thị Thu Hoài</a:t>
            </a:r>
          </a:p>
        </p:txBody>
      </p:sp>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278165C6-27BF-13EE-D058-9AC535793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7150"/>
            <a:ext cx="4751294" cy="3671455"/>
          </a:xfrm>
          <a:prstGeom prst="rect">
            <a:avLst/>
          </a:prstGeom>
        </p:spPr>
      </p:pic>
    </p:spTree>
    <p:extLst>
      <p:ext uri="{BB962C8B-B14F-4D97-AF65-F5344CB8AC3E}">
        <p14:creationId xmlns:p14="http://schemas.microsoft.com/office/powerpoint/2010/main" val="1492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en-VN"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en-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981200" y="203835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2057400" y="3028950"/>
            <a:ext cx="167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257800" y="3028950"/>
            <a:ext cx="685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581400" y="2038350"/>
            <a:ext cx="34290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4BD16C5C-B826-28AE-8D9D-5920775D14D7}"/>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0,008</a:t>
            </a:r>
          </a:p>
        </p:txBody>
      </p:sp>
      <p:sp>
        <p:nvSpPr>
          <p:cNvPr id="19" name="Rectangle: Rounded Corners 18">
            <a:extLst>
              <a:ext uri="{FF2B5EF4-FFF2-40B4-BE49-F238E27FC236}">
                <a16:creationId xmlns:a16="http://schemas.microsoft.com/office/drawing/2014/main" id="{CB94B965-0CFD-3FDC-6C4A-F257D25BA5EA}"/>
              </a:ext>
            </a:extLst>
          </p:cNvPr>
          <p:cNvSpPr/>
          <p:nvPr/>
        </p:nvSpPr>
        <p:spPr>
          <a:xfrm>
            <a:off x="3657600" y="22669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0,017</a:t>
            </a:r>
          </a:p>
        </p:txBody>
      </p:sp>
      <p:sp>
        <p:nvSpPr>
          <p:cNvPr id="21" name="Rectangle: Rounded Corners 20">
            <a:extLst>
              <a:ext uri="{FF2B5EF4-FFF2-40B4-BE49-F238E27FC236}">
                <a16:creationId xmlns:a16="http://schemas.microsoft.com/office/drawing/2014/main" id="{9144F0CF-5EBF-3585-B5CC-42CA29A96702}"/>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0,5</a:t>
            </a:r>
          </a:p>
        </p:txBody>
      </p: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8"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jumping on a rainbow&#10;&#10;Description automatically generated">
            <a:extLst>
              <a:ext uri="{FF2B5EF4-FFF2-40B4-BE49-F238E27FC236}">
                <a16:creationId xmlns:a16="http://schemas.microsoft.com/office/drawing/2014/main" id="{10FD3EF8-92DA-625B-1B4B-6A669DF77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 y="961"/>
            <a:ext cx="9143985" cy="5142539"/>
          </a:xfrm>
          <a:prstGeom prst="rect">
            <a:avLst/>
          </a:prstGeom>
        </p:spPr>
      </p:pic>
      <p:pic>
        <p:nvPicPr>
          <p:cNvPr id="13" name="Picture 12">
            <a:extLst>
              <a:ext uri="{FF2B5EF4-FFF2-40B4-BE49-F238E27FC236}">
                <a16:creationId xmlns:a16="http://schemas.microsoft.com/office/drawing/2014/main" id="{F53789F1-06CC-E7DB-21F0-32EA0146B24C}"/>
              </a:ext>
            </a:extLst>
          </p:cNvPr>
          <p:cNvPicPr>
            <a:picLocks noChangeAspect="1"/>
          </p:cNvPicPr>
          <p:nvPr/>
        </p:nvPicPr>
        <p:blipFill>
          <a:blip r:embed="rId3"/>
          <a:stretch>
            <a:fillRect/>
          </a:stretch>
        </p:blipFill>
        <p:spPr>
          <a:xfrm>
            <a:off x="457200" y="361950"/>
            <a:ext cx="8224217" cy="1322947"/>
          </a:xfrm>
          <a:prstGeom prst="rect">
            <a:avLst/>
          </a:prstGeom>
        </p:spPr>
      </p:pic>
    </p:spTree>
    <p:extLst>
      <p:ext uri="{BB962C8B-B14F-4D97-AF65-F5344CB8AC3E}">
        <p14:creationId xmlns:p14="http://schemas.microsoft.com/office/powerpoint/2010/main" val="395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 name="Picture 9">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4" name="Picture 13">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8">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6395357" y="3347356"/>
            <a:ext cx="1132114" cy="1426029"/>
          </a:xfrm>
          <a:prstGeom prst="rect">
            <a:avLst/>
          </a:prstGeom>
        </p:spPr>
      </p:pic>
      <p:pic>
        <p:nvPicPr>
          <p:cNvPr id="15" name="Picture 14"/>
          <p:cNvPicPr>
            <a:picLocks noChangeAspect="1"/>
          </p:cNvPicPr>
          <p:nvPr/>
        </p:nvPicPr>
        <p:blipFill>
          <a:blip r:embed="rId17"/>
          <a:stretch>
            <a:fillRect/>
          </a:stretch>
        </p:blipFill>
        <p:spPr>
          <a:xfrm>
            <a:off x="800100" y="685800"/>
            <a:ext cx="857250" cy="2143125"/>
          </a:xfrm>
          <a:prstGeom prst="rect">
            <a:avLst/>
          </a:prstGeom>
        </p:spPr>
      </p:pic>
      <p:pic>
        <p:nvPicPr>
          <p:cNvPr id="16" name="Picture 15"/>
          <p:cNvPicPr>
            <a:picLocks noChangeAspect="1"/>
          </p:cNvPicPr>
          <p:nvPr/>
        </p:nvPicPr>
        <p:blipFill>
          <a:blip r:embed="rId18"/>
          <a:stretch>
            <a:fillRect/>
          </a:stretch>
        </p:blipFill>
        <p:spPr>
          <a:xfrm>
            <a:off x="7709807" y="353615"/>
            <a:ext cx="1007269" cy="1007269"/>
          </a:xfrm>
          <a:prstGeom prst="rect">
            <a:avLst/>
          </a:prstGeom>
        </p:spPr>
      </p:pic>
      <p:pic>
        <p:nvPicPr>
          <p:cNvPr id="17" name="Picture 16"/>
          <p:cNvPicPr>
            <a:picLocks noChangeAspect="1"/>
          </p:cNvPicPr>
          <p:nvPr/>
        </p:nvPicPr>
        <p:blipFill>
          <a:blip r:embed="rId19"/>
          <a:stretch>
            <a:fillRect/>
          </a:stretch>
        </p:blipFill>
        <p:spPr>
          <a:xfrm>
            <a:off x="3692530" y="2562688"/>
            <a:ext cx="901691" cy="901691"/>
          </a:xfrm>
          <a:prstGeom prst="rect">
            <a:avLst/>
          </a:prstGeom>
        </p:spPr>
      </p:pic>
      <p:pic>
        <p:nvPicPr>
          <p:cNvPr id="18" name="Picture 17"/>
          <p:cNvPicPr>
            <a:picLocks noChangeAspect="1"/>
          </p:cNvPicPr>
          <p:nvPr/>
        </p:nvPicPr>
        <p:blipFill>
          <a:blip r:embed="rId17"/>
          <a:stretch>
            <a:fillRect/>
          </a:stretch>
        </p:blipFill>
        <p:spPr>
          <a:xfrm>
            <a:off x="5657850" y="1814513"/>
            <a:ext cx="857250" cy="2143125"/>
          </a:xfrm>
          <a:prstGeom prst="rect">
            <a:avLst/>
          </a:prstGeom>
        </p:spPr>
      </p:pic>
      <p:pic>
        <p:nvPicPr>
          <p:cNvPr id="19" name="Picture 18"/>
          <p:cNvPicPr>
            <a:picLocks noChangeAspect="1"/>
          </p:cNvPicPr>
          <p:nvPr/>
        </p:nvPicPr>
        <p:blipFill>
          <a:blip r:embed="rId18"/>
          <a:stretch>
            <a:fillRect/>
          </a:stretch>
        </p:blipFill>
        <p:spPr>
          <a:xfrm>
            <a:off x="2623457" y="182166"/>
            <a:ext cx="1007269" cy="1007269"/>
          </a:xfrm>
          <a:prstGeom prst="rect">
            <a:avLst/>
          </a:prstGeom>
        </p:spPr>
      </p:pic>
      <p:pic>
        <p:nvPicPr>
          <p:cNvPr id="1026" name="Picture 2" descr="Mushroom Red Cartoons - Free vector graphic on Pixabay">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55411" y="371474"/>
            <a:ext cx="457200" cy="457200"/>
          </a:xfrm>
          <a:prstGeom prst="rect">
            <a:avLst/>
          </a:prstGeom>
        </p:spPr>
      </p:pic>
      <p:pic>
        <p:nvPicPr>
          <p:cNvPr id="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6963" y="-59871"/>
            <a:ext cx="449461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1" presetClass="mediacall" presetSubtype="0" fill="hold" nodeType="with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15000" numSld="999">
                <p:cTn id="8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715250" y="857250"/>
            <a:ext cx="1132114" cy="1426029"/>
          </a:xfrm>
          <a:prstGeom prst="rect">
            <a:avLst/>
          </a:prstGeom>
        </p:spPr>
      </p:pic>
      <p:pic>
        <p:nvPicPr>
          <p:cNvPr id="4" name="Picture 3"/>
          <p:cNvPicPr>
            <a:picLocks noChangeAspect="1"/>
          </p:cNvPicPr>
          <p:nvPr/>
        </p:nvPicPr>
        <p:blipFill>
          <a:blip r:embed="rId8"/>
          <a:stretch>
            <a:fillRect/>
          </a:stretch>
        </p:blipFill>
        <p:spPr>
          <a:xfrm>
            <a:off x="7211616" y="0"/>
            <a:ext cx="1007269" cy="10072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3831" y="1485900"/>
            <a:ext cx="163634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7962050" y="1517195"/>
            <a:ext cx="1132114" cy="1426029"/>
          </a:xfrm>
          <a:prstGeom prst="rect">
            <a:avLst/>
          </a:prstGeom>
        </p:spPr>
      </p:pic>
      <p:pic>
        <p:nvPicPr>
          <p:cNvPr id="4" name="Picture 3"/>
          <p:cNvPicPr>
            <a:picLocks noChangeAspect="1"/>
          </p:cNvPicPr>
          <p:nvPr/>
        </p:nvPicPr>
        <p:blipFill>
          <a:blip r:embed="rId8"/>
          <a:stretch>
            <a:fillRect/>
          </a:stretch>
        </p:blipFill>
        <p:spPr>
          <a:xfrm>
            <a:off x="7224543" y="-15648"/>
            <a:ext cx="857250" cy="2143125"/>
          </a:xfrm>
          <a:prstGeom prst="rect">
            <a:avLst/>
          </a:prstGeom>
        </p:spPr>
      </p:pic>
      <p:pic>
        <p:nvPicPr>
          <p:cNvPr id="2" name="Picture 1"/>
          <p:cNvPicPr>
            <a:picLocks noChangeAspect="1"/>
          </p:cNvPicPr>
          <p:nvPr/>
        </p:nvPicPr>
        <p:blipFill>
          <a:blip r:embed="rId9"/>
          <a:stretch>
            <a:fillRect/>
          </a:stretch>
        </p:blipFill>
        <p:spPr>
          <a:xfrm>
            <a:off x="1885950" y="1055914"/>
            <a:ext cx="2682307" cy="268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ừng Xanh Tươi Phim Hoạt Hình Mất Yếu Tố Nền Thỏ, Tươi, Màu Xanh Lá, Rừ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B9EB54-A0AA-4EA3-ADF3-32B2446659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 y="122960"/>
            <a:ext cx="7259705" cy="1077190"/>
          </a:xfrm>
          <a:prstGeom prst="rect">
            <a:avLst/>
          </a:prstGeom>
        </p:spPr>
      </p:pic>
      <p:sp>
        <p:nvSpPr>
          <p:cNvPr id="6" name="Rectangle: Rounded Corners 8">
            <a:extLst>
              <a:ext uri="{FF2B5EF4-FFF2-40B4-BE49-F238E27FC236}">
                <a16:creationId xmlns:a16="http://schemas.microsoft.com/office/drawing/2014/main" id="{9B3C070F-1197-4E8D-B880-81AC26C36C6C}"/>
              </a:ext>
            </a:extLst>
          </p:cNvPr>
          <p:cNvSpPr/>
          <p:nvPr/>
        </p:nvSpPr>
        <p:spPr>
          <a:xfrm>
            <a:off x="647700" y="1608373"/>
            <a:ext cx="7848600" cy="3340686"/>
          </a:xfrm>
          <a:prstGeom prst="roundRect">
            <a:avLst/>
          </a:prstGeom>
          <a:solidFill>
            <a:schemeClr val="bg1">
              <a:alpha val="91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809750"/>
            <a:ext cx="72390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Đ</a:t>
            </a:r>
            <a:r>
              <a:rPr lang="vi-VN" sz="2400" dirty="0">
                <a:latin typeface="Cambria" panose="02040503050406030204" pitchFamily="18" charset="0"/>
                <a:ea typeface="Cambria" panose="02040503050406030204" pitchFamily="18" charset="0"/>
                <a:cs typeface="#9Slide03 Arima Madurai Black" pitchFamily="2" charset="0"/>
              </a:rPr>
              <a:t>ọc, viết được số thập phân. </a:t>
            </a:r>
            <a:endParaRPr lang="en-US" sz="2400" dirty="0">
              <a:latin typeface="Cambria" panose="02040503050406030204" pitchFamily="18" charset="0"/>
              <a:ea typeface="Cambria" panose="02040503050406030204" pitchFamily="18" charset="0"/>
              <a:cs typeface="#9Slide03 Arima Madurai Black" pitchFamily="2" charset="0"/>
            </a:endParaRPr>
          </a:p>
        </p:txBody>
      </p:sp>
      <p:sp>
        <p:nvSpPr>
          <p:cNvPr id="8" name="TextBox 7"/>
          <p:cNvSpPr txBox="1"/>
          <p:nvPr/>
        </p:nvSpPr>
        <p:spPr>
          <a:xfrm>
            <a:off x="1295400" y="2419350"/>
            <a:ext cx="7239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T</a:t>
            </a:r>
            <a:r>
              <a:rPr lang="vi-VN" sz="2400" dirty="0">
                <a:latin typeface="Cambria" panose="02040503050406030204" pitchFamily="18" charset="0"/>
                <a:ea typeface="Cambria" panose="02040503050406030204" pitchFamily="18" charset="0"/>
                <a:cs typeface="#9Slide03 Arima Madurai Black" pitchFamily="2" charset="0"/>
              </a:rPr>
              <a:t>hực hiện được việc chuyển đổi đơn vị đo có liên quan tới số thập phân. Xác định được các hàng phần mười, hàng phần trăm, hàng phần nghìn trong số thập phân; xác định được phần nguyên, phần thập phân của một số thập phân.</a:t>
            </a:r>
            <a:endParaRPr lang="en-US" sz="2400" dirty="0">
              <a:latin typeface="Cambria" panose="02040503050406030204" pitchFamily="18" charset="0"/>
              <a:ea typeface="Cambria" panose="02040503050406030204" pitchFamily="18" charset="0"/>
              <a:cs typeface="#9Slide03 Arima Madurai Black" pitchFamily="2" charset="0"/>
            </a:endParaRPr>
          </a:p>
        </p:txBody>
      </p:sp>
      <p:pic>
        <p:nvPicPr>
          <p:cNvPr id="9" name="Picture 8">
            <a:extLst>
              <a:ext uri="{FF2B5EF4-FFF2-40B4-BE49-F238E27FC236}">
                <a16:creationId xmlns:a16="http://schemas.microsoft.com/office/drawing/2014/main" id="{B2331760-790F-4696-A524-A2A7A5F48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064508"/>
            <a:ext cx="1690774" cy="2428416"/>
          </a:xfrm>
          <a:prstGeom prst="rect">
            <a:avLst/>
          </a:prstGeom>
        </p:spPr>
      </p:pic>
      <p:pic>
        <p:nvPicPr>
          <p:cNvPr id="10" name="Picture 9">
            <a:extLst>
              <a:ext uri="{FF2B5EF4-FFF2-40B4-BE49-F238E27FC236}">
                <a16:creationId xmlns:a16="http://schemas.microsoft.com/office/drawing/2014/main" id="{0E6E234E-4B0A-7F51-09BB-8636DC0AB741}"/>
              </a:ext>
            </a:extLst>
          </p:cNvPr>
          <p:cNvPicPr>
            <a:picLocks noChangeAspect="1"/>
          </p:cNvPicPr>
          <p:nvPr/>
        </p:nvPicPr>
        <p:blipFill>
          <a:blip r:embed="rId5"/>
          <a:stretch>
            <a:fillRect/>
          </a:stretch>
        </p:blipFill>
        <p:spPr>
          <a:xfrm>
            <a:off x="2133600" y="133350"/>
            <a:ext cx="4773582" cy="1182727"/>
          </a:xfrm>
          <a:prstGeom prst="rect">
            <a:avLst/>
          </a:prstGeom>
        </p:spPr>
      </p:pic>
    </p:spTree>
    <p:extLst>
      <p:ext uri="{BB962C8B-B14F-4D97-AF65-F5344CB8AC3E}">
        <p14:creationId xmlns:p14="http://schemas.microsoft.com/office/powerpoint/2010/main" val="4471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2.49846E-6 L 1.1658 0.01789 " pathEditMode="relative" rAng="0" ptsTypes="AA">
                                      <p:cBhvr>
                                        <p:cTn id="6" dur="3500" fill="hold"/>
                                        <p:tgtEl>
                                          <p:spTgt spid="9"/>
                                        </p:tgtEl>
                                        <p:attrNameLst>
                                          <p:attrName>ppt_x</p:attrName>
                                          <p:attrName>ppt_y</p:attrName>
                                        </p:attrNameLst>
                                      </p:cBhvr>
                                      <p:rCtr x="58281" y="895"/>
                                    </p:animMotion>
                                  </p:childTnLst>
                                </p:cTn>
                              </p:par>
                              <p:par>
                                <p:cTn id="7" presetID="2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1500"/>
                                        <p:tgtEl>
                                          <p:spTgt spid="8"/>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347</Words>
  <Application>Microsoft Office PowerPoint</Application>
  <PresentationFormat>On-screen Show (16:9)</PresentationFormat>
  <Paragraphs>49</Paragraphs>
  <Slides>15</Slides>
  <Notes>5</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KaiTi</vt:lpstr>
      <vt:lpstr>Arial</vt:lpstr>
      <vt:lpstr>Calibri</vt:lpstr>
      <vt:lpstr>Calibri Light</vt:lpstr>
      <vt:lpstr>Cambria</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78</cp:revision>
  <dcterms:created xsi:type="dcterms:W3CDTF">2022-04-03T13:31:22Z</dcterms:created>
  <dcterms:modified xsi:type="dcterms:W3CDTF">2025-12-14T15:03:16Z</dcterms:modified>
</cp:coreProperties>
</file>