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27"/>
  </p:notesMasterIdLst>
  <p:sldIdLst>
    <p:sldId id="266" r:id="rId3"/>
    <p:sldId id="344" r:id="rId4"/>
    <p:sldId id="342" r:id="rId5"/>
    <p:sldId id="272" r:id="rId6"/>
    <p:sldId id="345" r:id="rId7"/>
    <p:sldId id="346" r:id="rId8"/>
    <p:sldId id="348" r:id="rId9"/>
    <p:sldId id="349" r:id="rId10"/>
    <p:sldId id="347" r:id="rId11"/>
    <p:sldId id="351" r:id="rId12"/>
    <p:sldId id="354" r:id="rId13"/>
    <p:sldId id="274" r:id="rId14"/>
    <p:sldId id="308" r:id="rId15"/>
    <p:sldId id="306" r:id="rId16"/>
    <p:sldId id="307" r:id="rId17"/>
    <p:sldId id="309" r:id="rId18"/>
    <p:sldId id="310" r:id="rId19"/>
    <p:sldId id="355" r:id="rId20"/>
    <p:sldId id="356" r:id="rId21"/>
    <p:sldId id="357" r:id="rId22"/>
    <p:sldId id="359" r:id="rId23"/>
    <p:sldId id="318" r:id="rId24"/>
    <p:sldId id="319" r:id="rId25"/>
    <p:sldId id="321"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99" autoAdjust="0"/>
    <p:restoredTop sz="94660"/>
  </p:normalViewPr>
  <p:slideViewPr>
    <p:cSldViewPr snapToGrid="0">
      <p:cViewPr varScale="1">
        <p:scale>
          <a:sx n="78" d="100"/>
          <a:sy n="78" d="100"/>
        </p:scale>
        <p:origin x="518" y="6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2025/12/14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12</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13</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4</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12/14/2025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wdp"/><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gif"/><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36.jpeg"/><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101104" y="146061"/>
            <a:ext cx="11816029"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3"/>
          <a:stretch>
            <a:fillRect/>
          </a:stretch>
        </p:blipFill>
        <p:spPr>
          <a:xfrm>
            <a:off x="955575" y="762001"/>
            <a:ext cx="10961558" cy="3164098"/>
          </a:xfrm>
          <a:prstGeom prst="rect">
            <a:avLst/>
          </a:prstGeom>
        </p:spPr>
      </p:pic>
      <p:sp>
        <p:nvSpPr>
          <p:cNvPr id="4" name="TextBox 3">
            <a:extLst>
              <a:ext uri="{FF2B5EF4-FFF2-40B4-BE49-F238E27FC236}">
                <a16:creationId xmlns:a16="http://schemas.microsoft.com/office/drawing/2014/main" id="{FB303AB1-4471-AD4F-DCC5-2106424C8046}"/>
              </a:ext>
            </a:extLst>
          </p:cNvPr>
          <p:cNvSpPr txBox="1"/>
          <p:nvPr/>
        </p:nvSpPr>
        <p:spPr>
          <a:xfrm>
            <a:off x="3320437" y="3572156"/>
            <a:ext cx="623183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Vũ Thị Hường</a:t>
            </a:r>
          </a:p>
        </p:txBody>
      </p:sp>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spTree>
    <p:extLst>
      <p:ext uri="{BB962C8B-B14F-4D97-AF65-F5344CB8AC3E}">
        <p14:creationId xmlns:p14="http://schemas.microsoft.com/office/powerpoint/2010/main" val="311703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sX0" fmla="*/ 0 w 5271052"/>
              <a:gd name="csY0" fmla="*/ 191676 h 1846769"/>
              <a:gd name="csX1" fmla="*/ 191676 w 5271052"/>
              <a:gd name="csY1" fmla="*/ 0 h 1846769"/>
              <a:gd name="csX2" fmla="*/ 5079376 w 5271052"/>
              <a:gd name="csY2" fmla="*/ 0 h 1846769"/>
              <a:gd name="csX3" fmla="*/ 5271052 w 5271052"/>
              <a:gd name="csY3" fmla="*/ 191676 h 1846769"/>
              <a:gd name="csX4" fmla="*/ 5271052 w 5271052"/>
              <a:gd name="csY4" fmla="*/ 1655093 h 1846769"/>
              <a:gd name="csX5" fmla="*/ 5079376 w 5271052"/>
              <a:gd name="csY5" fmla="*/ 1846769 h 1846769"/>
              <a:gd name="csX6" fmla="*/ 191676 w 5271052"/>
              <a:gd name="csY6" fmla="*/ 1846769 h 1846769"/>
              <a:gd name="csX7" fmla="*/ 0 w 5271052"/>
              <a:gd name="csY7" fmla="*/ 1655093 h 1846769"/>
              <a:gd name="csX8" fmla="*/ 0 w 5271052"/>
              <a:gd name="csY8" fmla="*/ 191676 h 18467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271052" h="1846769" fill="none" extrusionOk="0">
                <a:moveTo>
                  <a:pt x="0" y="191676"/>
                </a:moveTo>
                <a:cubicBezTo>
                  <a:pt x="3392" y="88329"/>
                  <a:pt x="72032" y="-4029"/>
                  <a:pt x="191676" y="0"/>
                </a:cubicBezTo>
                <a:cubicBezTo>
                  <a:pt x="2358292" y="109595"/>
                  <a:pt x="3865302" y="16756"/>
                  <a:pt x="5079376" y="0"/>
                </a:cubicBezTo>
                <a:cubicBezTo>
                  <a:pt x="5173586" y="-9637"/>
                  <a:pt x="5276446" y="105873"/>
                  <a:pt x="5271052" y="191676"/>
                </a:cubicBezTo>
                <a:cubicBezTo>
                  <a:pt x="5199069" y="363230"/>
                  <a:pt x="5334639" y="1113497"/>
                  <a:pt x="5271052" y="1655093"/>
                </a:cubicBezTo>
                <a:cubicBezTo>
                  <a:pt x="5261221" y="1764320"/>
                  <a:pt x="5203645" y="1844922"/>
                  <a:pt x="5079376" y="1846769"/>
                </a:cubicBezTo>
                <a:cubicBezTo>
                  <a:pt x="3757161" y="1710568"/>
                  <a:pt x="1758898" y="1771993"/>
                  <a:pt x="191676" y="1846769"/>
                </a:cubicBezTo>
                <a:cubicBezTo>
                  <a:pt x="78031" y="1836065"/>
                  <a:pt x="-1536" y="1760302"/>
                  <a:pt x="0" y="1655093"/>
                </a:cubicBezTo>
                <a:cubicBezTo>
                  <a:pt x="12867" y="1343965"/>
                  <a:pt x="-16424" y="769672"/>
                  <a:pt x="0" y="191676"/>
                </a:cubicBezTo>
                <a:close/>
              </a:path>
              <a:path w="5271052" h="1846769" stroke="0" extrusionOk="0">
                <a:moveTo>
                  <a:pt x="0" y="191676"/>
                </a:moveTo>
                <a:cubicBezTo>
                  <a:pt x="-7228" y="69593"/>
                  <a:pt x="91959" y="-8199"/>
                  <a:pt x="191676" y="0"/>
                </a:cubicBezTo>
                <a:cubicBezTo>
                  <a:pt x="1104400" y="47539"/>
                  <a:pt x="3407301" y="42437"/>
                  <a:pt x="5079376" y="0"/>
                </a:cubicBezTo>
                <a:cubicBezTo>
                  <a:pt x="5192423" y="-3808"/>
                  <a:pt x="5276967" y="76320"/>
                  <a:pt x="5271052" y="191676"/>
                </a:cubicBezTo>
                <a:cubicBezTo>
                  <a:pt x="5231152" y="496599"/>
                  <a:pt x="5186660" y="1329167"/>
                  <a:pt x="5271052" y="1655093"/>
                </a:cubicBezTo>
                <a:cubicBezTo>
                  <a:pt x="5277783" y="1781016"/>
                  <a:pt x="5181771" y="1843102"/>
                  <a:pt x="5079376" y="1846769"/>
                </a:cubicBezTo>
                <a:cubicBezTo>
                  <a:pt x="4213479" y="1820415"/>
                  <a:pt x="1260976" y="1727913"/>
                  <a:pt x="191676" y="1846769"/>
                </a:cubicBezTo>
                <a:cubicBezTo>
                  <a:pt x="81430" y="1842435"/>
                  <a:pt x="8041" y="1770701"/>
                  <a:pt x="0" y="1655093"/>
                </a:cubicBezTo>
                <a:cubicBezTo>
                  <a:pt x="27407" y="1085283"/>
                  <a:pt x="50726" y="757365"/>
                  <a:pt x="0" y="191676"/>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id="{0F974A1E-EEE9-3642-933E-9C4E9DE81A97}"/>
                </a:ext>
              </a:extLst>
            </p:cNvPr>
            <p:cNvSpPr/>
            <p:nvPr/>
          </p:nvSpPr>
          <p:spPr>
            <a:xfrm>
              <a:off x="641997" y="242199"/>
              <a:ext cx="8506894" cy="933724"/>
            </a:xfrm>
            <a:custGeom>
              <a:avLst/>
              <a:gdLst>
                <a:gd name="csX0" fmla="*/ 0 w 8506894"/>
                <a:gd name="csY0" fmla="*/ 262338 h 933724"/>
                <a:gd name="csX1" fmla="*/ 465546 w 8506894"/>
                <a:gd name="csY1" fmla="*/ 0 h 933724"/>
                <a:gd name="csX2" fmla="*/ 1078497 w 8506894"/>
                <a:gd name="csY2" fmla="*/ 0 h 933724"/>
                <a:gd name="csX3" fmla="*/ 1767206 w 8506894"/>
                <a:gd name="csY3" fmla="*/ 0 h 933724"/>
                <a:gd name="csX4" fmla="*/ 2531673 w 8506894"/>
                <a:gd name="csY4" fmla="*/ 0 h 933724"/>
                <a:gd name="csX5" fmla="*/ 2993109 w 8506894"/>
                <a:gd name="csY5" fmla="*/ 0 h 933724"/>
                <a:gd name="csX6" fmla="*/ 3530301 w 8506894"/>
                <a:gd name="csY6" fmla="*/ 0 h 933724"/>
                <a:gd name="csX7" fmla="*/ 4143253 w 8506894"/>
                <a:gd name="csY7" fmla="*/ 0 h 933724"/>
                <a:gd name="csX8" fmla="*/ 4983478 w 8506894"/>
                <a:gd name="csY8" fmla="*/ 0 h 933724"/>
                <a:gd name="csX9" fmla="*/ 5444914 w 8506894"/>
                <a:gd name="csY9" fmla="*/ 0 h 933724"/>
                <a:gd name="csX10" fmla="*/ 6133622 w 8506894"/>
                <a:gd name="csY10" fmla="*/ 0 h 933724"/>
                <a:gd name="csX11" fmla="*/ 6973848 w 8506894"/>
                <a:gd name="csY11" fmla="*/ 0 h 933724"/>
                <a:gd name="csX12" fmla="*/ 7435282 w 8506894"/>
                <a:gd name="csY12" fmla="*/ 0 h 933724"/>
                <a:gd name="csX13" fmla="*/ 8041346 w 8506894"/>
                <a:gd name="csY13" fmla="*/ 0 h 933724"/>
                <a:gd name="csX14" fmla="*/ 8506894 w 8506894"/>
                <a:gd name="csY14" fmla="*/ 262338 h 933724"/>
                <a:gd name="csX15" fmla="*/ 8506894 w 8506894"/>
                <a:gd name="csY15" fmla="*/ 671385 h 933724"/>
                <a:gd name="csX16" fmla="*/ 8041346 w 8506894"/>
                <a:gd name="csY16" fmla="*/ 933724 h 933724"/>
                <a:gd name="csX17" fmla="*/ 7276879 w 8506894"/>
                <a:gd name="csY17" fmla="*/ 933724 h 933724"/>
                <a:gd name="csX18" fmla="*/ 6663928 w 8506894"/>
                <a:gd name="csY18" fmla="*/ 933724 h 933724"/>
                <a:gd name="csX19" fmla="*/ 6202493 w 8506894"/>
                <a:gd name="csY19" fmla="*/ 933724 h 933724"/>
                <a:gd name="csX20" fmla="*/ 5665300 w 8506894"/>
                <a:gd name="csY20" fmla="*/ 933724 h 933724"/>
                <a:gd name="csX21" fmla="*/ 4976591 w 8506894"/>
                <a:gd name="csY21" fmla="*/ 933724 h 933724"/>
                <a:gd name="csX22" fmla="*/ 4439398 w 8506894"/>
                <a:gd name="csY22" fmla="*/ 933724 h 933724"/>
                <a:gd name="csX23" fmla="*/ 3599173 w 8506894"/>
                <a:gd name="csY23" fmla="*/ 933724 h 933724"/>
                <a:gd name="csX24" fmla="*/ 3061979 w 8506894"/>
                <a:gd name="csY24" fmla="*/ 933724 h 933724"/>
                <a:gd name="csX25" fmla="*/ 2449029 w 8506894"/>
                <a:gd name="csY25" fmla="*/ 933724 h 933724"/>
                <a:gd name="csX26" fmla="*/ 1760319 w 8506894"/>
                <a:gd name="csY26" fmla="*/ 933724 h 933724"/>
                <a:gd name="csX27" fmla="*/ 465546 w 8506894"/>
                <a:gd name="csY27" fmla="*/ 933724 h 933724"/>
                <a:gd name="csX28" fmla="*/ 0 w 8506894"/>
                <a:gd name="csY28" fmla="*/ 671385 h 933724"/>
                <a:gd name="csX29" fmla="*/ 0 w 8506894"/>
                <a:gd name="csY29" fmla="*/ 262338 h 933724"/>
                <a:gd name="csX0" fmla="*/ 0 w 8506894"/>
                <a:gd name="csY0" fmla="*/ 262338 h 933724"/>
                <a:gd name="csX1" fmla="*/ 465546 w 8506894"/>
                <a:gd name="csY1" fmla="*/ 0 h 933724"/>
                <a:gd name="csX2" fmla="*/ 926981 w 8506894"/>
                <a:gd name="csY2" fmla="*/ 0 h 933724"/>
                <a:gd name="csX3" fmla="*/ 1388416 w 8506894"/>
                <a:gd name="csY3" fmla="*/ 0 h 933724"/>
                <a:gd name="csX4" fmla="*/ 1718996 w 8506894"/>
                <a:gd name="csY4" fmla="*/ 0 h 933724"/>
                <a:gd name="csX5" fmla="*/ 2077125 w 8506894"/>
                <a:gd name="csY5" fmla="*/ 0 h 933724"/>
                <a:gd name="csX6" fmla="*/ 2538560 w 8506894"/>
                <a:gd name="csY6" fmla="*/ 0 h 933724"/>
                <a:gd name="csX7" fmla="*/ 3303028 w 8506894"/>
                <a:gd name="csY7" fmla="*/ 0 h 933724"/>
                <a:gd name="csX8" fmla="*/ 3915979 w 8506894"/>
                <a:gd name="csY8" fmla="*/ 0 h 933724"/>
                <a:gd name="csX9" fmla="*/ 4453172 w 8506894"/>
                <a:gd name="csY9" fmla="*/ 0 h 933724"/>
                <a:gd name="csX10" fmla="*/ 4990365 w 8506894"/>
                <a:gd name="csY10" fmla="*/ 0 h 933724"/>
                <a:gd name="csX11" fmla="*/ 5830591 w 8506894"/>
                <a:gd name="csY11" fmla="*/ 0 h 933724"/>
                <a:gd name="csX12" fmla="*/ 6197535 w 8506894"/>
                <a:gd name="csY12" fmla="*/ 0 h 933724"/>
                <a:gd name="csX13" fmla="*/ 6595057 w 8506894"/>
                <a:gd name="csY13" fmla="*/ 0 h 933724"/>
                <a:gd name="csX14" fmla="*/ 7132250 w 8506894"/>
                <a:gd name="csY14" fmla="*/ 0 h 933724"/>
                <a:gd name="csX15" fmla="*/ 8041346 w 8506894"/>
                <a:gd name="csY15" fmla="*/ 0 h 933724"/>
                <a:gd name="csX16" fmla="*/ 8506894 w 8506894"/>
                <a:gd name="csY16" fmla="*/ 262338 h 933724"/>
                <a:gd name="csX17" fmla="*/ 8506894 w 8506894"/>
                <a:gd name="csY17" fmla="*/ 671385 h 933724"/>
                <a:gd name="csX18" fmla="*/ 8041346 w 8506894"/>
                <a:gd name="csY18" fmla="*/ 933724 h 933724"/>
                <a:gd name="csX19" fmla="*/ 7276879 w 8506894"/>
                <a:gd name="csY19" fmla="*/ 933724 h 933724"/>
                <a:gd name="csX20" fmla="*/ 6739686 w 8506894"/>
                <a:gd name="csY20" fmla="*/ 933724 h 933724"/>
                <a:gd name="csX21" fmla="*/ 5975219 w 8506894"/>
                <a:gd name="csY21" fmla="*/ 933724 h 933724"/>
                <a:gd name="csX22" fmla="*/ 5134993 w 8506894"/>
                <a:gd name="csY22" fmla="*/ 933724 h 933724"/>
                <a:gd name="csX23" fmla="*/ 4294769 w 8506894"/>
                <a:gd name="csY23" fmla="*/ 933724 h 933724"/>
                <a:gd name="csX24" fmla="*/ 3757576 w 8506894"/>
                <a:gd name="csY24" fmla="*/ 933724 h 933724"/>
                <a:gd name="csX25" fmla="*/ 3144624 w 8506894"/>
                <a:gd name="csY25" fmla="*/ 933724 h 933724"/>
                <a:gd name="csX26" fmla="*/ 2304399 w 8506894"/>
                <a:gd name="csY26" fmla="*/ 933724 h 933724"/>
                <a:gd name="csX27" fmla="*/ 1615690 w 8506894"/>
                <a:gd name="csY27" fmla="*/ 933724 h 933724"/>
                <a:gd name="csX28" fmla="*/ 465546 w 8506894"/>
                <a:gd name="csY28" fmla="*/ 933724 h 933724"/>
                <a:gd name="csX29" fmla="*/ 0 w 8506894"/>
                <a:gd name="csY29" fmla="*/ 671385 h 933724"/>
                <a:gd name="csX30" fmla="*/ 0 w 8506894"/>
                <a:gd name="csY30" fmla="*/ 262338 h 933724"/>
                <a:gd name="csX0" fmla="*/ 0 w 8506894"/>
                <a:gd name="csY0" fmla="*/ 262338 h 933724"/>
                <a:gd name="csX1" fmla="*/ 465546 w 8506894"/>
                <a:gd name="csY1" fmla="*/ 0 h 933724"/>
                <a:gd name="csX2" fmla="*/ 1078497 w 8506894"/>
                <a:gd name="csY2" fmla="*/ 0 h 933724"/>
                <a:gd name="csX3" fmla="*/ 1767206 w 8506894"/>
                <a:gd name="csY3" fmla="*/ 0 h 933724"/>
                <a:gd name="csX4" fmla="*/ 2531673 w 8506894"/>
                <a:gd name="csY4" fmla="*/ 0 h 933724"/>
                <a:gd name="csX5" fmla="*/ 2993109 w 8506894"/>
                <a:gd name="csY5" fmla="*/ 0 h 933724"/>
                <a:gd name="csX6" fmla="*/ 3530301 w 8506894"/>
                <a:gd name="csY6" fmla="*/ 0 h 933724"/>
                <a:gd name="csX7" fmla="*/ 4143253 w 8506894"/>
                <a:gd name="csY7" fmla="*/ 0 h 933724"/>
                <a:gd name="csX8" fmla="*/ 4983478 w 8506894"/>
                <a:gd name="csY8" fmla="*/ 0 h 933724"/>
                <a:gd name="csX9" fmla="*/ 5444914 w 8506894"/>
                <a:gd name="csY9" fmla="*/ 0 h 933724"/>
                <a:gd name="csX10" fmla="*/ 6133622 w 8506894"/>
                <a:gd name="csY10" fmla="*/ 0 h 933724"/>
                <a:gd name="csX11" fmla="*/ 6973848 w 8506894"/>
                <a:gd name="csY11" fmla="*/ 0 h 933724"/>
                <a:gd name="csX12" fmla="*/ 7435282 w 8506894"/>
                <a:gd name="csY12" fmla="*/ 0 h 933724"/>
                <a:gd name="csX13" fmla="*/ 8041346 w 8506894"/>
                <a:gd name="csY13" fmla="*/ 0 h 933724"/>
                <a:gd name="csX14" fmla="*/ 8506894 w 8506894"/>
                <a:gd name="csY14" fmla="*/ 262338 h 933724"/>
                <a:gd name="csX15" fmla="*/ 8506894 w 8506894"/>
                <a:gd name="csY15" fmla="*/ 671385 h 933724"/>
                <a:gd name="csX16" fmla="*/ 8041346 w 8506894"/>
                <a:gd name="csY16" fmla="*/ 933724 h 933724"/>
                <a:gd name="csX17" fmla="*/ 7276879 w 8506894"/>
                <a:gd name="csY17" fmla="*/ 933724 h 933724"/>
                <a:gd name="csX18" fmla="*/ 6663928 w 8506894"/>
                <a:gd name="csY18" fmla="*/ 933724 h 933724"/>
                <a:gd name="csX19" fmla="*/ 6202493 w 8506894"/>
                <a:gd name="csY19" fmla="*/ 933724 h 933724"/>
                <a:gd name="csX20" fmla="*/ 5665300 w 8506894"/>
                <a:gd name="csY20" fmla="*/ 933724 h 933724"/>
                <a:gd name="csX21" fmla="*/ 4976591 w 8506894"/>
                <a:gd name="csY21" fmla="*/ 933724 h 933724"/>
                <a:gd name="csX22" fmla="*/ 4439398 w 8506894"/>
                <a:gd name="csY22" fmla="*/ 933724 h 933724"/>
                <a:gd name="csX23" fmla="*/ 3599173 w 8506894"/>
                <a:gd name="csY23" fmla="*/ 933724 h 933724"/>
                <a:gd name="csX24" fmla="*/ 3061979 w 8506894"/>
                <a:gd name="csY24" fmla="*/ 933724 h 933724"/>
                <a:gd name="csX25" fmla="*/ 2449029 w 8506894"/>
                <a:gd name="csY25" fmla="*/ 933724 h 933724"/>
                <a:gd name="csX26" fmla="*/ 1760319 w 8506894"/>
                <a:gd name="csY26" fmla="*/ 933724 h 933724"/>
                <a:gd name="csX27" fmla="*/ 465546 w 8506894"/>
                <a:gd name="csY27" fmla="*/ 933724 h 933724"/>
                <a:gd name="csX28" fmla="*/ 0 w 8506894"/>
                <a:gd name="csY28" fmla="*/ 671385 h 933724"/>
                <a:gd name="csX29" fmla="*/ 0 w 8506894"/>
                <a:gd name="csY29" fmla="*/ 262338 h 9337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8506894" h="933724" fill="none" extrusionOk="0">
                  <a:moveTo>
                    <a:pt x="0" y="262338"/>
                  </a:moveTo>
                  <a:cubicBezTo>
                    <a:pt x="57122" y="60014"/>
                    <a:pt x="169766" y="7276"/>
                    <a:pt x="465546" y="0"/>
                  </a:cubicBezTo>
                  <a:cubicBezTo>
                    <a:pt x="625381" y="2668"/>
                    <a:pt x="918287" y="14716"/>
                    <a:pt x="1078497" y="0"/>
                  </a:cubicBezTo>
                  <a:cubicBezTo>
                    <a:pt x="1196434" y="64306"/>
                    <a:pt x="1517159" y="-56016"/>
                    <a:pt x="1767206" y="0"/>
                  </a:cubicBezTo>
                  <a:cubicBezTo>
                    <a:pt x="1954394" y="-84026"/>
                    <a:pt x="2186216" y="-58871"/>
                    <a:pt x="2531673" y="0"/>
                  </a:cubicBezTo>
                  <a:cubicBezTo>
                    <a:pt x="2895327" y="-10350"/>
                    <a:pt x="2880783" y="-9039"/>
                    <a:pt x="2993109" y="0"/>
                  </a:cubicBezTo>
                  <a:cubicBezTo>
                    <a:pt x="3123116" y="39334"/>
                    <a:pt x="3252467" y="261"/>
                    <a:pt x="3530301" y="0"/>
                  </a:cubicBezTo>
                  <a:cubicBezTo>
                    <a:pt x="3789086" y="-1957"/>
                    <a:pt x="3857576" y="19999"/>
                    <a:pt x="4143253" y="0"/>
                  </a:cubicBezTo>
                  <a:cubicBezTo>
                    <a:pt x="4511202" y="10264"/>
                    <a:pt x="4673518" y="-69558"/>
                    <a:pt x="4983478" y="0"/>
                  </a:cubicBezTo>
                  <a:cubicBezTo>
                    <a:pt x="5279066" y="-2282"/>
                    <a:pt x="5277912" y="8115"/>
                    <a:pt x="5444914" y="0"/>
                  </a:cubicBezTo>
                  <a:cubicBezTo>
                    <a:pt x="5571991" y="-53996"/>
                    <a:pt x="5979491" y="60184"/>
                    <a:pt x="6133622" y="0"/>
                  </a:cubicBezTo>
                  <a:cubicBezTo>
                    <a:pt x="6199092" y="-19731"/>
                    <a:pt x="6653870" y="-10698"/>
                    <a:pt x="6973848" y="0"/>
                  </a:cubicBezTo>
                  <a:cubicBezTo>
                    <a:pt x="7259382" y="9507"/>
                    <a:pt x="7223563" y="23334"/>
                    <a:pt x="7435282" y="0"/>
                  </a:cubicBezTo>
                  <a:cubicBezTo>
                    <a:pt x="7619653" y="36437"/>
                    <a:pt x="7773305" y="8184"/>
                    <a:pt x="8041346" y="0"/>
                  </a:cubicBezTo>
                  <a:cubicBezTo>
                    <a:pt x="8272842" y="13440"/>
                    <a:pt x="8519809" y="158527"/>
                    <a:pt x="8506894" y="262338"/>
                  </a:cubicBezTo>
                  <a:cubicBezTo>
                    <a:pt x="8490771" y="436619"/>
                    <a:pt x="8511205" y="470346"/>
                    <a:pt x="8506894" y="671385"/>
                  </a:cubicBezTo>
                  <a:cubicBezTo>
                    <a:pt x="8478797" y="712650"/>
                    <a:pt x="8323331" y="1003500"/>
                    <a:pt x="8041346" y="933724"/>
                  </a:cubicBezTo>
                  <a:cubicBezTo>
                    <a:pt x="7683664" y="945117"/>
                    <a:pt x="7507814" y="873260"/>
                    <a:pt x="7276879" y="933724"/>
                  </a:cubicBezTo>
                  <a:cubicBezTo>
                    <a:pt x="7081270" y="885121"/>
                    <a:pt x="6912740" y="906763"/>
                    <a:pt x="6663928" y="933724"/>
                  </a:cubicBezTo>
                  <a:cubicBezTo>
                    <a:pt x="6492456" y="875798"/>
                    <a:pt x="6414261" y="911258"/>
                    <a:pt x="6202493" y="933724"/>
                  </a:cubicBezTo>
                  <a:cubicBezTo>
                    <a:pt x="6055818" y="905103"/>
                    <a:pt x="5827674" y="898454"/>
                    <a:pt x="5665300" y="933724"/>
                  </a:cubicBezTo>
                  <a:cubicBezTo>
                    <a:pt x="5513228" y="892996"/>
                    <a:pt x="5175065" y="917776"/>
                    <a:pt x="4976591" y="933724"/>
                  </a:cubicBezTo>
                  <a:cubicBezTo>
                    <a:pt x="4784377" y="964361"/>
                    <a:pt x="4695869" y="923757"/>
                    <a:pt x="4439398" y="933724"/>
                  </a:cubicBezTo>
                  <a:cubicBezTo>
                    <a:pt x="4168044" y="869087"/>
                    <a:pt x="3991930" y="892906"/>
                    <a:pt x="3599173" y="933724"/>
                  </a:cubicBezTo>
                  <a:cubicBezTo>
                    <a:pt x="3183121" y="940954"/>
                    <a:pt x="3180039" y="928726"/>
                    <a:pt x="3061979" y="933724"/>
                  </a:cubicBezTo>
                  <a:cubicBezTo>
                    <a:pt x="2952037" y="990155"/>
                    <a:pt x="2748431" y="856023"/>
                    <a:pt x="2449029" y="933724"/>
                  </a:cubicBezTo>
                  <a:cubicBezTo>
                    <a:pt x="2291819" y="941846"/>
                    <a:pt x="1955578" y="978711"/>
                    <a:pt x="1760319" y="933724"/>
                  </a:cubicBezTo>
                  <a:cubicBezTo>
                    <a:pt x="1578332" y="943809"/>
                    <a:pt x="749900" y="889650"/>
                    <a:pt x="465546" y="933724"/>
                  </a:cubicBezTo>
                  <a:cubicBezTo>
                    <a:pt x="266350" y="954590"/>
                    <a:pt x="-14404" y="774661"/>
                    <a:pt x="0" y="671385"/>
                  </a:cubicBezTo>
                  <a:cubicBezTo>
                    <a:pt x="-5936" y="477923"/>
                    <a:pt x="-4088" y="418971"/>
                    <a:pt x="0" y="262338"/>
                  </a:cubicBezTo>
                  <a:close/>
                </a:path>
                <a:path w="8506894" h="933724" stroke="0" extrusionOk="0">
                  <a:moveTo>
                    <a:pt x="0" y="262338"/>
                  </a:moveTo>
                  <a:cubicBezTo>
                    <a:pt x="-16438" y="29633"/>
                    <a:pt x="179403" y="-42275"/>
                    <a:pt x="465546" y="0"/>
                  </a:cubicBezTo>
                  <a:cubicBezTo>
                    <a:pt x="642172" y="31318"/>
                    <a:pt x="859945" y="-1880"/>
                    <a:pt x="926981" y="0"/>
                  </a:cubicBezTo>
                  <a:cubicBezTo>
                    <a:pt x="1043437" y="-12098"/>
                    <a:pt x="1188816" y="-13847"/>
                    <a:pt x="1388416" y="0"/>
                  </a:cubicBezTo>
                  <a:cubicBezTo>
                    <a:pt x="1466994" y="11886"/>
                    <a:pt x="1568670" y="-3435"/>
                    <a:pt x="1718996" y="0"/>
                  </a:cubicBezTo>
                  <a:cubicBezTo>
                    <a:pt x="1871010" y="-7610"/>
                    <a:pt x="1988035" y="-8587"/>
                    <a:pt x="2077125" y="0"/>
                  </a:cubicBezTo>
                  <a:cubicBezTo>
                    <a:pt x="2216012" y="18967"/>
                    <a:pt x="2450142" y="-11040"/>
                    <a:pt x="2538560" y="0"/>
                  </a:cubicBezTo>
                  <a:cubicBezTo>
                    <a:pt x="2679220" y="-102130"/>
                    <a:pt x="2980034" y="-69222"/>
                    <a:pt x="3303028" y="0"/>
                  </a:cubicBezTo>
                  <a:cubicBezTo>
                    <a:pt x="3563971" y="-16597"/>
                    <a:pt x="3673621" y="25812"/>
                    <a:pt x="3915979" y="0"/>
                  </a:cubicBezTo>
                  <a:cubicBezTo>
                    <a:pt x="4160726" y="-2167"/>
                    <a:pt x="4271466" y="-13418"/>
                    <a:pt x="4453172" y="0"/>
                  </a:cubicBezTo>
                  <a:cubicBezTo>
                    <a:pt x="4612287" y="-68294"/>
                    <a:pt x="4804598" y="20114"/>
                    <a:pt x="4990365" y="0"/>
                  </a:cubicBezTo>
                  <a:cubicBezTo>
                    <a:pt x="5237528" y="88151"/>
                    <a:pt x="5648415" y="-6080"/>
                    <a:pt x="5830591" y="0"/>
                  </a:cubicBezTo>
                  <a:cubicBezTo>
                    <a:pt x="5992075" y="-4594"/>
                    <a:pt x="6064046" y="-6155"/>
                    <a:pt x="6197535" y="0"/>
                  </a:cubicBezTo>
                  <a:cubicBezTo>
                    <a:pt x="6341855" y="13420"/>
                    <a:pt x="6490045" y="20585"/>
                    <a:pt x="6595057" y="0"/>
                  </a:cubicBezTo>
                  <a:cubicBezTo>
                    <a:pt x="6809752" y="16795"/>
                    <a:pt x="6979967" y="-6403"/>
                    <a:pt x="7132250" y="0"/>
                  </a:cubicBezTo>
                  <a:cubicBezTo>
                    <a:pt x="7373146" y="4742"/>
                    <a:pt x="7595069" y="41218"/>
                    <a:pt x="8041346" y="0"/>
                  </a:cubicBezTo>
                  <a:cubicBezTo>
                    <a:pt x="8313250" y="3019"/>
                    <a:pt x="8512933" y="86862"/>
                    <a:pt x="8506894" y="262338"/>
                  </a:cubicBezTo>
                  <a:cubicBezTo>
                    <a:pt x="8517122" y="428367"/>
                    <a:pt x="8520428" y="469111"/>
                    <a:pt x="8506894" y="671385"/>
                  </a:cubicBezTo>
                  <a:cubicBezTo>
                    <a:pt x="8523040" y="830222"/>
                    <a:pt x="8299287" y="945421"/>
                    <a:pt x="8041346" y="933724"/>
                  </a:cubicBezTo>
                  <a:cubicBezTo>
                    <a:pt x="7686560" y="947324"/>
                    <a:pt x="7621217" y="962125"/>
                    <a:pt x="7276879" y="933724"/>
                  </a:cubicBezTo>
                  <a:cubicBezTo>
                    <a:pt x="6939297" y="908799"/>
                    <a:pt x="6840007" y="938976"/>
                    <a:pt x="6739686" y="933724"/>
                  </a:cubicBezTo>
                  <a:cubicBezTo>
                    <a:pt x="6629708" y="880460"/>
                    <a:pt x="6349761" y="1027548"/>
                    <a:pt x="5975219" y="933724"/>
                  </a:cubicBezTo>
                  <a:cubicBezTo>
                    <a:pt x="5641672" y="937388"/>
                    <a:pt x="5504245" y="924521"/>
                    <a:pt x="5134993" y="933724"/>
                  </a:cubicBezTo>
                  <a:cubicBezTo>
                    <a:pt x="4814226" y="923351"/>
                    <a:pt x="4513601" y="885953"/>
                    <a:pt x="4294769" y="933724"/>
                  </a:cubicBezTo>
                  <a:cubicBezTo>
                    <a:pt x="4087749" y="961377"/>
                    <a:pt x="4030898" y="956649"/>
                    <a:pt x="3757576" y="933724"/>
                  </a:cubicBezTo>
                  <a:cubicBezTo>
                    <a:pt x="3524962" y="955610"/>
                    <a:pt x="3402756" y="940683"/>
                    <a:pt x="3144624" y="933724"/>
                  </a:cubicBezTo>
                  <a:cubicBezTo>
                    <a:pt x="2878285" y="893240"/>
                    <a:pt x="2549341" y="919530"/>
                    <a:pt x="2304399" y="933724"/>
                  </a:cubicBezTo>
                  <a:cubicBezTo>
                    <a:pt x="2010594" y="963479"/>
                    <a:pt x="1910152" y="918223"/>
                    <a:pt x="1615690" y="933724"/>
                  </a:cubicBezTo>
                  <a:cubicBezTo>
                    <a:pt x="1318822" y="888277"/>
                    <a:pt x="941707" y="894141"/>
                    <a:pt x="465546" y="933724"/>
                  </a:cubicBezTo>
                  <a:cubicBezTo>
                    <a:pt x="208623" y="901919"/>
                    <a:pt x="52669" y="837693"/>
                    <a:pt x="0" y="671385"/>
                  </a:cubicBezTo>
                  <a:cubicBezTo>
                    <a:pt x="-2912" y="476952"/>
                    <a:pt x="22450" y="460338"/>
                    <a:pt x="0" y="262338"/>
                  </a:cubicBezTo>
                  <a:close/>
                </a:path>
                <a:path w="8506894" h="933724" fill="none" stroke="0" extrusionOk="0">
                  <a:moveTo>
                    <a:pt x="0" y="262338"/>
                  </a:moveTo>
                  <a:cubicBezTo>
                    <a:pt x="-2806" y="90393"/>
                    <a:pt x="217917" y="-490"/>
                    <a:pt x="465546" y="0"/>
                  </a:cubicBezTo>
                  <a:cubicBezTo>
                    <a:pt x="632373" y="-10755"/>
                    <a:pt x="922906" y="-1133"/>
                    <a:pt x="1078497" y="0"/>
                  </a:cubicBezTo>
                  <a:cubicBezTo>
                    <a:pt x="1149424" y="-20849"/>
                    <a:pt x="1476783" y="21367"/>
                    <a:pt x="1767206" y="0"/>
                  </a:cubicBezTo>
                  <a:cubicBezTo>
                    <a:pt x="1993736" y="49097"/>
                    <a:pt x="2224567" y="-14380"/>
                    <a:pt x="2531673" y="0"/>
                  </a:cubicBezTo>
                  <a:cubicBezTo>
                    <a:pt x="2892732" y="-9205"/>
                    <a:pt x="2885324" y="-10775"/>
                    <a:pt x="2993109" y="0"/>
                  </a:cubicBezTo>
                  <a:cubicBezTo>
                    <a:pt x="3131348" y="56474"/>
                    <a:pt x="3294861" y="33210"/>
                    <a:pt x="3530301" y="0"/>
                  </a:cubicBezTo>
                  <a:cubicBezTo>
                    <a:pt x="3803767" y="-14774"/>
                    <a:pt x="3876949" y="11501"/>
                    <a:pt x="4143253" y="0"/>
                  </a:cubicBezTo>
                  <a:cubicBezTo>
                    <a:pt x="4452434" y="-20093"/>
                    <a:pt x="4671205" y="72005"/>
                    <a:pt x="4983478" y="0"/>
                  </a:cubicBezTo>
                  <a:cubicBezTo>
                    <a:pt x="5280021" y="-2669"/>
                    <a:pt x="5278403" y="5349"/>
                    <a:pt x="5444914" y="0"/>
                  </a:cubicBezTo>
                  <a:cubicBezTo>
                    <a:pt x="5580347" y="-7634"/>
                    <a:pt x="5928219" y="15515"/>
                    <a:pt x="6133622" y="0"/>
                  </a:cubicBezTo>
                  <a:cubicBezTo>
                    <a:pt x="6330517" y="-80238"/>
                    <a:pt x="6698868" y="-44059"/>
                    <a:pt x="6973848" y="0"/>
                  </a:cubicBezTo>
                  <a:cubicBezTo>
                    <a:pt x="7268419" y="13828"/>
                    <a:pt x="7232883" y="8812"/>
                    <a:pt x="7435282" y="0"/>
                  </a:cubicBezTo>
                  <a:cubicBezTo>
                    <a:pt x="7639780" y="-51894"/>
                    <a:pt x="7838438" y="-78383"/>
                    <a:pt x="8041346" y="0"/>
                  </a:cubicBezTo>
                  <a:cubicBezTo>
                    <a:pt x="8281200" y="19484"/>
                    <a:pt x="8473250" y="165226"/>
                    <a:pt x="8506894" y="262338"/>
                  </a:cubicBezTo>
                  <a:cubicBezTo>
                    <a:pt x="8499776" y="420326"/>
                    <a:pt x="8501867" y="506553"/>
                    <a:pt x="8506894" y="671385"/>
                  </a:cubicBezTo>
                  <a:cubicBezTo>
                    <a:pt x="8482785" y="840459"/>
                    <a:pt x="8328628" y="961982"/>
                    <a:pt x="8041346" y="933724"/>
                  </a:cubicBezTo>
                  <a:cubicBezTo>
                    <a:pt x="7662143" y="901356"/>
                    <a:pt x="7486879" y="918708"/>
                    <a:pt x="7276879" y="933724"/>
                  </a:cubicBezTo>
                  <a:cubicBezTo>
                    <a:pt x="7023884" y="994319"/>
                    <a:pt x="6819626" y="897010"/>
                    <a:pt x="6663928" y="933724"/>
                  </a:cubicBezTo>
                  <a:cubicBezTo>
                    <a:pt x="6488203" y="935331"/>
                    <a:pt x="6408803" y="921010"/>
                    <a:pt x="6202493" y="933724"/>
                  </a:cubicBezTo>
                  <a:cubicBezTo>
                    <a:pt x="5998023" y="910308"/>
                    <a:pt x="5762780" y="948776"/>
                    <a:pt x="5665300" y="933724"/>
                  </a:cubicBezTo>
                  <a:cubicBezTo>
                    <a:pt x="5565519" y="958753"/>
                    <a:pt x="5144893" y="909648"/>
                    <a:pt x="4976591" y="933724"/>
                  </a:cubicBezTo>
                  <a:cubicBezTo>
                    <a:pt x="4816588" y="962375"/>
                    <a:pt x="4682576" y="944283"/>
                    <a:pt x="4439398" y="933724"/>
                  </a:cubicBezTo>
                  <a:cubicBezTo>
                    <a:pt x="4181792" y="990993"/>
                    <a:pt x="3984283" y="913505"/>
                    <a:pt x="3599173" y="933724"/>
                  </a:cubicBezTo>
                  <a:cubicBezTo>
                    <a:pt x="3186911" y="947026"/>
                    <a:pt x="3177701" y="925499"/>
                    <a:pt x="3061979" y="933724"/>
                  </a:cubicBezTo>
                  <a:cubicBezTo>
                    <a:pt x="2961682" y="932514"/>
                    <a:pt x="2639003" y="958192"/>
                    <a:pt x="2449029" y="933724"/>
                  </a:cubicBezTo>
                  <a:cubicBezTo>
                    <a:pt x="2209533" y="947062"/>
                    <a:pt x="1997015" y="935161"/>
                    <a:pt x="1760319" y="933724"/>
                  </a:cubicBezTo>
                  <a:cubicBezTo>
                    <a:pt x="1554404" y="899864"/>
                    <a:pt x="765514" y="899642"/>
                    <a:pt x="465546" y="933724"/>
                  </a:cubicBezTo>
                  <a:cubicBezTo>
                    <a:pt x="287845" y="944144"/>
                    <a:pt x="51011" y="796209"/>
                    <a:pt x="0" y="671385"/>
                  </a:cubicBezTo>
                  <a:cubicBezTo>
                    <a:pt x="-4269" y="489268"/>
                    <a:pt x="-9396" y="439903"/>
                    <a:pt x="0" y="262338"/>
                  </a:cubicBezTo>
                  <a:close/>
                </a:path>
                <a:path w="8506894" h="933724" fill="none" stroke="0" extrusionOk="0">
                  <a:moveTo>
                    <a:pt x="0" y="262338"/>
                  </a:moveTo>
                  <a:cubicBezTo>
                    <a:pt x="24036" y="79447"/>
                    <a:pt x="208528" y="5148"/>
                    <a:pt x="465546" y="0"/>
                  </a:cubicBezTo>
                  <a:cubicBezTo>
                    <a:pt x="624199" y="3505"/>
                    <a:pt x="935219" y="2874"/>
                    <a:pt x="1078497" y="0"/>
                  </a:cubicBezTo>
                  <a:cubicBezTo>
                    <a:pt x="1159010" y="4140"/>
                    <a:pt x="1480881" y="-33672"/>
                    <a:pt x="1767206" y="0"/>
                  </a:cubicBezTo>
                  <a:cubicBezTo>
                    <a:pt x="1991934" y="-46452"/>
                    <a:pt x="2193086" y="-18712"/>
                    <a:pt x="2531673" y="0"/>
                  </a:cubicBezTo>
                  <a:cubicBezTo>
                    <a:pt x="2894739" y="-12586"/>
                    <a:pt x="2880643" y="-8933"/>
                    <a:pt x="2993109" y="0"/>
                  </a:cubicBezTo>
                  <a:cubicBezTo>
                    <a:pt x="3122535" y="31562"/>
                    <a:pt x="3276006" y="30883"/>
                    <a:pt x="3530301" y="0"/>
                  </a:cubicBezTo>
                  <a:cubicBezTo>
                    <a:pt x="3792539" y="-5758"/>
                    <a:pt x="3861809" y="15975"/>
                    <a:pt x="4143253" y="0"/>
                  </a:cubicBezTo>
                  <a:cubicBezTo>
                    <a:pt x="4499918" y="8991"/>
                    <a:pt x="4661302" y="-42284"/>
                    <a:pt x="4983478" y="0"/>
                  </a:cubicBezTo>
                  <a:cubicBezTo>
                    <a:pt x="5277985" y="-2170"/>
                    <a:pt x="5278599" y="5237"/>
                    <a:pt x="5444914" y="0"/>
                  </a:cubicBezTo>
                  <a:cubicBezTo>
                    <a:pt x="5612490" y="-29702"/>
                    <a:pt x="5965270" y="51172"/>
                    <a:pt x="6133622" y="0"/>
                  </a:cubicBezTo>
                  <a:cubicBezTo>
                    <a:pt x="6251651" y="-29915"/>
                    <a:pt x="6689589" y="-2805"/>
                    <a:pt x="6973848" y="0"/>
                  </a:cubicBezTo>
                  <a:cubicBezTo>
                    <a:pt x="7257516" y="7773"/>
                    <a:pt x="7221538" y="11482"/>
                    <a:pt x="7435282" y="0"/>
                  </a:cubicBezTo>
                  <a:cubicBezTo>
                    <a:pt x="7636934" y="-30390"/>
                    <a:pt x="7802267" y="-8952"/>
                    <a:pt x="8041346" y="0"/>
                  </a:cubicBezTo>
                  <a:cubicBezTo>
                    <a:pt x="8279778" y="22830"/>
                    <a:pt x="8492884" y="150505"/>
                    <a:pt x="8506894" y="262338"/>
                  </a:cubicBezTo>
                  <a:cubicBezTo>
                    <a:pt x="8487546" y="423599"/>
                    <a:pt x="8517084" y="476574"/>
                    <a:pt x="8506894" y="671385"/>
                  </a:cubicBezTo>
                  <a:cubicBezTo>
                    <a:pt x="8456123" y="818146"/>
                    <a:pt x="8308846" y="999144"/>
                    <a:pt x="8041346" y="933724"/>
                  </a:cubicBezTo>
                  <a:cubicBezTo>
                    <a:pt x="7694913" y="936075"/>
                    <a:pt x="7454664" y="884456"/>
                    <a:pt x="7276879" y="933724"/>
                  </a:cubicBezTo>
                  <a:cubicBezTo>
                    <a:pt x="7063346" y="938157"/>
                    <a:pt x="6882940" y="910950"/>
                    <a:pt x="6663928" y="933724"/>
                  </a:cubicBezTo>
                  <a:cubicBezTo>
                    <a:pt x="6500375" y="914386"/>
                    <a:pt x="6401835" y="920846"/>
                    <a:pt x="6202493" y="933724"/>
                  </a:cubicBezTo>
                  <a:cubicBezTo>
                    <a:pt x="6006256" y="915115"/>
                    <a:pt x="5794057" y="925722"/>
                    <a:pt x="5665300" y="933724"/>
                  </a:cubicBezTo>
                  <a:cubicBezTo>
                    <a:pt x="5573282" y="967157"/>
                    <a:pt x="5185820" y="909753"/>
                    <a:pt x="4976591" y="933724"/>
                  </a:cubicBezTo>
                  <a:cubicBezTo>
                    <a:pt x="4803192" y="973088"/>
                    <a:pt x="4704754" y="925946"/>
                    <a:pt x="4439398" y="933724"/>
                  </a:cubicBezTo>
                  <a:cubicBezTo>
                    <a:pt x="4171075" y="933990"/>
                    <a:pt x="4013710" y="880052"/>
                    <a:pt x="3599173" y="933724"/>
                  </a:cubicBezTo>
                  <a:cubicBezTo>
                    <a:pt x="3182683" y="943470"/>
                    <a:pt x="3179766" y="928588"/>
                    <a:pt x="3061979" y="933724"/>
                  </a:cubicBezTo>
                  <a:cubicBezTo>
                    <a:pt x="2963656" y="958520"/>
                    <a:pt x="2679341" y="926415"/>
                    <a:pt x="2449029" y="933724"/>
                  </a:cubicBezTo>
                  <a:cubicBezTo>
                    <a:pt x="2250305" y="967665"/>
                    <a:pt x="1990076" y="941376"/>
                    <a:pt x="1760319" y="933724"/>
                  </a:cubicBezTo>
                  <a:cubicBezTo>
                    <a:pt x="1598122" y="905461"/>
                    <a:pt x="742909" y="956527"/>
                    <a:pt x="465546" y="933724"/>
                  </a:cubicBezTo>
                  <a:cubicBezTo>
                    <a:pt x="252744" y="937257"/>
                    <a:pt x="1127" y="782611"/>
                    <a:pt x="0" y="671385"/>
                  </a:cubicBezTo>
                  <a:cubicBezTo>
                    <a:pt x="-11148" y="483483"/>
                    <a:pt x="-5283" y="425900"/>
                    <a:pt x="0" y="262338"/>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id="{5F0E4126-E1F6-94B1-C04F-45B003E64F18}"/>
              </a:ext>
            </a:extLst>
          </p:cNvPr>
          <p:cNvSpPr/>
          <p:nvPr/>
        </p:nvSpPr>
        <p:spPr>
          <a:xfrm>
            <a:off x="1976653" y="4735690"/>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id="{245A3F31-4C7F-C47D-B589-CCDBCD2F39F6}"/>
              </a:ext>
            </a:extLst>
          </p:cNvPr>
          <p:cNvSpPr/>
          <p:nvPr/>
        </p:nvSpPr>
        <p:spPr>
          <a:xfrm>
            <a:off x="5405652" y="4801005"/>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id="{6E461080-EA8D-2728-6B43-C3B03FDEE574}"/>
              </a:ext>
            </a:extLst>
          </p:cNvPr>
          <p:cNvSpPr/>
          <p:nvPr/>
        </p:nvSpPr>
        <p:spPr>
          <a:xfrm>
            <a:off x="8595167" y="4822776"/>
            <a:ext cx="2519148" cy="1162566"/>
          </a:xfrm>
          <a:custGeom>
            <a:avLst/>
            <a:gdLst>
              <a:gd name="csX0" fmla="*/ 0 w 2519148"/>
              <a:gd name="csY0" fmla="*/ 283910 h 1162566"/>
              <a:gd name="csX1" fmla="*/ 283910 w 2519148"/>
              <a:gd name="csY1" fmla="*/ 0 h 1162566"/>
              <a:gd name="csX2" fmla="*/ 2235238 w 2519148"/>
              <a:gd name="csY2" fmla="*/ 0 h 1162566"/>
              <a:gd name="csX3" fmla="*/ 2519148 w 2519148"/>
              <a:gd name="csY3" fmla="*/ 283910 h 1162566"/>
              <a:gd name="csX4" fmla="*/ 2519148 w 2519148"/>
              <a:gd name="csY4" fmla="*/ 878656 h 1162566"/>
              <a:gd name="csX5" fmla="*/ 2235238 w 2519148"/>
              <a:gd name="csY5" fmla="*/ 1162566 h 1162566"/>
              <a:gd name="csX6" fmla="*/ 283910 w 2519148"/>
              <a:gd name="csY6" fmla="*/ 1162566 h 1162566"/>
              <a:gd name="csX7" fmla="*/ 0 w 2519148"/>
              <a:gd name="csY7" fmla="*/ 878656 h 1162566"/>
              <a:gd name="csX8" fmla="*/ 0 w 2519148"/>
              <a:gd name="csY8" fmla="*/ 283910 h 1162566"/>
              <a:gd name="csX0" fmla="*/ 0 w 2519148"/>
              <a:gd name="csY0" fmla="*/ 283910 h 1162566"/>
              <a:gd name="csX1" fmla="*/ 283910 w 2519148"/>
              <a:gd name="csY1" fmla="*/ 0 h 1162566"/>
              <a:gd name="csX2" fmla="*/ 2235238 w 2519148"/>
              <a:gd name="csY2" fmla="*/ 0 h 1162566"/>
              <a:gd name="csX3" fmla="*/ 2519148 w 2519148"/>
              <a:gd name="csY3" fmla="*/ 283910 h 1162566"/>
              <a:gd name="csX4" fmla="*/ 2519148 w 2519148"/>
              <a:gd name="csY4" fmla="*/ 878656 h 1162566"/>
              <a:gd name="csX5" fmla="*/ 2235238 w 2519148"/>
              <a:gd name="csY5" fmla="*/ 1162566 h 1162566"/>
              <a:gd name="csX6" fmla="*/ 283910 w 2519148"/>
              <a:gd name="csY6" fmla="*/ 1162566 h 1162566"/>
              <a:gd name="csX7" fmla="*/ 0 w 2519148"/>
              <a:gd name="csY7" fmla="*/ 878656 h 1162566"/>
              <a:gd name="csX8" fmla="*/ 0 w 2519148"/>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519148" h="1162566" fill="none" extrusionOk="0">
                <a:moveTo>
                  <a:pt x="0" y="283910"/>
                </a:moveTo>
                <a:cubicBezTo>
                  <a:pt x="-8703" y="157607"/>
                  <a:pt x="104156" y="-15426"/>
                  <a:pt x="283910" y="0"/>
                </a:cubicBezTo>
                <a:cubicBezTo>
                  <a:pt x="526507" y="-10541"/>
                  <a:pt x="1499159" y="-177596"/>
                  <a:pt x="2235238" y="0"/>
                </a:cubicBezTo>
                <a:cubicBezTo>
                  <a:pt x="2404412" y="3767"/>
                  <a:pt x="2505374" y="115497"/>
                  <a:pt x="2519148" y="283910"/>
                </a:cubicBezTo>
                <a:cubicBezTo>
                  <a:pt x="2492802" y="534530"/>
                  <a:pt x="2483639" y="777476"/>
                  <a:pt x="2519148" y="878656"/>
                </a:cubicBezTo>
                <a:cubicBezTo>
                  <a:pt x="2544920" y="1015965"/>
                  <a:pt x="2428906" y="1122596"/>
                  <a:pt x="2235238" y="1162566"/>
                </a:cubicBezTo>
                <a:cubicBezTo>
                  <a:pt x="1426491" y="1238748"/>
                  <a:pt x="837838" y="1099575"/>
                  <a:pt x="283910" y="1162566"/>
                </a:cubicBezTo>
                <a:cubicBezTo>
                  <a:pt x="99744" y="1154983"/>
                  <a:pt x="-42524" y="1034874"/>
                  <a:pt x="0" y="878656"/>
                </a:cubicBezTo>
                <a:cubicBezTo>
                  <a:pt x="14128" y="630157"/>
                  <a:pt x="-27620" y="565185"/>
                  <a:pt x="0" y="283910"/>
                </a:cubicBezTo>
                <a:close/>
              </a:path>
              <a:path w="2519148" h="1162566" stroke="0" extrusionOk="0">
                <a:moveTo>
                  <a:pt x="0" y="283910"/>
                </a:moveTo>
                <a:cubicBezTo>
                  <a:pt x="-18390" y="102761"/>
                  <a:pt x="80090" y="15271"/>
                  <a:pt x="283910" y="0"/>
                </a:cubicBezTo>
                <a:cubicBezTo>
                  <a:pt x="1094751" y="-145600"/>
                  <a:pt x="1458106" y="126873"/>
                  <a:pt x="2235238" y="0"/>
                </a:cubicBezTo>
                <a:cubicBezTo>
                  <a:pt x="2391018" y="-31612"/>
                  <a:pt x="2497141" y="125864"/>
                  <a:pt x="2519148" y="283910"/>
                </a:cubicBezTo>
                <a:cubicBezTo>
                  <a:pt x="2509614" y="504450"/>
                  <a:pt x="2507353" y="617464"/>
                  <a:pt x="2519148" y="878656"/>
                </a:cubicBezTo>
                <a:cubicBezTo>
                  <a:pt x="2525675" y="1019610"/>
                  <a:pt x="2388943" y="1145635"/>
                  <a:pt x="2235238" y="1162566"/>
                </a:cubicBezTo>
                <a:cubicBezTo>
                  <a:pt x="1653269" y="1107515"/>
                  <a:pt x="1128542" y="1241600"/>
                  <a:pt x="283910" y="1162566"/>
                </a:cubicBezTo>
                <a:cubicBezTo>
                  <a:pt x="122606" y="1171014"/>
                  <a:pt x="-9273" y="1047001"/>
                  <a:pt x="0" y="878656"/>
                </a:cubicBezTo>
                <a:cubicBezTo>
                  <a:pt x="17344" y="738506"/>
                  <a:pt x="-38357" y="411089"/>
                  <a:pt x="0" y="283910"/>
                </a:cubicBezTo>
                <a:close/>
              </a:path>
              <a:path w="2519148" h="1162566" fill="none" stroke="0" extrusionOk="0">
                <a:moveTo>
                  <a:pt x="0" y="283910"/>
                </a:moveTo>
                <a:cubicBezTo>
                  <a:pt x="-13575" y="129861"/>
                  <a:pt x="102931" y="-11276"/>
                  <a:pt x="283910" y="0"/>
                </a:cubicBezTo>
                <a:cubicBezTo>
                  <a:pt x="634379" y="-20640"/>
                  <a:pt x="1631046" y="-117651"/>
                  <a:pt x="2235238" y="0"/>
                </a:cubicBezTo>
                <a:cubicBezTo>
                  <a:pt x="2392758" y="-939"/>
                  <a:pt x="2487515" y="103459"/>
                  <a:pt x="2519148" y="283910"/>
                </a:cubicBezTo>
                <a:cubicBezTo>
                  <a:pt x="2504422" y="546923"/>
                  <a:pt x="2496323" y="745258"/>
                  <a:pt x="2519148" y="878656"/>
                </a:cubicBezTo>
                <a:cubicBezTo>
                  <a:pt x="2526913" y="1028551"/>
                  <a:pt x="2403809" y="1139619"/>
                  <a:pt x="2235238" y="1162566"/>
                </a:cubicBezTo>
                <a:cubicBezTo>
                  <a:pt x="1475975" y="1345298"/>
                  <a:pt x="778574" y="1103517"/>
                  <a:pt x="283910" y="1162566"/>
                </a:cubicBezTo>
                <a:cubicBezTo>
                  <a:pt x="107880" y="1158836"/>
                  <a:pt x="-23708" y="1045665"/>
                  <a:pt x="0" y="878656"/>
                </a:cubicBezTo>
                <a:cubicBezTo>
                  <a:pt x="12845" y="646605"/>
                  <a:pt x="-33398" y="565338"/>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sX0" fmla="*/ 0 w 6131784"/>
              <a:gd name="csY0" fmla="*/ 1354210 h 3633220"/>
              <a:gd name="csX1" fmla="*/ 1354210 w 6131784"/>
              <a:gd name="csY1" fmla="*/ 0 h 3633220"/>
              <a:gd name="csX2" fmla="*/ 4777574 w 6131784"/>
              <a:gd name="csY2" fmla="*/ 0 h 3633220"/>
              <a:gd name="csX3" fmla="*/ 6131784 w 6131784"/>
              <a:gd name="csY3" fmla="*/ 1354210 h 3633220"/>
              <a:gd name="csX4" fmla="*/ 6131784 w 6131784"/>
              <a:gd name="csY4" fmla="*/ 2279010 h 3633220"/>
              <a:gd name="csX5" fmla="*/ 4777574 w 6131784"/>
              <a:gd name="csY5" fmla="*/ 3633220 h 3633220"/>
              <a:gd name="csX6" fmla="*/ 1354210 w 6131784"/>
              <a:gd name="csY6" fmla="*/ 3633220 h 3633220"/>
              <a:gd name="csX7" fmla="*/ 0 w 6131784"/>
              <a:gd name="csY7" fmla="*/ 2279010 h 3633220"/>
              <a:gd name="csX8" fmla="*/ 0 w 6131784"/>
              <a:gd name="csY8" fmla="*/ 1354210 h 363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131784" h="3633220" fill="none" extrusionOk="0">
                <a:moveTo>
                  <a:pt x="0" y="1354210"/>
                </a:moveTo>
                <a:cubicBezTo>
                  <a:pt x="84266" y="668734"/>
                  <a:pt x="543801" y="-18267"/>
                  <a:pt x="1354210" y="0"/>
                </a:cubicBezTo>
                <a:cubicBezTo>
                  <a:pt x="1912272" y="109595"/>
                  <a:pt x="4300502" y="16756"/>
                  <a:pt x="4777574" y="0"/>
                </a:cubicBezTo>
                <a:cubicBezTo>
                  <a:pt x="5474811" y="-41916"/>
                  <a:pt x="6161228" y="715780"/>
                  <a:pt x="6131784" y="1354210"/>
                </a:cubicBezTo>
                <a:cubicBezTo>
                  <a:pt x="6105658" y="1508285"/>
                  <a:pt x="6149191" y="1893487"/>
                  <a:pt x="6131784" y="2279010"/>
                </a:cubicBezTo>
                <a:cubicBezTo>
                  <a:pt x="6081088" y="3044281"/>
                  <a:pt x="5604656" y="3625276"/>
                  <a:pt x="4777574" y="3633220"/>
                </a:cubicBezTo>
                <a:cubicBezTo>
                  <a:pt x="4174794" y="3497019"/>
                  <a:pt x="1769006" y="3558444"/>
                  <a:pt x="1354210" y="3633220"/>
                </a:cubicBezTo>
                <a:cubicBezTo>
                  <a:pt x="572499" y="3586743"/>
                  <a:pt x="-62783" y="3000299"/>
                  <a:pt x="0" y="2279010"/>
                </a:cubicBezTo>
                <a:cubicBezTo>
                  <a:pt x="-52846" y="2024365"/>
                  <a:pt x="50086" y="1726415"/>
                  <a:pt x="0" y="1354210"/>
                </a:cubicBezTo>
                <a:close/>
              </a:path>
              <a:path w="6131784" h="3633220" stroke="0" extrusionOk="0">
                <a:moveTo>
                  <a:pt x="0" y="1354210"/>
                </a:moveTo>
                <a:cubicBezTo>
                  <a:pt x="-45546" y="504071"/>
                  <a:pt x="638968" y="-43605"/>
                  <a:pt x="1354210" y="0"/>
                </a:cubicBezTo>
                <a:cubicBezTo>
                  <a:pt x="1805749" y="47539"/>
                  <a:pt x="4212142" y="42437"/>
                  <a:pt x="4777574" y="0"/>
                </a:cubicBezTo>
                <a:cubicBezTo>
                  <a:pt x="5645916" y="-63811"/>
                  <a:pt x="6166211" y="551031"/>
                  <a:pt x="6131784" y="1354210"/>
                </a:cubicBezTo>
                <a:cubicBezTo>
                  <a:pt x="6146521" y="1695303"/>
                  <a:pt x="6094037" y="2052578"/>
                  <a:pt x="6131784" y="2279010"/>
                </a:cubicBezTo>
                <a:cubicBezTo>
                  <a:pt x="6137003" y="3042477"/>
                  <a:pt x="5457300" y="3561071"/>
                  <a:pt x="4777574" y="3633220"/>
                </a:cubicBezTo>
                <a:cubicBezTo>
                  <a:pt x="3626731" y="3606866"/>
                  <a:pt x="3064962" y="3514364"/>
                  <a:pt x="1354210" y="3633220"/>
                </a:cubicBezTo>
                <a:cubicBezTo>
                  <a:pt x="560890" y="3588344"/>
                  <a:pt x="71624" y="3113748"/>
                  <a:pt x="0" y="2279010"/>
                </a:cubicBezTo>
                <a:cubicBezTo>
                  <a:pt x="-52633" y="2081877"/>
                  <a:pt x="79829" y="1470142"/>
                  <a:pt x="0" y="135421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sX0" fmla="*/ 0 w 6378882"/>
              <a:gd name="csY0" fmla="*/ 274825 h 2647891"/>
              <a:gd name="csX1" fmla="*/ 274825 w 6378882"/>
              <a:gd name="csY1" fmla="*/ 0 h 2647891"/>
              <a:gd name="csX2" fmla="*/ 6104057 w 6378882"/>
              <a:gd name="csY2" fmla="*/ 0 h 2647891"/>
              <a:gd name="csX3" fmla="*/ 6378882 w 6378882"/>
              <a:gd name="csY3" fmla="*/ 274825 h 2647891"/>
              <a:gd name="csX4" fmla="*/ 6378882 w 6378882"/>
              <a:gd name="csY4" fmla="*/ 2373066 h 2647891"/>
              <a:gd name="csX5" fmla="*/ 6104057 w 6378882"/>
              <a:gd name="csY5" fmla="*/ 2647891 h 2647891"/>
              <a:gd name="csX6" fmla="*/ 274825 w 6378882"/>
              <a:gd name="csY6" fmla="*/ 2647891 h 2647891"/>
              <a:gd name="csX7" fmla="*/ 0 w 6378882"/>
              <a:gd name="csY7" fmla="*/ 2373066 h 2647891"/>
              <a:gd name="csX8" fmla="*/ 0 w 6378882"/>
              <a:gd name="csY8" fmla="*/ 274825 h 26478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378882" h="2647891" fill="none" extrusionOk="0">
                <a:moveTo>
                  <a:pt x="0" y="274825"/>
                </a:moveTo>
                <a:cubicBezTo>
                  <a:pt x="24330" y="141070"/>
                  <a:pt x="102959" y="-5870"/>
                  <a:pt x="274825" y="0"/>
                </a:cubicBezTo>
                <a:cubicBezTo>
                  <a:pt x="1879198" y="109595"/>
                  <a:pt x="3688467" y="16756"/>
                  <a:pt x="6104057" y="0"/>
                </a:cubicBezTo>
                <a:cubicBezTo>
                  <a:pt x="6248606" y="-5983"/>
                  <a:pt x="6381648" y="133327"/>
                  <a:pt x="6378882" y="274825"/>
                </a:cubicBezTo>
                <a:cubicBezTo>
                  <a:pt x="6322564" y="1245116"/>
                  <a:pt x="6411793" y="1400275"/>
                  <a:pt x="6378882" y="2373066"/>
                </a:cubicBezTo>
                <a:cubicBezTo>
                  <a:pt x="6351166" y="2534340"/>
                  <a:pt x="6279458" y="2645521"/>
                  <a:pt x="6104057" y="2647891"/>
                </a:cubicBezTo>
                <a:cubicBezTo>
                  <a:pt x="4737230" y="2511690"/>
                  <a:pt x="1957444" y="2573115"/>
                  <a:pt x="274825" y="2647891"/>
                </a:cubicBezTo>
                <a:cubicBezTo>
                  <a:pt x="119501" y="2643021"/>
                  <a:pt x="-3771" y="2523249"/>
                  <a:pt x="0" y="2373066"/>
                </a:cubicBezTo>
                <a:cubicBezTo>
                  <a:pt x="-157566" y="2036364"/>
                  <a:pt x="130870" y="870811"/>
                  <a:pt x="0" y="274825"/>
                </a:cubicBezTo>
                <a:close/>
              </a:path>
              <a:path w="6378882" h="2647891" stroke="0" extrusionOk="0">
                <a:moveTo>
                  <a:pt x="0" y="274825"/>
                </a:moveTo>
                <a:cubicBezTo>
                  <a:pt x="-7615" y="105950"/>
                  <a:pt x="139769" y="-22326"/>
                  <a:pt x="274825" y="0"/>
                </a:cubicBezTo>
                <a:cubicBezTo>
                  <a:pt x="1156575" y="47539"/>
                  <a:pt x="5354352" y="42437"/>
                  <a:pt x="6104057" y="0"/>
                </a:cubicBezTo>
                <a:cubicBezTo>
                  <a:pt x="6270308" y="-7666"/>
                  <a:pt x="6391416" y="102920"/>
                  <a:pt x="6378882" y="274825"/>
                </a:cubicBezTo>
                <a:cubicBezTo>
                  <a:pt x="6296515" y="1035091"/>
                  <a:pt x="6396895" y="1867599"/>
                  <a:pt x="6378882" y="2373066"/>
                </a:cubicBezTo>
                <a:cubicBezTo>
                  <a:pt x="6382684" y="2536181"/>
                  <a:pt x="6253583" y="2645504"/>
                  <a:pt x="6104057" y="2647891"/>
                </a:cubicBezTo>
                <a:cubicBezTo>
                  <a:pt x="3416746" y="2621537"/>
                  <a:pt x="918779" y="2529035"/>
                  <a:pt x="274825" y="2647891"/>
                </a:cubicBezTo>
                <a:cubicBezTo>
                  <a:pt x="110544" y="2635539"/>
                  <a:pt x="6634" y="2532890"/>
                  <a:pt x="0" y="2373066"/>
                </a:cubicBezTo>
                <a:cubicBezTo>
                  <a:pt x="88535" y="1503981"/>
                  <a:pt x="49637" y="542579"/>
                  <a:pt x="0" y="274825"/>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sX0" fmla="*/ 0 w 9199156"/>
              <a:gd name="csY0" fmla="*/ 504718 h 3724031"/>
              <a:gd name="csX1" fmla="*/ 504718 w 9199156"/>
              <a:gd name="csY1" fmla="*/ 0 h 3724031"/>
              <a:gd name="csX2" fmla="*/ 8694438 w 9199156"/>
              <a:gd name="csY2" fmla="*/ 0 h 3724031"/>
              <a:gd name="csX3" fmla="*/ 9199156 w 9199156"/>
              <a:gd name="csY3" fmla="*/ 504718 h 3724031"/>
              <a:gd name="csX4" fmla="*/ 9199156 w 9199156"/>
              <a:gd name="csY4" fmla="*/ 3219313 h 3724031"/>
              <a:gd name="csX5" fmla="*/ 8694438 w 9199156"/>
              <a:gd name="csY5" fmla="*/ 3724031 h 3724031"/>
              <a:gd name="csX6" fmla="*/ 504718 w 9199156"/>
              <a:gd name="csY6" fmla="*/ 3724031 h 3724031"/>
              <a:gd name="csX7" fmla="*/ 0 w 9199156"/>
              <a:gd name="csY7" fmla="*/ 3219313 h 3724031"/>
              <a:gd name="csX8" fmla="*/ 0 w 9199156"/>
              <a:gd name="csY8" fmla="*/ 504718 h 3724031"/>
              <a:gd name="csX0" fmla="*/ 0 w 9199156"/>
              <a:gd name="csY0" fmla="*/ 504718 h 3724031"/>
              <a:gd name="csX1" fmla="*/ 504718 w 9199156"/>
              <a:gd name="csY1" fmla="*/ 0 h 3724031"/>
              <a:gd name="csX2" fmla="*/ 8694438 w 9199156"/>
              <a:gd name="csY2" fmla="*/ 0 h 3724031"/>
              <a:gd name="csX3" fmla="*/ 9199156 w 9199156"/>
              <a:gd name="csY3" fmla="*/ 504718 h 3724031"/>
              <a:gd name="csX4" fmla="*/ 9199156 w 9199156"/>
              <a:gd name="csY4" fmla="*/ 3219313 h 3724031"/>
              <a:gd name="csX5" fmla="*/ 8694438 w 9199156"/>
              <a:gd name="csY5" fmla="*/ 3724031 h 3724031"/>
              <a:gd name="csX6" fmla="*/ 504718 w 9199156"/>
              <a:gd name="csY6" fmla="*/ 3724031 h 3724031"/>
              <a:gd name="csX7" fmla="*/ 0 w 9199156"/>
              <a:gd name="csY7" fmla="*/ 3219313 h 3724031"/>
              <a:gd name="csX8" fmla="*/ 0 w 9199156"/>
              <a:gd name="csY8" fmla="*/ 504718 h 37240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199156" h="3724031" fill="none" extrusionOk="0">
                <a:moveTo>
                  <a:pt x="0" y="504718"/>
                </a:moveTo>
                <a:cubicBezTo>
                  <a:pt x="1838" y="275716"/>
                  <a:pt x="254835" y="48443"/>
                  <a:pt x="504718" y="0"/>
                </a:cubicBezTo>
                <a:cubicBezTo>
                  <a:pt x="1413294" y="89832"/>
                  <a:pt x="6964525" y="212414"/>
                  <a:pt x="8694438" y="0"/>
                </a:cubicBezTo>
                <a:cubicBezTo>
                  <a:pt x="8960291" y="-88767"/>
                  <a:pt x="9173278" y="218143"/>
                  <a:pt x="9199156" y="504718"/>
                </a:cubicBezTo>
                <a:cubicBezTo>
                  <a:pt x="9351389" y="1006833"/>
                  <a:pt x="9063779" y="2916332"/>
                  <a:pt x="9199156" y="3219313"/>
                </a:cubicBezTo>
                <a:cubicBezTo>
                  <a:pt x="9207512" y="3455652"/>
                  <a:pt x="8938708" y="3685380"/>
                  <a:pt x="8694438" y="3724031"/>
                </a:cubicBezTo>
                <a:cubicBezTo>
                  <a:pt x="6620869" y="3910660"/>
                  <a:pt x="3726175" y="3860363"/>
                  <a:pt x="504718" y="3724031"/>
                </a:cubicBezTo>
                <a:cubicBezTo>
                  <a:pt x="280539" y="3717862"/>
                  <a:pt x="-18048" y="3501630"/>
                  <a:pt x="0" y="3219313"/>
                </a:cubicBezTo>
                <a:cubicBezTo>
                  <a:pt x="65433" y="2032123"/>
                  <a:pt x="-22846" y="872169"/>
                  <a:pt x="0" y="504718"/>
                </a:cubicBezTo>
                <a:close/>
              </a:path>
              <a:path w="9199156" h="3724031" stroke="0" extrusionOk="0">
                <a:moveTo>
                  <a:pt x="0" y="504718"/>
                </a:moveTo>
                <a:cubicBezTo>
                  <a:pt x="17870" y="259719"/>
                  <a:pt x="240415" y="-8279"/>
                  <a:pt x="504718" y="0"/>
                </a:cubicBezTo>
                <a:cubicBezTo>
                  <a:pt x="4326581" y="-211632"/>
                  <a:pt x="6889426" y="122279"/>
                  <a:pt x="8694438" y="0"/>
                </a:cubicBezTo>
                <a:cubicBezTo>
                  <a:pt x="8914090" y="3567"/>
                  <a:pt x="9219232" y="212178"/>
                  <a:pt x="9199156" y="504718"/>
                </a:cubicBezTo>
                <a:cubicBezTo>
                  <a:pt x="9325571" y="1310980"/>
                  <a:pt x="9410312" y="2414200"/>
                  <a:pt x="9199156" y="3219313"/>
                </a:cubicBezTo>
                <a:cubicBezTo>
                  <a:pt x="9191810" y="3471070"/>
                  <a:pt x="8893862" y="3694577"/>
                  <a:pt x="8694438" y="3724031"/>
                </a:cubicBezTo>
                <a:cubicBezTo>
                  <a:pt x="4927451" y="3497382"/>
                  <a:pt x="4054627" y="3915710"/>
                  <a:pt x="504718" y="3724031"/>
                </a:cubicBezTo>
                <a:cubicBezTo>
                  <a:pt x="206958" y="3759794"/>
                  <a:pt x="-38405" y="3476196"/>
                  <a:pt x="0" y="3219313"/>
                </a:cubicBezTo>
                <a:cubicBezTo>
                  <a:pt x="42370" y="2014661"/>
                  <a:pt x="64544" y="1254962"/>
                  <a:pt x="0" y="504718"/>
                </a:cubicBezTo>
                <a:close/>
              </a:path>
              <a:path w="9199156" h="3724031" fill="none" stroke="0" extrusionOk="0">
                <a:moveTo>
                  <a:pt x="0" y="504718"/>
                </a:moveTo>
                <a:cubicBezTo>
                  <a:pt x="28363" y="260331"/>
                  <a:pt x="257762" y="57692"/>
                  <a:pt x="504718" y="0"/>
                </a:cubicBezTo>
                <a:cubicBezTo>
                  <a:pt x="1911153" y="209858"/>
                  <a:pt x="6775556" y="203995"/>
                  <a:pt x="8694438" y="0"/>
                </a:cubicBezTo>
                <a:cubicBezTo>
                  <a:pt x="8930164" y="-67662"/>
                  <a:pt x="9197023" y="197193"/>
                  <a:pt x="9199156" y="504718"/>
                </a:cubicBezTo>
                <a:cubicBezTo>
                  <a:pt x="9312905" y="961526"/>
                  <a:pt x="9135941" y="2829194"/>
                  <a:pt x="9199156" y="3219313"/>
                </a:cubicBezTo>
                <a:cubicBezTo>
                  <a:pt x="9178174" y="3479514"/>
                  <a:pt x="8912639" y="3688090"/>
                  <a:pt x="8694438" y="3724031"/>
                </a:cubicBezTo>
                <a:cubicBezTo>
                  <a:pt x="6104506" y="3441446"/>
                  <a:pt x="3276261" y="3869173"/>
                  <a:pt x="504718" y="3724031"/>
                </a:cubicBezTo>
                <a:cubicBezTo>
                  <a:pt x="237402" y="3711278"/>
                  <a:pt x="-19921" y="3492834"/>
                  <a:pt x="0" y="3219313"/>
                </a:cubicBezTo>
                <a:cubicBezTo>
                  <a:pt x="46293" y="2074308"/>
                  <a:pt x="-27776" y="943678"/>
                  <a:pt x="0" y="50471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1279</Words>
  <Application>Microsoft Office PowerPoint</Application>
  <PresentationFormat>Widescreen</PresentationFormat>
  <Paragraphs>69</Paragraphs>
  <Slides>24</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等线</vt:lpstr>
      <vt:lpstr>#9Slide06 SVNBlow Brush</vt:lpstr>
      <vt:lpstr>Arial</vt:lpstr>
      <vt:lpstr>Calibri</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Administrator</cp:lastModifiedBy>
  <cp:revision>119</cp:revision>
  <dcterms:created xsi:type="dcterms:W3CDTF">2019-04-23T14:05:41Z</dcterms:created>
  <dcterms:modified xsi:type="dcterms:W3CDTF">2025-12-14T15:03:46Z</dcterms:modified>
</cp:coreProperties>
</file>