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3" r:id="rId3"/>
    <p:sldId id="259" r:id="rId4"/>
    <p:sldId id="290" r:id="rId5"/>
    <p:sldId id="291" r:id="rId6"/>
    <p:sldId id="292" r:id="rId7"/>
    <p:sldId id="293" r:id="rId8"/>
    <p:sldId id="288" r:id="rId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 autoAdjust="0"/>
    <p:restoredTop sz="94614" autoAdjust="0"/>
  </p:normalViewPr>
  <p:slideViewPr>
    <p:cSldViewPr>
      <p:cViewPr varScale="1">
        <p:scale>
          <a:sx n="52" d="100"/>
          <a:sy n="52" d="100"/>
        </p:scale>
        <p:origin x="643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F2DB7-680B-7F41-ADC6-69BF27A39E40}" type="datetimeFigureOut">
              <a:rPr lang="en-VN" smtClean="0"/>
              <a:t>12/17/2025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07A9F-82AA-CD40-B9CD-E3402AEEC93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1473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10" Type="http://schemas.openxmlformats.org/officeDocument/2006/relationships/image" Target="../media/image19.emf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24.emf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3">
            <a:extLst>
              <a:ext uri="{FF2B5EF4-FFF2-40B4-BE49-F238E27FC236}">
                <a16:creationId xmlns:a16="http://schemas.microsoft.com/office/drawing/2014/main" id="{9403AB63-54DE-E34D-A588-2B7289CD4F65}"/>
              </a:ext>
            </a:extLst>
          </p:cNvPr>
          <p:cNvSpPr/>
          <p:nvPr/>
        </p:nvSpPr>
        <p:spPr>
          <a:xfrm>
            <a:off x="-311229" y="8352183"/>
            <a:ext cx="18861581" cy="2160508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329407" y="692142"/>
            <a:ext cx="17629183" cy="8902716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680202" y="5026801"/>
            <a:ext cx="3278390" cy="8085716"/>
          </a:xfrm>
          <a:custGeom>
            <a:avLst/>
            <a:gdLst/>
            <a:ahLst/>
            <a:cxnLst/>
            <a:rect l="l" t="t" r="r" b="b"/>
            <a:pathLst>
              <a:path w="3278390" h="8085716">
                <a:moveTo>
                  <a:pt x="0" y="0"/>
                </a:moveTo>
                <a:lnTo>
                  <a:pt x="3278391" y="0"/>
                </a:lnTo>
                <a:lnTo>
                  <a:pt x="3278391" y="8085716"/>
                </a:lnTo>
                <a:lnTo>
                  <a:pt x="0" y="80857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25450" y="4777248"/>
            <a:ext cx="2933052" cy="8962103"/>
          </a:xfrm>
          <a:custGeom>
            <a:avLst/>
            <a:gdLst/>
            <a:ahLst/>
            <a:cxnLst/>
            <a:rect l="l" t="t" r="r" b="b"/>
            <a:pathLst>
              <a:path w="2933052" h="8962103">
                <a:moveTo>
                  <a:pt x="0" y="0"/>
                </a:moveTo>
                <a:lnTo>
                  <a:pt x="2933052" y="0"/>
                </a:lnTo>
                <a:lnTo>
                  <a:pt x="2933052" y="8962104"/>
                </a:lnTo>
                <a:lnTo>
                  <a:pt x="0" y="89621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115599" y="750192"/>
            <a:ext cx="2056797" cy="1971038"/>
          </a:xfrm>
          <a:custGeom>
            <a:avLst/>
            <a:gdLst/>
            <a:ahLst/>
            <a:cxnLst/>
            <a:rect l="l" t="t" r="r" b="b"/>
            <a:pathLst>
              <a:path w="2437194" h="2394543">
                <a:moveTo>
                  <a:pt x="0" y="0"/>
                </a:moveTo>
                <a:lnTo>
                  <a:pt x="2437194" y="0"/>
                </a:lnTo>
                <a:lnTo>
                  <a:pt x="2437194" y="2394544"/>
                </a:lnTo>
                <a:lnTo>
                  <a:pt x="0" y="2394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9C6B9-440B-B343-B995-EB108118E3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866" y="1518622"/>
            <a:ext cx="2026054" cy="2026054"/>
          </a:xfrm>
          <a:prstGeom prst="rect">
            <a:avLst/>
          </a:prstGeom>
        </p:spPr>
      </p:pic>
      <p:sp>
        <p:nvSpPr>
          <p:cNvPr id="17" name="Freeform 12">
            <a:extLst>
              <a:ext uri="{FF2B5EF4-FFF2-40B4-BE49-F238E27FC236}">
                <a16:creationId xmlns:a16="http://schemas.microsoft.com/office/drawing/2014/main" id="{D859703F-0390-2A4F-9D8B-B306DA49A231}"/>
              </a:ext>
            </a:extLst>
          </p:cNvPr>
          <p:cNvSpPr/>
          <p:nvPr/>
        </p:nvSpPr>
        <p:spPr>
          <a:xfrm>
            <a:off x="5776516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720FAC49-2E88-5E45-8392-046F11C8E399}"/>
              </a:ext>
            </a:extLst>
          </p:cNvPr>
          <p:cNvSpPr/>
          <p:nvPr/>
        </p:nvSpPr>
        <p:spPr>
          <a:xfrm>
            <a:off x="8084693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2E2D148A-E73A-7341-B204-C96CF79B6DB4}"/>
              </a:ext>
            </a:extLst>
          </p:cNvPr>
          <p:cNvSpPr/>
          <p:nvPr/>
        </p:nvSpPr>
        <p:spPr>
          <a:xfrm>
            <a:off x="10315272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D1F86F45-C2B7-4942-9A0C-58592D90F9D3}"/>
              </a:ext>
            </a:extLst>
          </p:cNvPr>
          <p:cNvSpPr/>
          <p:nvPr/>
        </p:nvSpPr>
        <p:spPr>
          <a:xfrm>
            <a:off x="1919300" y="1853612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BCBEF6-2643-37F8-2A2A-CA9A57935F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43200" y="3162300"/>
            <a:ext cx="13826926" cy="25666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AFE792-F380-4FC2-68DA-FC89F162861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43800" y="4914900"/>
            <a:ext cx="3633531" cy="1286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B85EBFFA-2989-3542-BB87-E74BB1BBC2EA}"/>
              </a:ext>
            </a:extLst>
          </p:cNvPr>
          <p:cNvSpPr/>
          <p:nvPr/>
        </p:nvSpPr>
        <p:spPr>
          <a:xfrm>
            <a:off x="-311229" y="8352183"/>
            <a:ext cx="18861581" cy="2160508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C31BA7FF-E6E3-644F-918B-001ECAAA261C}"/>
              </a:ext>
            </a:extLst>
          </p:cNvPr>
          <p:cNvSpPr/>
          <p:nvPr/>
        </p:nvSpPr>
        <p:spPr>
          <a:xfrm>
            <a:off x="6107535" y="876300"/>
            <a:ext cx="11703463" cy="680697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853CC76-47A0-6C42-B2E9-E172EAC4BB88}"/>
              </a:ext>
            </a:extLst>
          </p:cNvPr>
          <p:cNvSpPr/>
          <p:nvPr/>
        </p:nvSpPr>
        <p:spPr>
          <a:xfrm>
            <a:off x="499862" y="1378080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2" descr="Hình ảnh Giáo Viên PNG , Giáo Viên PNG , Giảng Bài, Dạy PNG ...">
            <a:extLst>
              <a:ext uri="{FF2B5EF4-FFF2-40B4-BE49-F238E27FC236}">
                <a16:creationId xmlns:a16="http://schemas.microsoft.com/office/drawing/2014/main" id="{16E4367B-E402-C845-ACEA-56A67A57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38" b="92500" l="10000" r="90000">
                        <a14:foregroundMark x1="42813" y1="17344" x2="36406" y2="17188"/>
                        <a14:foregroundMark x1="36406" y1="17188" x2="35938" y2="26250"/>
                        <a14:foregroundMark x1="35938" y1="26250" x2="40625" y2="32031"/>
                        <a14:foregroundMark x1="40625" y1="32031" x2="42500" y2="40156"/>
                        <a14:foregroundMark x1="42500" y1="40156" x2="38906" y2="48906"/>
                        <a14:foregroundMark x1="38906" y1="48906" x2="40313" y2="55625"/>
                        <a14:foregroundMark x1="40313" y1="55625" x2="44688" y2="59531"/>
                        <a14:foregroundMark x1="44688" y1="59531" x2="47656" y2="52344"/>
                        <a14:foregroundMark x1="47656" y1="52344" x2="45469" y2="25625"/>
                        <a14:foregroundMark x1="45469" y1="25625" x2="45938" y2="22188"/>
                        <a14:foregroundMark x1="52969" y1="52812" x2="57031" y2="48281"/>
                        <a14:foregroundMark x1="57031" y1="48281" x2="52031" y2="52188"/>
                        <a14:foregroundMark x1="52031" y1="52188" x2="50938" y2="52188"/>
                        <a14:foregroundMark x1="52656" y1="46250" x2="52188" y2="53906"/>
                        <a14:foregroundMark x1="52188" y1="53906" x2="54531" y2="47656"/>
                        <a14:foregroundMark x1="54531" y1="47656" x2="53750" y2="56406"/>
                        <a14:foregroundMark x1="54063" y1="47188" x2="47500" y2="49688"/>
                        <a14:foregroundMark x1="47500" y1="49688" x2="46719" y2="55469"/>
                        <a14:foregroundMark x1="46719" y1="55469" x2="57188" y2="57813"/>
                        <a14:foregroundMark x1="57188" y1="57813" x2="58750" y2="45469"/>
                        <a14:foregroundMark x1="58750" y1="45469" x2="53125" y2="44688"/>
                        <a14:foregroundMark x1="39063" y1="22188" x2="39688" y2="16094"/>
                        <a14:foregroundMark x1="39688" y1="16094" x2="45156" y2="12188"/>
                        <a14:foregroundMark x1="45156" y1="12188" x2="52344" y2="12031"/>
                        <a14:foregroundMark x1="52344" y1="12031" x2="52031" y2="19531"/>
                        <a14:foregroundMark x1="52031" y1="19531" x2="41875" y2="23281"/>
                        <a14:foregroundMark x1="27344" y1="92969" x2="33438" y2="92656"/>
                        <a14:foregroundMark x1="33438" y1="92656" x2="51250" y2="92656"/>
                        <a14:foregroundMark x1="51250" y1="92656" x2="68906" y2="92188"/>
                        <a14:foregroundMark x1="34688" y1="77188" x2="46875" y2="68125"/>
                        <a14:foregroundMark x1="46875" y1="68125" x2="60313" y2="70000"/>
                        <a14:foregroundMark x1="60313" y1="70000" x2="66250" y2="76563"/>
                        <a14:foregroundMark x1="66250" y1="76563" x2="63281" y2="85000"/>
                        <a14:foregroundMark x1="63281" y1="85000" x2="54375" y2="86250"/>
                        <a14:foregroundMark x1="54375" y1="86250" x2="48125" y2="83750"/>
                        <a14:foregroundMark x1="48125" y1="83750" x2="52031" y2="71406"/>
                        <a14:foregroundMark x1="52031" y1="71406" x2="64219" y2="70938"/>
                        <a14:foregroundMark x1="64219" y1="70938" x2="68125" y2="73594"/>
                        <a14:foregroundMark x1="28750" y1="71406" x2="29688" y2="64375"/>
                        <a14:foregroundMark x1="29688" y1="64375" x2="35469" y2="68594"/>
                        <a14:foregroundMark x1="35469" y1="68594" x2="37500" y2="77969"/>
                        <a14:foregroundMark x1="37500" y1="77969" x2="34688" y2="90469"/>
                        <a14:foregroundMark x1="70313" y1="70000" x2="69844" y2="91875"/>
                        <a14:foregroundMark x1="39063" y1="10000" x2="45000" y2="10000"/>
                        <a14:foregroundMark x1="45000" y1="10000" x2="47188" y2="8594"/>
                        <a14:foregroundMark x1="39688" y1="10000" x2="45625" y2="8438"/>
                        <a14:foregroundMark x1="45625" y1="8438" x2="47813" y2="8594"/>
                        <a14:foregroundMark x1="51406" y1="11719" x2="53438" y2="11719"/>
                        <a14:foregroundMark x1="50938" y1="13125" x2="46250" y2="9063"/>
                        <a14:foregroundMark x1="46250" y1="9063" x2="46406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2095500"/>
            <a:ext cx="9246179" cy="924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7CDAED-D745-5B45-8F2A-3585BE96A0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000" y="1943100"/>
            <a:ext cx="11167388" cy="47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8E61E05-F4C0-D1DE-39E7-8EEC517EE021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5B4413-B866-B205-E797-CC798689DCFD}"/>
              </a:ext>
            </a:extLst>
          </p:cNvPr>
          <p:cNvSpPr/>
          <p:nvPr/>
        </p:nvSpPr>
        <p:spPr>
          <a:xfrm>
            <a:off x="1524000" y="266700"/>
            <a:ext cx="2514600" cy="1143000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&gt;, &lt;,=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9C7993-C18B-2117-5E8E-3EC9E5980334}"/>
              </a:ext>
            </a:extLst>
          </p:cNvPr>
          <p:cNvSpPr txBox="1"/>
          <p:nvPr/>
        </p:nvSpPr>
        <p:spPr>
          <a:xfrm>
            <a:off x="533400" y="19431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18,99       20,17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C80125-14E7-6BF5-396D-2F21E97FC894}"/>
              </a:ext>
            </a:extLst>
          </p:cNvPr>
          <p:cNvSpPr txBox="1"/>
          <p:nvPr/>
        </p:nvSpPr>
        <p:spPr>
          <a:xfrm>
            <a:off x="10820400" y="1790700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70,8       70,8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1F5B24-5C9A-3284-487A-F842C0C4C376}"/>
              </a:ext>
            </a:extLst>
          </p:cNvPr>
          <p:cNvSpPr txBox="1"/>
          <p:nvPr/>
        </p:nvSpPr>
        <p:spPr>
          <a:xfrm>
            <a:off x="6019800" y="400050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100,10       100,1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2E4BB6E-5A33-B2E7-5A06-5EA97B2E608C}"/>
              </a:ext>
            </a:extLst>
          </p:cNvPr>
          <p:cNvSpPr/>
          <p:nvPr/>
        </p:nvSpPr>
        <p:spPr>
          <a:xfrm>
            <a:off x="3810000" y="19431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31E6FFE-EE6A-D085-5C38-877C87E9B1C2}"/>
              </a:ext>
            </a:extLst>
          </p:cNvPr>
          <p:cNvSpPr/>
          <p:nvPr/>
        </p:nvSpPr>
        <p:spPr>
          <a:xfrm>
            <a:off x="13716000" y="1866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1EFE2C-1B7F-AE36-3BDD-7CE481730E31}"/>
              </a:ext>
            </a:extLst>
          </p:cNvPr>
          <p:cNvSpPr/>
          <p:nvPr/>
        </p:nvSpPr>
        <p:spPr>
          <a:xfrm>
            <a:off x="9753600" y="4152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BAB39B5-5DA3-7990-5D7E-3D4A5ED00ADE}"/>
              </a:ext>
            </a:extLst>
          </p:cNvPr>
          <p:cNvSpPr/>
          <p:nvPr/>
        </p:nvSpPr>
        <p:spPr>
          <a:xfrm>
            <a:off x="3810000" y="19431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48C6628-F27D-4388-3921-FDA9BB779980}"/>
              </a:ext>
            </a:extLst>
          </p:cNvPr>
          <p:cNvSpPr/>
          <p:nvPr/>
        </p:nvSpPr>
        <p:spPr>
          <a:xfrm>
            <a:off x="13716000" y="1866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27F38FD-1F84-0960-F009-6B2A8D42203A}"/>
              </a:ext>
            </a:extLst>
          </p:cNvPr>
          <p:cNvSpPr/>
          <p:nvPr/>
        </p:nvSpPr>
        <p:spPr>
          <a:xfrm>
            <a:off x="9753600" y="4152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8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3" grpId="0"/>
      <p:bldP spid="15" grpId="0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8E61E05-F4C0-D1DE-39E7-8EEC517EE021}"/>
              </a:ext>
            </a:extLst>
          </p:cNvPr>
          <p:cNvSpPr/>
          <p:nvPr/>
        </p:nvSpPr>
        <p:spPr>
          <a:xfrm>
            <a:off x="533400" y="3429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9090F-136D-6153-6F13-A265EB92CD3F}"/>
              </a:ext>
            </a:extLst>
          </p:cNvPr>
          <p:cNvSpPr txBox="1"/>
          <p:nvPr/>
        </p:nvSpPr>
        <p:spPr>
          <a:xfrm>
            <a:off x="1981200" y="0"/>
            <a:ext cx="1592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so sánh hai số 17,1 và 9,725, Việt so sánh như sau: “Vì số 17,1 có 3 chữ số. Trong khi số 9,725 có tới 4 chữ số nên số 17,1 bé hơn số 9,725”. Hãy nhận xét cách so sánh của Việt.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85307F-2060-F09E-2033-DCEA56AAD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848" y="3314700"/>
            <a:ext cx="7231002" cy="4286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5C4B75-AAFE-0193-16D4-934D79800635}"/>
              </a:ext>
            </a:extLst>
          </p:cNvPr>
          <p:cNvSpPr txBox="1"/>
          <p:nvPr/>
        </p:nvSpPr>
        <p:spPr>
          <a:xfrm>
            <a:off x="304800" y="3695700"/>
            <a:ext cx="10591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so sánh của Việt sai.</a:t>
            </a:r>
          </a:p>
          <a:p>
            <a:pPr algn="just"/>
            <a:r>
              <a:rPr lang="vi-VN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 khi so sánh hai số thập phân, ta so sánh giá trị của các chữ số thuộc cùng hàng ở phần nguyên trước, sau đó so sánh giá trị của các chữ số thuộc cùng hàng ở phần thập phân.</a:t>
            </a:r>
          </a:p>
          <a:p>
            <a:pPr algn="just"/>
            <a:r>
              <a:rPr lang="vi-VN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17,1 và 9,725 có phần nguyên 17 &gt; 9</a:t>
            </a:r>
          </a:p>
          <a:p>
            <a:pPr algn="just"/>
            <a:r>
              <a:rPr lang="vi-VN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 17,1 &gt; 9,725</a:t>
            </a:r>
          </a:p>
        </p:txBody>
      </p:sp>
    </p:spTree>
    <p:extLst>
      <p:ext uri="{BB962C8B-B14F-4D97-AF65-F5344CB8AC3E}">
        <p14:creationId xmlns:p14="http://schemas.microsoft.com/office/powerpoint/2010/main" val="78063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8E61E05-F4C0-D1DE-39E7-8EEC517EE021}"/>
              </a:ext>
            </a:extLst>
          </p:cNvPr>
          <p:cNvSpPr/>
          <p:nvPr/>
        </p:nvSpPr>
        <p:spPr>
          <a:xfrm>
            <a:off x="457200" y="381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9090F-136D-6153-6F13-A265EB92CD3F}"/>
              </a:ext>
            </a:extLst>
          </p:cNvPr>
          <p:cNvSpPr txBox="1"/>
          <p:nvPr/>
        </p:nvSpPr>
        <p:spPr>
          <a:xfrm>
            <a:off x="1828800" y="38100"/>
            <a:ext cx="1592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vào siêu thị mua các loại quả như sau: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73E8A8-8828-A220-8B70-4CBA8F716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028700"/>
            <a:ext cx="11851704" cy="52880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A3855A-AF27-7571-714E-71F04989A777}"/>
              </a:ext>
            </a:extLst>
          </p:cNvPr>
          <p:cNvSpPr txBox="1"/>
          <p:nvPr/>
        </p:nvSpPr>
        <p:spPr>
          <a:xfrm>
            <a:off x="800100" y="5829300"/>
            <a:ext cx="17526000" cy="315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-gam?</a:t>
            </a:r>
          </a:p>
          <a:p>
            <a:pPr algn="just">
              <a:lnSpc>
                <a:spcPct val="200000"/>
              </a:lnSpc>
            </a:pP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FC7B2F-530A-236C-671F-01B683D297E8}"/>
              </a:ext>
            </a:extLst>
          </p:cNvPr>
          <p:cNvSpPr txBox="1"/>
          <p:nvPr/>
        </p:nvSpPr>
        <p:spPr>
          <a:xfrm>
            <a:off x="1143000" y="7277100"/>
            <a:ext cx="1752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Táo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2,5 kg;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dưa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hấu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4,19 kg;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chuối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 kg;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nho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1,75 kg.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3A7A3C-09B0-D800-D30D-CFF835441D8A}"/>
              </a:ext>
            </a:extLst>
          </p:cNvPr>
          <p:cNvSpPr txBox="1"/>
          <p:nvPr/>
        </p:nvSpPr>
        <p:spPr>
          <a:xfrm>
            <a:off x="990600" y="8840450"/>
            <a:ext cx="1752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1,75kg; 2,5kg; 4kg; 4,19kg.</a:t>
            </a:r>
            <a:endParaRPr lang="en-US" sz="4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>
            <a:extLst>
              <a:ext uri="{FF2B5EF4-FFF2-40B4-BE49-F238E27FC236}">
                <a16:creationId xmlns:a16="http://schemas.microsoft.com/office/drawing/2014/main" id="{2C619326-CD53-1F4E-881D-670705F44978}"/>
              </a:ext>
            </a:extLst>
          </p:cNvPr>
          <p:cNvSpPr/>
          <p:nvPr/>
        </p:nvSpPr>
        <p:spPr>
          <a:xfrm>
            <a:off x="-311229" y="8352183"/>
            <a:ext cx="18861581" cy="2160508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C31BA7FF-E6E3-644F-918B-001ECAAA261C}"/>
              </a:ext>
            </a:extLst>
          </p:cNvPr>
          <p:cNvSpPr/>
          <p:nvPr/>
        </p:nvSpPr>
        <p:spPr>
          <a:xfrm>
            <a:off x="6107535" y="876300"/>
            <a:ext cx="11703463" cy="680697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853CC76-47A0-6C42-B2E9-E172EAC4BB88}"/>
              </a:ext>
            </a:extLst>
          </p:cNvPr>
          <p:cNvSpPr/>
          <p:nvPr/>
        </p:nvSpPr>
        <p:spPr>
          <a:xfrm>
            <a:off x="499862" y="1378080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2" descr="Hình ảnh Giáo Viên PNG , Giáo Viên PNG , Giảng Bài, Dạy PNG ...">
            <a:extLst>
              <a:ext uri="{FF2B5EF4-FFF2-40B4-BE49-F238E27FC236}">
                <a16:creationId xmlns:a16="http://schemas.microsoft.com/office/drawing/2014/main" id="{16E4367B-E402-C845-ACEA-56A67A57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38" b="92500" l="10000" r="90000">
                        <a14:foregroundMark x1="42813" y1="17344" x2="36406" y2="17188"/>
                        <a14:foregroundMark x1="36406" y1="17188" x2="35938" y2="26250"/>
                        <a14:foregroundMark x1="35938" y1="26250" x2="40625" y2="32031"/>
                        <a14:foregroundMark x1="40625" y1="32031" x2="42500" y2="40156"/>
                        <a14:foregroundMark x1="42500" y1="40156" x2="38906" y2="48906"/>
                        <a14:foregroundMark x1="38906" y1="48906" x2="40313" y2="55625"/>
                        <a14:foregroundMark x1="40313" y1="55625" x2="44688" y2="59531"/>
                        <a14:foregroundMark x1="44688" y1="59531" x2="47656" y2="52344"/>
                        <a14:foregroundMark x1="47656" y1="52344" x2="45469" y2="25625"/>
                        <a14:foregroundMark x1="45469" y1="25625" x2="45938" y2="22188"/>
                        <a14:foregroundMark x1="52969" y1="52812" x2="57031" y2="48281"/>
                        <a14:foregroundMark x1="57031" y1="48281" x2="52031" y2="52188"/>
                        <a14:foregroundMark x1="52031" y1="52188" x2="50938" y2="52188"/>
                        <a14:foregroundMark x1="52656" y1="46250" x2="52188" y2="53906"/>
                        <a14:foregroundMark x1="52188" y1="53906" x2="54531" y2="47656"/>
                        <a14:foregroundMark x1="54531" y1="47656" x2="53750" y2="56406"/>
                        <a14:foregroundMark x1="54063" y1="47188" x2="47500" y2="49688"/>
                        <a14:foregroundMark x1="47500" y1="49688" x2="46719" y2="55469"/>
                        <a14:foregroundMark x1="46719" y1="55469" x2="57188" y2="57813"/>
                        <a14:foregroundMark x1="57188" y1="57813" x2="58750" y2="45469"/>
                        <a14:foregroundMark x1="58750" y1="45469" x2="53125" y2="44688"/>
                        <a14:foregroundMark x1="39063" y1="22188" x2="39688" y2="16094"/>
                        <a14:foregroundMark x1="39688" y1="16094" x2="45156" y2="12188"/>
                        <a14:foregroundMark x1="45156" y1="12188" x2="52344" y2="12031"/>
                        <a14:foregroundMark x1="52344" y1="12031" x2="52031" y2="19531"/>
                        <a14:foregroundMark x1="52031" y1="19531" x2="41875" y2="23281"/>
                        <a14:foregroundMark x1="27344" y1="92969" x2="33438" y2="92656"/>
                        <a14:foregroundMark x1="33438" y1="92656" x2="51250" y2="92656"/>
                        <a14:foregroundMark x1="51250" y1="92656" x2="68906" y2="92188"/>
                        <a14:foregroundMark x1="34688" y1="77188" x2="46875" y2="68125"/>
                        <a14:foregroundMark x1="46875" y1="68125" x2="60313" y2="70000"/>
                        <a14:foregroundMark x1="60313" y1="70000" x2="66250" y2="76563"/>
                        <a14:foregroundMark x1="66250" y1="76563" x2="63281" y2="85000"/>
                        <a14:foregroundMark x1="63281" y1="85000" x2="54375" y2="86250"/>
                        <a14:foregroundMark x1="54375" y1="86250" x2="48125" y2="83750"/>
                        <a14:foregroundMark x1="48125" y1="83750" x2="52031" y2="71406"/>
                        <a14:foregroundMark x1="52031" y1="71406" x2="64219" y2="70938"/>
                        <a14:foregroundMark x1="64219" y1="70938" x2="68125" y2="73594"/>
                        <a14:foregroundMark x1="28750" y1="71406" x2="29688" y2="64375"/>
                        <a14:foregroundMark x1="29688" y1="64375" x2="35469" y2="68594"/>
                        <a14:foregroundMark x1="35469" y1="68594" x2="37500" y2="77969"/>
                        <a14:foregroundMark x1="37500" y1="77969" x2="34688" y2="90469"/>
                        <a14:foregroundMark x1="70313" y1="70000" x2="69844" y2="91875"/>
                        <a14:foregroundMark x1="39063" y1="10000" x2="45000" y2="10000"/>
                        <a14:foregroundMark x1="45000" y1="10000" x2="47188" y2="8594"/>
                        <a14:foregroundMark x1="39688" y1="10000" x2="45625" y2="8438"/>
                        <a14:foregroundMark x1="45625" y1="8438" x2="47813" y2="8594"/>
                        <a14:foregroundMark x1="51406" y1="11719" x2="53438" y2="11719"/>
                        <a14:foregroundMark x1="50938" y1="13125" x2="46250" y2="9063"/>
                        <a14:foregroundMark x1="46250" y1="9063" x2="46406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2063636"/>
            <a:ext cx="9181722" cy="918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95DFCDE4-0DCF-1086-5CB5-763B3DC096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476500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8E61E05-F4C0-D1DE-39E7-8EEC517EE021}"/>
              </a:ext>
            </a:extLst>
          </p:cNvPr>
          <p:cNvSpPr/>
          <p:nvPr/>
        </p:nvSpPr>
        <p:spPr>
          <a:xfrm>
            <a:off x="533400" y="3429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9090F-136D-6153-6F13-A265EB92CD3F}"/>
              </a:ext>
            </a:extLst>
          </p:cNvPr>
          <p:cNvSpPr txBox="1"/>
          <p:nvPr/>
        </p:nvSpPr>
        <p:spPr>
          <a:xfrm>
            <a:off x="1981200" y="0"/>
            <a:ext cx="1592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thay một kí tự vào dấu “?” để được một số lớn hơn 2 nhưng bé hơn 3.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37FB63-7941-5269-7A11-AAEBAF387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2247900"/>
            <a:ext cx="8382727" cy="449314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B368952-7829-6866-6FC0-C8EE696B3F38}"/>
              </a:ext>
            </a:extLst>
          </p:cNvPr>
          <p:cNvSpPr/>
          <p:nvPr/>
        </p:nvSpPr>
        <p:spPr>
          <a:xfrm>
            <a:off x="11125200" y="4000500"/>
            <a:ext cx="685800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4AAF2C-0A2A-5EC9-A177-BDD24D3A14B3}"/>
              </a:ext>
            </a:extLst>
          </p:cNvPr>
          <p:cNvSpPr txBox="1"/>
          <p:nvPr/>
        </p:nvSpPr>
        <p:spPr>
          <a:xfrm>
            <a:off x="11277600" y="3848100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904658-00CC-5A3F-95FD-B2BA5D825B39}"/>
              </a:ext>
            </a:extLst>
          </p:cNvPr>
          <p:cNvSpPr txBox="1"/>
          <p:nvPr/>
        </p:nvSpPr>
        <p:spPr>
          <a:xfrm>
            <a:off x="381000" y="36195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có: 2 &lt; 2,1 &lt; 3.</a:t>
            </a:r>
            <a:endParaRPr lang="en-US" sz="8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1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3">
            <a:extLst>
              <a:ext uri="{FF2B5EF4-FFF2-40B4-BE49-F238E27FC236}">
                <a16:creationId xmlns:a16="http://schemas.microsoft.com/office/drawing/2014/main" id="{9403AB63-54DE-E34D-A588-2B7289CD4F65}"/>
              </a:ext>
            </a:extLst>
          </p:cNvPr>
          <p:cNvSpPr/>
          <p:nvPr/>
        </p:nvSpPr>
        <p:spPr>
          <a:xfrm>
            <a:off x="-311229" y="8352183"/>
            <a:ext cx="18861581" cy="2160508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329407" y="692142"/>
            <a:ext cx="17629183" cy="8902716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680202" y="5026801"/>
            <a:ext cx="3278390" cy="8085716"/>
          </a:xfrm>
          <a:custGeom>
            <a:avLst/>
            <a:gdLst/>
            <a:ahLst/>
            <a:cxnLst/>
            <a:rect l="l" t="t" r="r" b="b"/>
            <a:pathLst>
              <a:path w="3278390" h="8085716">
                <a:moveTo>
                  <a:pt x="0" y="0"/>
                </a:moveTo>
                <a:lnTo>
                  <a:pt x="3278391" y="0"/>
                </a:lnTo>
                <a:lnTo>
                  <a:pt x="3278391" y="8085716"/>
                </a:lnTo>
                <a:lnTo>
                  <a:pt x="0" y="80857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25450" y="4777248"/>
            <a:ext cx="2933052" cy="8962103"/>
          </a:xfrm>
          <a:custGeom>
            <a:avLst/>
            <a:gdLst/>
            <a:ahLst/>
            <a:cxnLst/>
            <a:rect l="l" t="t" r="r" b="b"/>
            <a:pathLst>
              <a:path w="2933052" h="8962103">
                <a:moveTo>
                  <a:pt x="0" y="0"/>
                </a:moveTo>
                <a:lnTo>
                  <a:pt x="2933052" y="0"/>
                </a:lnTo>
                <a:lnTo>
                  <a:pt x="2933052" y="8962104"/>
                </a:lnTo>
                <a:lnTo>
                  <a:pt x="0" y="89621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115599" y="750192"/>
            <a:ext cx="2056797" cy="1971038"/>
          </a:xfrm>
          <a:custGeom>
            <a:avLst/>
            <a:gdLst/>
            <a:ahLst/>
            <a:cxnLst/>
            <a:rect l="l" t="t" r="r" b="b"/>
            <a:pathLst>
              <a:path w="2437194" h="2394543">
                <a:moveTo>
                  <a:pt x="0" y="0"/>
                </a:moveTo>
                <a:lnTo>
                  <a:pt x="2437194" y="0"/>
                </a:lnTo>
                <a:lnTo>
                  <a:pt x="2437194" y="2394544"/>
                </a:lnTo>
                <a:lnTo>
                  <a:pt x="0" y="2394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9C6B9-440B-B343-B995-EB108118E3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866" y="1518622"/>
            <a:ext cx="2026054" cy="2026054"/>
          </a:xfrm>
          <a:prstGeom prst="rect">
            <a:avLst/>
          </a:prstGeom>
        </p:spPr>
      </p:pic>
      <p:sp>
        <p:nvSpPr>
          <p:cNvPr id="17" name="Freeform 12">
            <a:extLst>
              <a:ext uri="{FF2B5EF4-FFF2-40B4-BE49-F238E27FC236}">
                <a16:creationId xmlns:a16="http://schemas.microsoft.com/office/drawing/2014/main" id="{D859703F-0390-2A4F-9D8B-B306DA49A231}"/>
              </a:ext>
            </a:extLst>
          </p:cNvPr>
          <p:cNvSpPr/>
          <p:nvPr/>
        </p:nvSpPr>
        <p:spPr>
          <a:xfrm>
            <a:off x="5776516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720FAC49-2E88-5E45-8392-046F11C8E399}"/>
              </a:ext>
            </a:extLst>
          </p:cNvPr>
          <p:cNvSpPr/>
          <p:nvPr/>
        </p:nvSpPr>
        <p:spPr>
          <a:xfrm>
            <a:off x="8084693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2E2D148A-E73A-7341-B204-C96CF79B6DB4}"/>
              </a:ext>
            </a:extLst>
          </p:cNvPr>
          <p:cNvSpPr/>
          <p:nvPr/>
        </p:nvSpPr>
        <p:spPr>
          <a:xfrm>
            <a:off x="10315272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D1F86F45-C2B7-4942-9A0C-58592D90F9D3}"/>
              </a:ext>
            </a:extLst>
          </p:cNvPr>
          <p:cNvSpPr/>
          <p:nvPr/>
        </p:nvSpPr>
        <p:spPr>
          <a:xfrm>
            <a:off x="1919300" y="1853612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0F146-2C4A-C94C-A679-EA3D79E01CB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03547" y="3063840"/>
            <a:ext cx="122809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252</Words>
  <Application>Microsoft Office PowerPoint</Application>
  <PresentationFormat>Custom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Vàng Xanh lá và Hồng Minh họa Dự án Nhóm Bản thuyết trình Giáo dục</dc:title>
  <dc:creator>thao</dc:creator>
  <cp:lastModifiedBy>Administrator</cp:lastModifiedBy>
  <cp:revision>23</cp:revision>
  <dcterms:created xsi:type="dcterms:W3CDTF">2006-08-16T00:00:00Z</dcterms:created>
  <dcterms:modified xsi:type="dcterms:W3CDTF">2025-12-16T23:15:13Z</dcterms:modified>
  <dc:identifier>DAF5AIPDJxI</dc:identifier>
</cp:coreProperties>
</file>