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4" r:id="rId2"/>
    <p:sldId id="285" r:id="rId3"/>
    <p:sldId id="292" r:id="rId4"/>
    <p:sldId id="293" r:id="rId5"/>
    <p:sldId id="271" r:id="rId6"/>
    <p:sldId id="295" r:id="rId7"/>
    <p:sldId id="269" r:id="rId8"/>
    <p:sldId id="296" r:id="rId9"/>
    <p:sldId id="297" r:id="rId10"/>
    <p:sldId id="289" r:id="rId11"/>
    <p:sldId id="298"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E9EFD-3F5B-4E1D-9C6B-440322369728}" type="datetimeFigureOut">
              <a:rPr lang="en-US" smtClean="0"/>
              <a:t>12/17/2025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B0AC4-8925-421B-80C2-C31D72936797}" type="slidenum">
              <a:rPr lang="en-US" smtClean="0"/>
              <a:t>‹#›</a:t>
            </a:fld>
            <a:endParaRPr lang="en-US"/>
          </a:p>
        </p:txBody>
      </p:sp>
    </p:spTree>
    <p:extLst>
      <p:ext uri="{BB962C8B-B14F-4D97-AF65-F5344CB8AC3E}">
        <p14:creationId xmlns:p14="http://schemas.microsoft.com/office/powerpoint/2010/main" val="62743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08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51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93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920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521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201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5" cstate="hq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6" cstate="hq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506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5F10-A8E1-F613-F689-09C26BA18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3624A9-DBB8-3DF1-7A62-1062FF7197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72440-E6DC-59B1-18E3-E420928EDF1E}"/>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12/17/2025</a:t>
            </a:fld>
            <a:endParaRPr lang="en-US"/>
          </a:p>
        </p:txBody>
      </p:sp>
      <p:sp>
        <p:nvSpPr>
          <p:cNvPr id="5" name="Footer Placeholder 4">
            <a:extLst>
              <a:ext uri="{FF2B5EF4-FFF2-40B4-BE49-F238E27FC236}">
                <a16:creationId xmlns:a16="http://schemas.microsoft.com/office/drawing/2014/main" id="{5ABDA2CD-258D-D1CA-ED3A-7277DFE0D6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131827-4161-EC0B-1E0B-6086314C7561}"/>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297912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9724A1-176F-4420-A870-A674F0A8C1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2A3B34-AF48-9A51-2A80-670C01FC90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34612-2F0F-BF57-8C4D-B64290DAC507}"/>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12/17/2025</a:t>
            </a:fld>
            <a:endParaRPr lang="en-US"/>
          </a:p>
        </p:txBody>
      </p:sp>
      <p:sp>
        <p:nvSpPr>
          <p:cNvPr id="5" name="Footer Placeholder 4">
            <a:extLst>
              <a:ext uri="{FF2B5EF4-FFF2-40B4-BE49-F238E27FC236}">
                <a16:creationId xmlns:a16="http://schemas.microsoft.com/office/drawing/2014/main" id="{FD6AA2D2-F0FF-E12A-E6D4-DBFFFB85C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7ADC9F-1796-62DF-8E9E-E9C59B6C1C03}"/>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204078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DE54C6-F8D9-AB0A-7613-2D76C1EDC47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3382" b="9038"/>
          <a:stretch/>
        </p:blipFill>
        <p:spPr>
          <a:xfrm>
            <a:off x="0" y="-1"/>
            <a:ext cx="12192000" cy="6877251"/>
          </a:xfrm>
          <a:prstGeom prst="rect">
            <a:avLst/>
          </a:prstGeom>
        </p:spPr>
      </p:pic>
      <p:sp>
        <p:nvSpPr>
          <p:cNvPr id="9" name="Rectangle 8">
            <a:extLst>
              <a:ext uri="{FF2B5EF4-FFF2-40B4-BE49-F238E27FC236}">
                <a16:creationId xmlns:a16="http://schemas.microsoft.com/office/drawing/2014/main" id="{C43FB26F-AE43-666C-6719-094CA729B4A1}"/>
              </a:ext>
            </a:extLst>
          </p:cNvPr>
          <p:cNvSpPr/>
          <p:nvPr userDrawn="1"/>
        </p:nvSpPr>
        <p:spPr>
          <a:xfrm>
            <a:off x="2202180" y="0"/>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4DB51DE9-1C04-4689-3492-F9E07A569360}"/>
              </a:ext>
            </a:extLst>
          </p:cNvPr>
          <p:cNvSpPr/>
          <p:nvPr userDrawn="1"/>
        </p:nvSpPr>
        <p:spPr>
          <a:xfrm flipH="1">
            <a:off x="10431780" y="-2"/>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89C0BBF1-330F-F080-C8CA-4D69C20696C3}"/>
              </a:ext>
            </a:extLst>
          </p:cNvPr>
          <p:cNvSpPr/>
          <p:nvPr userDrawn="1"/>
        </p:nvSpPr>
        <p:spPr>
          <a:xfrm>
            <a:off x="2213811" y="1426007"/>
            <a:ext cx="7803744" cy="1888251"/>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808538 w 1744980"/>
              <a:gd name="connsiteY1" fmla="*/ 43704 h 571500"/>
              <a:gd name="connsiteX2" fmla="*/ 1744980 w 1744980"/>
              <a:gd name="connsiteY2" fmla="*/ 0 h 571500"/>
              <a:gd name="connsiteX3" fmla="*/ 1413243 w 1744980"/>
              <a:gd name="connsiteY3" fmla="*/ 571500 h 571500"/>
              <a:gd name="connsiteX4" fmla="*/ 0 w 1744980"/>
              <a:gd name="connsiteY4" fmla="*/ 571500 h 571500"/>
              <a:gd name="connsiteX5" fmla="*/ 0 w 1744980"/>
              <a:gd name="connsiteY5" fmla="*/ 0 h 571500"/>
              <a:gd name="connsiteX0" fmla="*/ 75372 w 1820352"/>
              <a:gd name="connsiteY0" fmla="*/ 0 h 663348"/>
              <a:gd name="connsiteX1" fmla="*/ 883910 w 1820352"/>
              <a:gd name="connsiteY1" fmla="*/ 43704 h 663348"/>
              <a:gd name="connsiteX2" fmla="*/ 1820352 w 1820352"/>
              <a:gd name="connsiteY2" fmla="*/ 0 h 663348"/>
              <a:gd name="connsiteX3" fmla="*/ 1488615 w 1820352"/>
              <a:gd name="connsiteY3" fmla="*/ 571500 h 663348"/>
              <a:gd name="connsiteX4" fmla="*/ 0 w 1820352"/>
              <a:gd name="connsiteY4" fmla="*/ 663348 h 663348"/>
              <a:gd name="connsiteX5" fmla="*/ 75372 w 1820352"/>
              <a:gd name="connsiteY5" fmla="*/ 0 h 663348"/>
              <a:gd name="connsiteX0" fmla="*/ 75372 w 1851772"/>
              <a:gd name="connsiteY0" fmla="*/ 0 h 663348"/>
              <a:gd name="connsiteX1" fmla="*/ 883910 w 1851772"/>
              <a:gd name="connsiteY1" fmla="*/ 43704 h 663348"/>
              <a:gd name="connsiteX2" fmla="*/ 1820352 w 1851772"/>
              <a:gd name="connsiteY2" fmla="*/ 0 h 663348"/>
              <a:gd name="connsiteX3" fmla="*/ 1851772 w 1851772"/>
              <a:gd name="connsiteY3" fmla="*/ 632732 h 663348"/>
              <a:gd name="connsiteX4" fmla="*/ 0 w 1851772"/>
              <a:gd name="connsiteY4" fmla="*/ 663348 h 663348"/>
              <a:gd name="connsiteX5" fmla="*/ 75372 w 1851772"/>
              <a:gd name="connsiteY5" fmla="*/ 0 h 663348"/>
              <a:gd name="connsiteX0" fmla="*/ 75372 w 1851772"/>
              <a:gd name="connsiteY0" fmla="*/ 0 h 667350"/>
              <a:gd name="connsiteX1" fmla="*/ 883910 w 1851772"/>
              <a:gd name="connsiteY1" fmla="*/ 43704 h 667350"/>
              <a:gd name="connsiteX2" fmla="*/ 1820352 w 1851772"/>
              <a:gd name="connsiteY2" fmla="*/ 0 h 667350"/>
              <a:gd name="connsiteX3" fmla="*/ 1851772 w 1851772"/>
              <a:gd name="connsiteY3" fmla="*/ 632732 h 667350"/>
              <a:gd name="connsiteX4" fmla="*/ 0 w 1851772"/>
              <a:gd name="connsiteY4" fmla="*/ 663348 h 667350"/>
              <a:gd name="connsiteX5" fmla="*/ 75372 w 1851772"/>
              <a:gd name="connsiteY5" fmla="*/ 0 h 6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72" h="667350">
                <a:moveTo>
                  <a:pt x="75372" y="0"/>
                </a:moveTo>
                <a:cubicBezTo>
                  <a:pt x="344123" y="-173"/>
                  <a:pt x="615159" y="43877"/>
                  <a:pt x="883910" y="43704"/>
                </a:cubicBezTo>
                <a:lnTo>
                  <a:pt x="1820352" y="0"/>
                </a:lnTo>
                <a:lnTo>
                  <a:pt x="1851772" y="632732"/>
                </a:lnTo>
                <a:cubicBezTo>
                  <a:pt x="1008399" y="693964"/>
                  <a:pt x="617257" y="653143"/>
                  <a:pt x="0" y="663348"/>
                </a:cubicBezTo>
                <a:lnTo>
                  <a:pt x="75372"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551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2697155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2D46-3BC9-21CD-117C-5ED08888E0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75C416-F2EC-BC66-71F5-B5BC41D739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D7BAF0-5FB8-D939-376A-07CC80A9CF91}"/>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12/17/2025</a:t>
            </a:fld>
            <a:endParaRPr lang="en-US"/>
          </a:p>
        </p:txBody>
      </p:sp>
      <p:sp>
        <p:nvSpPr>
          <p:cNvPr id="5" name="Footer Placeholder 4">
            <a:extLst>
              <a:ext uri="{FF2B5EF4-FFF2-40B4-BE49-F238E27FC236}">
                <a16:creationId xmlns:a16="http://schemas.microsoft.com/office/drawing/2014/main" id="{09756399-DE56-8917-3D87-5DE3C1C6E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5308DD-35CD-7259-8DB6-FBCE6A63DA6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571206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CD06-A5CC-1226-3F34-4BFD363C9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E6A697-1129-A174-5B46-F3F930675EA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FC9AEC-50B3-5996-809D-7977DCFB77E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AEA493-0C51-93AA-17FD-EE69778E5FB9}"/>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12/17/2025</a:t>
            </a:fld>
            <a:endParaRPr lang="en-US"/>
          </a:p>
        </p:txBody>
      </p:sp>
      <p:sp>
        <p:nvSpPr>
          <p:cNvPr id="6" name="Footer Placeholder 5">
            <a:extLst>
              <a:ext uri="{FF2B5EF4-FFF2-40B4-BE49-F238E27FC236}">
                <a16:creationId xmlns:a16="http://schemas.microsoft.com/office/drawing/2014/main" id="{75F1B997-568A-38F5-B435-CB6A8A58B4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28E6C2-82E1-46BD-E8D7-4121215F0DB2}"/>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8560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ED65-A84B-40D6-AC7E-8E5F0D8C35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79642A7-A056-9F0E-BD71-FAAF0329D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3F1D9-CF9B-CA2B-8C55-BB055CFBD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C21FB5-5EEA-F564-6ACE-509C3801B06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E2E17-1A5E-69D9-EBAD-917B9007DB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43B7EC-27E6-23B9-7369-C927AA7DC53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12/17/2025</a:t>
            </a:fld>
            <a:endParaRPr lang="en-US"/>
          </a:p>
        </p:txBody>
      </p:sp>
      <p:sp>
        <p:nvSpPr>
          <p:cNvPr id="8" name="Footer Placeholder 7">
            <a:extLst>
              <a:ext uri="{FF2B5EF4-FFF2-40B4-BE49-F238E27FC236}">
                <a16:creationId xmlns:a16="http://schemas.microsoft.com/office/drawing/2014/main" id="{BFDF79E5-186B-BBD1-3872-309F51C37B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1B0EE62-07A7-153A-E0C2-7248BCB94B1B}"/>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67434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5FB4-EBEF-5ED8-A5F7-203349DC2C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363D8EF-1EF0-F338-8A02-09D573F720E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12/17/2025</a:t>
            </a:fld>
            <a:endParaRPr lang="en-US"/>
          </a:p>
        </p:txBody>
      </p:sp>
      <p:sp>
        <p:nvSpPr>
          <p:cNvPr id="4" name="Footer Placeholder 3">
            <a:extLst>
              <a:ext uri="{FF2B5EF4-FFF2-40B4-BE49-F238E27FC236}">
                <a16:creationId xmlns:a16="http://schemas.microsoft.com/office/drawing/2014/main" id="{BC985103-BAAD-396D-72ED-9448B147E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B6FCBAD-BC99-A96D-264F-C7311F6458FE}"/>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263228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945B5-4B66-3B82-B58D-A71D54FC17A2}"/>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12/17/2025</a:t>
            </a:fld>
            <a:endParaRPr lang="en-US"/>
          </a:p>
        </p:txBody>
      </p:sp>
      <p:sp>
        <p:nvSpPr>
          <p:cNvPr id="3" name="Footer Placeholder 2">
            <a:extLst>
              <a:ext uri="{FF2B5EF4-FFF2-40B4-BE49-F238E27FC236}">
                <a16:creationId xmlns:a16="http://schemas.microsoft.com/office/drawing/2014/main" id="{20A4B05F-FD6B-9BE2-1443-375C60F23E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1EDA30-5C3B-7E1C-D9E7-4994F48CE70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62871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86E6-78D0-C4B4-094B-8D5A03C182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DFAFC7-F867-AE9C-FA4A-040BF8EE8B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15356-4DB0-3D0E-4232-B04DBBA888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D6F66-4FCF-8960-6E3A-135F8BBFAD83}"/>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12/17/2025</a:t>
            </a:fld>
            <a:endParaRPr lang="en-US"/>
          </a:p>
        </p:txBody>
      </p:sp>
      <p:sp>
        <p:nvSpPr>
          <p:cNvPr id="6" name="Footer Placeholder 5">
            <a:extLst>
              <a:ext uri="{FF2B5EF4-FFF2-40B4-BE49-F238E27FC236}">
                <a16:creationId xmlns:a16="http://schemas.microsoft.com/office/drawing/2014/main" id="{5BB872A6-8940-2E4E-4579-2118DBD31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1BA319-8D6B-172E-C6B1-8D4A533F2AA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43668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8632-A4C8-6D23-5E62-5D22B3280C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82709-2C27-D244-356B-7CF2830A56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12D643-FCA3-31FD-97B8-91C183CFC7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B001D-21BF-9F84-F226-D87024D9505F}"/>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12/17/2025</a:t>
            </a:fld>
            <a:endParaRPr lang="en-US"/>
          </a:p>
        </p:txBody>
      </p:sp>
      <p:sp>
        <p:nvSpPr>
          <p:cNvPr id="6" name="Footer Placeholder 5">
            <a:extLst>
              <a:ext uri="{FF2B5EF4-FFF2-40B4-BE49-F238E27FC236}">
                <a16:creationId xmlns:a16="http://schemas.microsoft.com/office/drawing/2014/main" id="{79DC05A9-86CC-3E70-B595-D1906390D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BB3F14-B55A-BF6B-E219-87CFA4EF261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53415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381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4FE914-3F04-3FAA-D9DF-2AFD46CE7EA0}"/>
              </a:ext>
            </a:extLst>
          </p:cNvPr>
          <p:cNvPicPr>
            <a:picLocks noChangeAspect="1"/>
          </p:cNvPicPr>
          <p:nvPr/>
        </p:nvPicPr>
        <p:blipFill>
          <a:blip r:embed="rId2"/>
          <a:stretch>
            <a:fillRect/>
          </a:stretch>
        </p:blipFill>
        <p:spPr>
          <a:xfrm>
            <a:off x="1145612" y="1539542"/>
            <a:ext cx="10053175" cy="1816765"/>
          </a:xfrm>
          <a:prstGeom prst="rect">
            <a:avLst/>
          </a:prstGeom>
        </p:spPr>
      </p:pic>
    </p:spTree>
    <p:extLst>
      <p:ext uri="{BB962C8B-B14F-4D97-AF65-F5344CB8AC3E}">
        <p14:creationId xmlns:p14="http://schemas.microsoft.com/office/powerpoint/2010/main" val="4128650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61ED6-86E6-D652-162F-2485B7FC3A86}"/>
              </a:ext>
            </a:extLst>
          </p:cNvPr>
          <p:cNvPicPr>
            <a:picLocks noChangeAspect="1"/>
          </p:cNvPicPr>
          <p:nvPr/>
        </p:nvPicPr>
        <p:blipFill>
          <a:blip r:embed="rId2"/>
          <a:stretch>
            <a:fillRect/>
          </a:stretch>
        </p:blipFill>
        <p:spPr>
          <a:xfrm>
            <a:off x="568007" y="1434147"/>
            <a:ext cx="5470556" cy="3097213"/>
          </a:xfrm>
          <a:prstGeom prst="rect">
            <a:avLst/>
          </a:prstGeom>
        </p:spPr>
      </p:pic>
      <p:pic>
        <p:nvPicPr>
          <p:cNvPr id="7" name="Picture 6">
            <a:extLst>
              <a:ext uri="{FF2B5EF4-FFF2-40B4-BE49-F238E27FC236}">
                <a16:creationId xmlns:a16="http://schemas.microsoft.com/office/drawing/2014/main" id="{837E06D0-B52F-773B-AAC3-B2236CE3135F}"/>
              </a:ext>
            </a:extLst>
          </p:cNvPr>
          <p:cNvPicPr>
            <a:picLocks noChangeAspect="1"/>
          </p:cNvPicPr>
          <p:nvPr/>
        </p:nvPicPr>
        <p:blipFill>
          <a:blip r:embed="rId3"/>
          <a:stretch>
            <a:fillRect/>
          </a:stretch>
        </p:blipFill>
        <p:spPr>
          <a:xfrm>
            <a:off x="6383337" y="1458594"/>
            <a:ext cx="5078619" cy="2971165"/>
          </a:xfrm>
          <a:prstGeom prst="rect">
            <a:avLst/>
          </a:prstGeom>
        </p:spPr>
      </p:pic>
    </p:spTree>
    <p:extLst>
      <p:ext uri="{BB962C8B-B14F-4D97-AF65-F5344CB8AC3E}">
        <p14:creationId xmlns:p14="http://schemas.microsoft.com/office/powerpoint/2010/main" val="30861646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093428"/>
          </a:xfrm>
          <a:prstGeom prst="rect">
            <a:avLst/>
          </a:prstGeom>
          <a:noFill/>
        </p:spPr>
        <p:txBody>
          <a:bodyPr wrap="square" rtlCol="0">
            <a:spAutoFit/>
          </a:bodyPr>
          <a:lstStyle/>
          <a:p>
            <a:pPr lvl="0" algn="just"/>
            <a:r>
              <a:rPr lang="vi-VN" sz="2600" dirty="0">
                <a:solidFill>
                  <a:srgbClr val="000000"/>
                </a:solidFill>
                <a:latin typeface="Cambria" panose="02040503050406030204" pitchFamily="18" charset="0"/>
                <a:ea typeface="Cambria" panose="02040503050406030204" pitchFamily="18" charset="0"/>
              </a:rPr>
              <a:t>Tối qua, khu phố của em đã tổ chức một buổi biểu diễn văn nghệ chào mừng ngày Quốc khánh. Từ bảy giờ tối, mọi người đã ra nhà văn hóa để chiếm chỗ ngồi. Ai cũng đều háo hức chờ đợi chương trình bắt đầu. Đến tám giờ, chị dẫn chương trình bước ra để giới thiệu. Tiết mục mở màn là bài hát “Quê hương Việt Nam” của anh Đức Nam và chị Ngọc Huyền. Kế tiếp, tiết mục nhảy dân vũ của các bạn thiếu nhi diễn ra thật sôi động. Rất nhiều tiết mục hấp dẫn được biểu diễn. Khán giả ở dưới vô cùng hào hứng, thích thú. Em thích nhất là phần vừa đàn vừa hát bài “Lá cờ” của anh Xuân Tùng. Khoảng mười giờ, buổi biểu diễn mới kết thúc. Chương trình biểu diễn văn nghệ mới hấp dẫn làm sao!</a:t>
            </a:r>
            <a:endPar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846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325BF5-1C65-EF33-BF70-352548A9F7B4}"/>
              </a:ext>
            </a:extLst>
          </p:cNvPr>
          <p:cNvGrpSpPr/>
          <p:nvPr/>
        </p:nvGrpSpPr>
        <p:grpSpPr>
          <a:xfrm>
            <a:off x="0" y="3173479"/>
            <a:ext cx="5508181" cy="3383839"/>
            <a:chOff x="3077720" y="1888574"/>
            <a:chExt cx="5576994" cy="3426113"/>
          </a:xfrm>
        </p:grpSpPr>
        <p:sp>
          <p:nvSpPr>
            <p:cNvPr id="13" name="Cloud 12">
              <a:extLst>
                <a:ext uri="{FF2B5EF4-FFF2-40B4-BE49-F238E27FC236}">
                  <a16:creationId xmlns:a16="http://schemas.microsoft.com/office/drawing/2014/main" id="{06367312-EC30-2AB1-F28E-989305AF99F1}"/>
                </a:ext>
              </a:extLst>
            </p:cNvPr>
            <p:cNvSpPr/>
            <p:nvPr/>
          </p:nvSpPr>
          <p:spPr>
            <a:xfrm rot="11144070">
              <a:off x="3077720" y="1888574"/>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loud 13">
              <a:extLst>
                <a:ext uri="{FF2B5EF4-FFF2-40B4-BE49-F238E27FC236}">
                  <a16:creationId xmlns:a16="http://schemas.microsoft.com/office/drawing/2014/main" id="{62C0FA55-22DA-A944-5074-5009FC60429D}"/>
                </a:ext>
              </a:extLst>
            </p:cNvPr>
            <p:cNvSpPr/>
            <p:nvPr/>
          </p:nvSpPr>
          <p:spPr>
            <a:xfrm rot="11144070">
              <a:off x="4440142" y="1962387"/>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Cloud 14">
              <a:extLst>
                <a:ext uri="{FF2B5EF4-FFF2-40B4-BE49-F238E27FC236}">
                  <a16:creationId xmlns:a16="http://schemas.microsoft.com/office/drawing/2014/main" id="{767CE6C3-40C9-19D5-2C40-C6D3216C388A}"/>
                </a:ext>
              </a:extLst>
            </p:cNvPr>
            <p:cNvSpPr/>
            <p:nvPr/>
          </p:nvSpPr>
          <p:spPr>
            <a:xfrm rot="11144070">
              <a:off x="3911283" y="2506513"/>
              <a:ext cx="4474620"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Picture 2" descr="Cartoon and question mark, cartoon drawing, people, question mark png |  PNGWing">
              <a:extLst>
                <a:ext uri="{FF2B5EF4-FFF2-40B4-BE49-F238E27FC236}">
                  <a16:creationId xmlns:a16="http://schemas.microsoft.com/office/drawing/2014/main" id="{EC30796C-850E-BBFA-3D37-415483D2F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8152" y1="46714" x2="28152" y2="46714"/>
                          <a14:foregroundMark x1="36848" y1="46714" x2="36848" y2="46714"/>
                          <a14:foregroundMark x1="37935" y1="55143" x2="34239" y2="65429"/>
                          <a14:foregroundMark x1="34348" y1="77286" x2="36957" y2="78429"/>
                          <a14:foregroundMark x1="71304" y1="25286" x2="71304" y2="25286"/>
                          <a14:foregroundMark x1="57826" y1="57571" x2="58587" y2="63000"/>
                          <a14:foregroundMark x1="69565" y1="30714" x2="69565" y2="30714"/>
                          <a14:foregroundMark x1="77935" y1="29286" x2="77935" y2="29286"/>
                          <a14:foregroundMark x1="74239" y1="29857" x2="74239" y2="29857"/>
                        </a14:backgroundRemoval>
                      </a14:imgEffect>
                    </a14:imgLayer>
                  </a14:imgProps>
                </a:ext>
                <a:ext uri="{28A0092B-C50C-407E-A947-70E740481C1C}">
                  <a14:useLocalDpi xmlns:a14="http://schemas.microsoft.com/office/drawing/2010/main" val="0"/>
                </a:ext>
              </a:extLst>
            </a:blip>
            <a:srcRect/>
            <a:stretch>
              <a:fillRect/>
            </a:stretch>
          </p:blipFill>
          <p:spPr bwMode="auto">
            <a:xfrm>
              <a:off x="3775697" y="2306954"/>
              <a:ext cx="3953021" cy="3007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B74EB52E-DE9B-29B1-9AE2-7E0F5D3249EA}"/>
              </a:ext>
            </a:extLst>
          </p:cNvPr>
          <p:cNvGrpSpPr/>
          <p:nvPr/>
        </p:nvGrpSpPr>
        <p:grpSpPr>
          <a:xfrm>
            <a:off x="1939163" y="1523097"/>
            <a:ext cx="3973957" cy="1799223"/>
            <a:chOff x="6815963" y="273417"/>
            <a:chExt cx="4852837" cy="2951221"/>
          </a:xfrm>
        </p:grpSpPr>
        <p:pic>
          <p:nvPicPr>
            <p:cNvPr id="30" name="Picture 29">
              <a:extLst>
                <a:ext uri="{FF2B5EF4-FFF2-40B4-BE49-F238E27FC236}">
                  <a16:creationId xmlns:a16="http://schemas.microsoft.com/office/drawing/2014/main" id="{14301D32-C401-8349-CE4C-78A97932B893}"/>
                </a:ext>
              </a:extLst>
            </p:cNvPr>
            <p:cNvPicPr>
              <a:picLocks noChangeAspect="1"/>
            </p:cNvPicPr>
            <p:nvPr/>
          </p:nvPicPr>
          <p:blipFill>
            <a:blip r:embed="rId4"/>
            <a:stretch>
              <a:fillRect/>
            </a:stretch>
          </p:blipFill>
          <p:spPr>
            <a:xfrm>
              <a:off x="6815963" y="273417"/>
              <a:ext cx="4852837" cy="2951221"/>
            </a:xfrm>
            <a:prstGeom prst="rect">
              <a:avLst/>
            </a:prstGeom>
          </p:spPr>
        </p:pic>
        <p:sp>
          <p:nvSpPr>
            <p:cNvPr id="9" name="Rectangles 10">
              <a:extLst>
                <a:ext uri="{FF2B5EF4-FFF2-40B4-BE49-F238E27FC236}">
                  <a16:creationId xmlns:a16="http://schemas.microsoft.com/office/drawing/2014/main" id="{0F17AC73-8A0A-4565-9032-69A125FA7EC6}"/>
                </a:ext>
              </a:extLst>
            </p:cNvPr>
            <p:cNvSpPr/>
            <p:nvPr/>
          </p:nvSpPr>
          <p:spPr>
            <a:xfrm>
              <a:off x="7312960" y="944555"/>
              <a:ext cx="4065668" cy="176693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thiệu</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E192DD49-F9FD-8F74-A8D3-4EE8FF120F58}"/>
              </a:ext>
            </a:extLst>
          </p:cNvPr>
          <p:cNvGrpSpPr/>
          <p:nvPr/>
        </p:nvGrpSpPr>
        <p:grpSpPr>
          <a:xfrm>
            <a:off x="5289885" y="2682242"/>
            <a:ext cx="6820835" cy="2583138"/>
            <a:chOff x="6732605" y="3786096"/>
            <a:chExt cx="4852837" cy="2951221"/>
          </a:xfrm>
        </p:grpSpPr>
        <p:pic>
          <p:nvPicPr>
            <p:cNvPr id="31" name="Picture 30">
              <a:extLst>
                <a:ext uri="{FF2B5EF4-FFF2-40B4-BE49-F238E27FC236}">
                  <a16:creationId xmlns:a16="http://schemas.microsoft.com/office/drawing/2014/main" id="{86C080C6-BE9A-2C95-EB7D-D588B41BF728}"/>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32" name="Rectangles 10">
              <a:extLst>
                <a:ext uri="{FF2B5EF4-FFF2-40B4-BE49-F238E27FC236}">
                  <a16:creationId xmlns:a16="http://schemas.microsoft.com/office/drawing/2014/main" id="{DDA1EDD5-9EA7-EA3B-FDD5-102346681AAC}"/>
                </a:ext>
              </a:extLst>
            </p:cNvPr>
            <p:cNvSpPr/>
            <p:nvPr/>
          </p:nvSpPr>
          <p:spPr>
            <a:xfrm>
              <a:off x="7391355" y="4519647"/>
              <a:ext cx="3831800" cy="179332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tốc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giọng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bộ</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0B9826BD-6096-FF6E-BE46-FA4816AD538F}"/>
              </a:ext>
            </a:extLst>
          </p:cNvPr>
          <p:cNvGrpSpPr/>
          <p:nvPr/>
        </p:nvGrpSpPr>
        <p:grpSpPr>
          <a:xfrm>
            <a:off x="3776045" y="4873217"/>
            <a:ext cx="3539155" cy="2066064"/>
            <a:chOff x="6732605" y="3786096"/>
            <a:chExt cx="4852837" cy="2951221"/>
          </a:xfrm>
        </p:grpSpPr>
        <p:pic>
          <p:nvPicPr>
            <p:cNvPr id="8" name="Picture 7">
              <a:extLst>
                <a:ext uri="{FF2B5EF4-FFF2-40B4-BE49-F238E27FC236}">
                  <a16:creationId xmlns:a16="http://schemas.microsoft.com/office/drawing/2014/main" id="{92BCEC00-2D77-3F60-4E91-57CC320D5E1E}"/>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10" name="Rectangles 10">
              <a:extLst>
                <a:ext uri="{FF2B5EF4-FFF2-40B4-BE49-F238E27FC236}">
                  <a16:creationId xmlns:a16="http://schemas.microsoft.com/office/drawing/2014/main" id="{87B06937-38D8-B55A-9B11-AE5727D03B62}"/>
                </a:ext>
              </a:extLst>
            </p:cNvPr>
            <p:cNvSpPr/>
            <p:nvPr/>
          </p:nvSpPr>
          <p:spPr>
            <a:xfrm>
              <a:off x="7304611" y="4647332"/>
              <a:ext cx="3831800" cy="83530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3626063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rPr>
                <a:t>Đây là chương trình nghệ thuật nào?</a:t>
              </a:r>
            </a:p>
          </p:txBody>
        </p:sp>
      </p:grpSp>
      <p:pic>
        <p:nvPicPr>
          <p:cNvPr id="1026" name="Picture 2" descr="Đêm nhạc thiện nguyện quyên góp hơn 30 triệu đồng ủng hộ người nghèo">
            <a:extLst>
              <a:ext uri="{FF2B5EF4-FFF2-40B4-BE49-F238E27FC236}">
                <a16:creationId xmlns:a16="http://schemas.microsoft.com/office/drawing/2014/main" id="{93F3F1A5-1348-DB65-8F3B-8AFE46D93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360" y="1174434"/>
            <a:ext cx="6188710" cy="41287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Buổi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ca </a:t>
            </a:r>
            <a:r>
              <a:rPr lang="en-US" sz="3200" dirty="0" err="1">
                <a:latin typeface="Cambria" panose="02040503050406030204" pitchFamily="18" charset="0"/>
                <a:ea typeface="Cambria" panose="02040503050406030204" pitchFamily="18" charset="0"/>
              </a:rPr>
              <a:t>nhạc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góp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thiện</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7476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lvl="0" algn="ctr"/>
            <a:r>
              <a:rPr lang="en-US" sz="3200" dirty="0" err="1">
                <a:solidFill>
                  <a:prstClr val="black"/>
                </a:solidFill>
                <a:latin typeface="Cambria" panose="02040503050406030204" pitchFamily="18" charset="0"/>
                <a:ea typeface="Cambria" panose="02040503050406030204" pitchFamily="18" charset="0"/>
              </a:rPr>
              <a:t>Buổi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biểu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diễn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xiếc</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Biểu Diễn Xiếc Thú, Tung Hứng – THONG Decor">
            <a:extLst>
              <a:ext uri="{FF2B5EF4-FFF2-40B4-BE49-F238E27FC236}">
                <a16:creationId xmlns:a16="http://schemas.microsoft.com/office/drawing/2014/main" id="{E9132772-5E86-2307-265D-729292BCD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760" y="1290320"/>
            <a:ext cx="6014720" cy="400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99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lvl="0" algn="ctr"/>
            <a:r>
              <a:rPr lang="vi-VN" sz="3200">
                <a:solidFill>
                  <a:prstClr val="black"/>
                </a:solidFill>
                <a:latin typeface="Cambria" panose="02040503050406030204" pitchFamily="18" charset="0"/>
                <a:ea typeface="Cambria" panose="02040503050406030204" pitchFamily="18" charset="0"/>
              </a:rPr>
              <a:t>Sân khấu cải lương.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Rưng rưng tự hào 100 năm cải lương">
            <a:extLst>
              <a:ext uri="{FF2B5EF4-FFF2-40B4-BE49-F238E27FC236}">
                <a16:creationId xmlns:a16="http://schemas.microsoft.com/office/drawing/2014/main" id="{9605FF77-C258-F208-9335-5ACC8F4CF47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8960" y="1267392"/>
            <a:ext cx="6156960" cy="417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4785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48DD812C-DE49-A5C4-1277-CA5341AFAFF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39ED514-DC89-AAB1-6940-0C369A9FB552}"/>
              </a:ext>
            </a:extLst>
          </p:cNvPr>
          <p:cNvPicPr>
            <a:picLocks noChangeAspect="1"/>
          </p:cNvPicPr>
          <p:nvPr/>
        </p:nvPicPr>
        <p:blipFill>
          <a:blip r:embed="rId4"/>
          <a:stretch>
            <a:fillRect/>
          </a:stretch>
        </p:blipFill>
        <p:spPr>
          <a:xfrm>
            <a:off x="4174079" y="1056101"/>
            <a:ext cx="3615241" cy="707197"/>
          </a:xfrm>
          <a:prstGeom prst="rect">
            <a:avLst/>
          </a:prstGeom>
        </p:spPr>
      </p:pic>
      <p:pic>
        <p:nvPicPr>
          <p:cNvPr id="7" name="Picture 6">
            <a:extLst>
              <a:ext uri="{FF2B5EF4-FFF2-40B4-BE49-F238E27FC236}">
                <a16:creationId xmlns:a16="http://schemas.microsoft.com/office/drawing/2014/main" id="{D825606E-5222-491E-A508-91350BAC813A}"/>
              </a:ext>
            </a:extLst>
          </p:cNvPr>
          <p:cNvPicPr>
            <a:picLocks noChangeAspect="1"/>
          </p:cNvPicPr>
          <p:nvPr/>
        </p:nvPicPr>
        <p:blipFill>
          <a:blip r:embed="rId5"/>
          <a:stretch>
            <a:fillRect/>
          </a:stretch>
        </p:blipFill>
        <p:spPr>
          <a:xfrm>
            <a:off x="1841777" y="2036763"/>
            <a:ext cx="8260796" cy="1450974"/>
          </a:xfrm>
          <a:prstGeom prst="rect">
            <a:avLst/>
          </a:prstGeom>
        </p:spPr>
      </p:pic>
    </p:spTree>
    <p:extLst>
      <p:ext uri="{BB962C8B-B14F-4D97-AF65-F5344CB8AC3E}">
        <p14:creationId xmlns:p14="http://schemas.microsoft.com/office/powerpoint/2010/main" val="608412664"/>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chương trình nghệ thuật mà em muốn giới thiệu.</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146" name="Picture 2" descr="Chùm ảnh: Chương trình nghệ thuật đặc biệt &quot;Niềm tin và khát vọng&quot;">
            <a:extLst>
              <a:ext uri="{FF2B5EF4-FFF2-40B4-BE49-F238E27FC236}">
                <a16:creationId xmlns:a16="http://schemas.microsoft.com/office/drawing/2014/main" id="{AC9A9FD4-7ABB-8BE3-7952-FA6CBC332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0960" y="1744126"/>
            <a:ext cx="7232333" cy="43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702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Ghi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ngắn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gọn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những</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nội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dung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sẽ</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giới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thiệu</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a:t>
            </a:r>
          </a:p>
          <a:p>
            <a:pPr lvl="0" algn="just">
              <a:defRPr/>
            </a:pPr>
            <a:endPar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loud 1">
            <a:extLst>
              <a:ext uri="{FF2B5EF4-FFF2-40B4-BE49-F238E27FC236}">
                <a16:creationId xmlns:a16="http://schemas.microsoft.com/office/drawing/2014/main" id="{5B2782E0-3113-D73E-C6DE-FA63A307D703}"/>
              </a:ext>
            </a:extLst>
          </p:cNvPr>
          <p:cNvSpPr/>
          <p:nvPr/>
        </p:nvSpPr>
        <p:spPr>
          <a:xfrm>
            <a:off x="660400" y="2174240"/>
            <a:ext cx="2824480" cy="1686560"/>
          </a:xfrm>
          <a:prstGeom prst="cloud">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Thông tin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chương</a:t>
            </a:r>
            <a:r>
              <a:rPr lang="en-US" sz="2400" b="1" dirty="0">
                <a:solidFill>
                  <a:srgbClr val="002060"/>
                </a:solidFill>
              </a:rPr>
              <a:t> </a:t>
            </a:r>
            <a:r>
              <a:rPr lang="en-US" sz="2400" b="1" dirty="0" err="1">
                <a:solidFill>
                  <a:srgbClr val="002060"/>
                </a:solidFill>
              </a:rPr>
              <a:t>trình</a:t>
            </a:r>
            <a:endParaRPr lang="en-US" sz="2400" b="1" dirty="0">
              <a:solidFill>
                <a:srgbClr val="002060"/>
              </a:solidFill>
            </a:endParaRPr>
          </a:p>
        </p:txBody>
      </p:sp>
      <p:cxnSp>
        <p:nvCxnSpPr>
          <p:cNvPr id="12" name="Straight Connector 11">
            <a:extLst>
              <a:ext uri="{FF2B5EF4-FFF2-40B4-BE49-F238E27FC236}">
                <a16:creationId xmlns:a16="http://schemas.microsoft.com/office/drawing/2014/main" id="{3CF481BD-B658-EB44-BB96-8653E55E43B2}"/>
              </a:ext>
            </a:extLst>
          </p:cNvPr>
          <p:cNvCxnSpPr/>
          <p:nvPr/>
        </p:nvCxnSpPr>
        <p:spPr>
          <a:xfrm flipV="1">
            <a:off x="3423920" y="2042160"/>
            <a:ext cx="467360" cy="609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3AD7B8B5-B962-35C4-92A6-22BA9312C54C}"/>
              </a:ext>
            </a:extLst>
          </p:cNvPr>
          <p:cNvSpPr/>
          <p:nvPr/>
        </p:nvSpPr>
        <p:spPr>
          <a:xfrm>
            <a:off x="3870960" y="1432560"/>
            <a:ext cx="286512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D13F28CD-F550-9E5C-661B-39EC92D22462}"/>
              </a:ext>
            </a:extLst>
          </p:cNvPr>
          <p:cNvCxnSpPr>
            <a:cxnSpLocks/>
          </p:cNvCxnSpPr>
          <p:nvPr/>
        </p:nvCxnSpPr>
        <p:spPr>
          <a:xfrm>
            <a:off x="3464560" y="3139440"/>
            <a:ext cx="599440" cy="2946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93C1103-6E64-6471-24EB-3F8A4FB79E52}"/>
              </a:ext>
            </a:extLst>
          </p:cNvPr>
          <p:cNvSpPr/>
          <p:nvPr/>
        </p:nvSpPr>
        <p:spPr>
          <a:xfrm>
            <a:off x="4043680" y="28244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địa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diễn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1BD262D5-12B2-DD76-29C4-FFE42ECA2546}"/>
              </a:ext>
            </a:extLst>
          </p:cNvPr>
          <p:cNvCxnSpPr>
            <a:cxnSpLocks/>
          </p:cNvCxnSpPr>
          <p:nvPr/>
        </p:nvCxnSpPr>
        <p:spPr>
          <a:xfrm>
            <a:off x="3129280" y="3434080"/>
            <a:ext cx="995680" cy="1219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BCD357CB-8C29-48A9-40DA-1CB294896E7A}"/>
              </a:ext>
            </a:extLst>
          </p:cNvPr>
          <p:cNvSpPr/>
          <p:nvPr/>
        </p:nvSpPr>
        <p:spPr>
          <a:xfrm>
            <a:off x="4104640" y="40436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sắc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5759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4" grpId="0" animBg="1"/>
      <p:bldP spid="16"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các phương tiện hỗ trợ phù hợp: tranh ảnh, video,...</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70" name="Picture 2" descr="Chương trình nghệ thuật &quot;Thành phố Hồ Chí Minh - Rực rỡ tên vàng&quot; đạt được  hiệu ứng bất ngờ">
            <a:extLst>
              <a:ext uri="{FF2B5EF4-FFF2-40B4-BE49-F238E27FC236}">
                <a16:creationId xmlns:a16="http://schemas.microsoft.com/office/drawing/2014/main" id="{97A419DA-614B-783D-ECD4-6E4056333C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2320" y="1539610"/>
            <a:ext cx="6943408" cy="462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70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893647"/>
          </a:xfrm>
          <a:prstGeom prst="rect">
            <a:avLst/>
          </a:prstGeom>
          <a:noFill/>
        </p:spPr>
        <p:txBody>
          <a:bodyPr wrap="square" rtlCol="0">
            <a:spAutoFit/>
          </a:bodyPr>
          <a:lstStyle/>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Thông tin về chương trình: Biểu diễn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Tên chương trình: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Thời gian, địa điểm diễn ra chương trình: 8 giờ tối, ngày 2/9 tại nhà văn hóa.</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Những tiết mục, hoạt động đặc sắc:</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mở màn là bài hát “Quê hương Việt Nam” của anh Đức Nam và chị Ngọc Huyền.</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nhảy dân vũ của các bạn thiếu nhi diễn ra thật sôi động.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Phần vừa đàn vừa hát bài “Lá cờ” của anh Xuân Tùng.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Cảm nghĩ của em khi xem chương trình: Chương trình biểu diễn văn nghệ mới hấp dẫn làm sao.</a:t>
            </a:r>
            <a:endParaRPr lang="vi-VN" sz="2600" b="0" i="0" dirty="0">
              <a:solidFill>
                <a:srgbClr val="000000"/>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Ví</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dụ</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0945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453</Words>
  <Application>Microsoft Office PowerPoint</Application>
  <PresentationFormat>Widescreen</PresentationFormat>
  <Paragraphs>33</Paragraphs>
  <Slides>12</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14</cp:revision>
  <dcterms:created xsi:type="dcterms:W3CDTF">2024-10-09T17:16:09Z</dcterms:created>
  <dcterms:modified xsi:type="dcterms:W3CDTF">2025-12-16T23:19:26Z</dcterms:modified>
</cp:coreProperties>
</file>