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7"/>
  </p:notesMasterIdLst>
  <p:handoutMasterIdLst>
    <p:handoutMasterId r:id="rId28"/>
  </p:handoutMasterIdLst>
  <p:sldIdLst>
    <p:sldId id="310" r:id="rId6"/>
    <p:sldId id="311" r:id="rId7"/>
    <p:sldId id="268" r:id="rId8"/>
    <p:sldId id="312" r:id="rId9"/>
    <p:sldId id="263" r:id="rId10"/>
    <p:sldId id="314" r:id="rId11"/>
    <p:sldId id="271" r:id="rId12"/>
    <p:sldId id="264" r:id="rId13"/>
    <p:sldId id="315" r:id="rId14"/>
    <p:sldId id="272" r:id="rId15"/>
    <p:sldId id="273" r:id="rId16"/>
    <p:sldId id="274" r:id="rId17"/>
    <p:sldId id="316" r:id="rId18"/>
    <p:sldId id="275" r:id="rId19"/>
    <p:sldId id="317" r:id="rId20"/>
    <p:sldId id="276" r:id="rId21"/>
    <p:sldId id="318" r:id="rId22"/>
    <p:sldId id="277" r:id="rId23"/>
    <p:sldId id="278" r:id="rId24"/>
    <p:sldId id="280" r:id="rId25"/>
    <p:sldId id="281"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12/22/2025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1</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22/12/2025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22/12/2025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22/12/2025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3"/>
          <a:stretch>
            <a:fillRect/>
          </a:stretch>
        </p:blipFill>
        <p:spPr>
          <a:xfrm>
            <a:off x="3657600" y="647700"/>
            <a:ext cx="9906000" cy="9094628"/>
          </a:xfrm>
          <a:prstGeom prst="rect">
            <a:avLst/>
          </a:prstGeom>
        </p:spPr>
      </p:pic>
    </p:spTree>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8"/>
          <a:stretch>
            <a:fillRect/>
          </a:stretch>
        </p:blipFill>
        <p:spPr>
          <a:xfrm>
            <a:off x="5334000" y="3695700"/>
            <a:ext cx="7882811" cy="4133446"/>
          </a:xfrm>
          <a:prstGeom prst="rect">
            <a:avLst/>
          </a:prstGeom>
        </p:spPr>
      </p:pic>
    </p:spTree>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8"/>
          <a:stretch>
            <a:fillRect/>
          </a:stretch>
        </p:blipFill>
        <p:spPr>
          <a:xfrm>
            <a:off x="5029200" y="3848100"/>
            <a:ext cx="8614395" cy="3206774"/>
          </a:xfrm>
          <a:prstGeom prst="rect">
            <a:avLst/>
          </a:prstGeom>
        </p:spPr>
      </p:pic>
    </p:spTree>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xảo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838</Words>
  <Application>Microsoft Office PowerPoint</Application>
  <PresentationFormat>Custom</PresentationFormat>
  <Paragraphs>42</Paragraphs>
  <Slides>21</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Administrator</cp:lastModifiedBy>
  <cp:revision>124</cp:revision>
  <dcterms:created xsi:type="dcterms:W3CDTF">2006-08-16T00:00:00Z</dcterms:created>
  <dcterms:modified xsi:type="dcterms:W3CDTF">2025-12-22T09:09:41Z</dcterms:modified>
  <dc:identifier>DAGIZPjWVZs</dc:identifier>
</cp:coreProperties>
</file>