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05" r:id="rId3"/>
    <p:sldId id="263" r:id="rId4"/>
    <p:sldId id="280" r:id="rId5"/>
    <p:sldId id="283" r:id="rId6"/>
    <p:sldId id="284" r:id="rId7"/>
    <p:sldId id="279" r:id="rId8"/>
    <p:sldId id="285" r:id="rId9"/>
    <p:sldId id="270" r:id="rId10"/>
    <p:sldId id="281" r:id="rId11"/>
    <p:sldId id="272" r:id="rId12"/>
    <p:sldId id="298" r:id="rId13"/>
    <p:sldId id="271" r:id="rId14"/>
    <p:sldId id="307" r:id="rId15"/>
  </p:sldIdLst>
  <p:sldSz cx="16276638" cy="9144000"/>
  <p:notesSz cx="6858000" cy="9144000"/>
  <p:defaultTextStyle>
    <a:defPPr>
      <a:defRPr lang="en-US"/>
    </a:defPPr>
    <a:lvl1pPr marL="0" algn="l" defTabSz="1452237" rtl="0" eaLnBrk="1" latinLnBrk="0" hangingPunct="1">
      <a:defRPr sz="2900" kern="1200">
        <a:solidFill>
          <a:schemeClr val="tx1"/>
        </a:solidFill>
        <a:latin typeface="+mn-lt"/>
        <a:ea typeface="+mn-ea"/>
        <a:cs typeface="+mn-cs"/>
      </a:defRPr>
    </a:lvl1pPr>
    <a:lvl2pPr marL="726118" algn="l" defTabSz="1452237" rtl="0" eaLnBrk="1" latinLnBrk="0" hangingPunct="1">
      <a:defRPr sz="2900" kern="1200">
        <a:solidFill>
          <a:schemeClr val="tx1"/>
        </a:solidFill>
        <a:latin typeface="+mn-lt"/>
        <a:ea typeface="+mn-ea"/>
        <a:cs typeface="+mn-cs"/>
      </a:defRPr>
    </a:lvl2pPr>
    <a:lvl3pPr marL="1452237" algn="l" defTabSz="1452237" rtl="0" eaLnBrk="1" latinLnBrk="0" hangingPunct="1">
      <a:defRPr sz="2900" kern="1200">
        <a:solidFill>
          <a:schemeClr val="tx1"/>
        </a:solidFill>
        <a:latin typeface="+mn-lt"/>
        <a:ea typeface="+mn-ea"/>
        <a:cs typeface="+mn-cs"/>
      </a:defRPr>
    </a:lvl3pPr>
    <a:lvl4pPr marL="2178356" algn="l" defTabSz="1452237" rtl="0" eaLnBrk="1" latinLnBrk="0" hangingPunct="1">
      <a:defRPr sz="2900" kern="1200">
        <a:solidFill>
          <a:schemeClr val="tx1"/>
        </a:solidFill>
        <a:latin typeface="+mn-lt"/>
        <a:ea typeface="+mn-ea"/>
        <a:cs typeface="+mn-cs"/>
      </a:defRPr>
    </a:lvl4pPr>
    <a:lvl5pPr marL="2904474" algn="l" defTabSz="1452237" rtl="0" eaLnBrk="1" latinLnBrk="0" hangingPunct="1">
      <a:defRPr sz="2900" kern="1200">
        <a:solidFill>
          <a:schemeClr val="tx1"/>
        </a:solidFill>
        <a:latin typeface="+mn-lt"/>
        <a:ea typeface="+mn-ea"/>
        <a:cs typeface="+mn-cs"/>
      </a:defRPr>
    </a:lvl5pPr>
    <a:lvl6pPr marL="3630591" algn="l" defTabSz="1452237" rtl="0" eaLnBrk="1" latinLnBrk="0" hangingPunct="1">
      <a:defRPr sz="2900" kern="1200">
        <a:solidFill>
          <a:schemeClr val="tx1"/>
        </a:solidFill>
        <a:latin typeface="+mn-lt"/>
        <a:ea typeface="+mn-ea"/>
        <a:cs typeface="+mn-cs"/>
      </a:defRPr>
    </a:lvl6pPr>
    <a:lvl7pPr marL="4356709" algn="l" defTabSz="1452237" rtl="0" eaLnBrk="1" latinLnBrk="0" hangingPunct="1">
      <a:defRPr sz="2900" kern="1200">
        <a:solidFill>
          <a:schemeClr val="tx1"/>
        </a:solidFill>
        <a:latin typeface="+mn-lt"/>
        <a:ea typeface="+mn-ea"/>
        <a:cs typeface="+mn-cs"/>
      </a:defRPr>
    </a:lvl7pPr>
    <a:lvl8pPr marL="5082828" algn="l" defTabSz="1452237" rtl="0" eaLnBrk="1" latinLnBrk="0" hangingPunct="1">
      <a:defRPr sz="2900" kern="1200">
        <a:solidFill>
          <a:schemeClr val="tx1"/>
        </a:solidFill>
        <a:latin typeface="+mn-lt"/>
        <a:ea typeface="+mn-ea"/>
        <a:cs typeface="+mn-cs"/>
      </a:defRPr>
    </a:lvl8pPr>
    <a:lvl9pPr marL="5808948" algn="l" defTabSz="1452237"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21" autoAdjust="0"/>
  </p:normalViewPr>
  <p:slideViewPr>
    <p:cSldViewPr>
      <p:cViewPr varScale="1">
        <p:scale>
          <a:sx n="59" d="100"/>
          <a:sy n="59" d="100"/>
        </p:scale>
        <p:origin x="835" y="6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5E6C30-C9DA-4A8B-84F1-D0BFA922DFEE}" type="datetimeFigureOut">
              <a:rPr lang="en-US" smtClean="0"/>
              <a:t>12/1/2025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C7564-DF97-4093-8F3F-BCD9E4F14F27}" type="slidenum">
              <a:rPr lang="en-US" smtClean="0"/>
              <a:t>‹#›</a:t>
            </a:fld>
            <a:endParaRPr lang="en-US"/>
          </a:p>
        </p:txBody>
      </p:sp>
    </p:spTree>
    <p:extLst>
      <p:ext uri="{BB962C8B-B14F-4D97-AF65-F5344CB8AC3E}">
        <p14:creationId xmlns:p14="http://schemas.microsoft.com/office/powerpoint/2010/main" val="1065139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C7564-DF97-4093-8F3F-BCD9E4F14F27}" type="slidenum">
              <a:rPr lang="en-US" smtClean="0"/>
              <a:t>1</a:t>
            </a:fld>
            <a:endParaRPr lang="en-US"/>
          </a:p>
        </p:txBody>
      </p:sp>
    </p:spTree>
    <p:extLst>
      <p:ext uri="{BB962C8B-B14F-4D97-AF65-F5344CB8AC3E}">
        <p14:creationId xmlns:p14="http://schemas.microsoft.com/office/powerpoint/2010/main" val="117134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6118" indent="0" algn="ctr">
              <a:buNone/>
              <a:defRPr>
                <a:solidFill>
                  <a:schemeClr val="tx1">
                    <a:tint val="75000"/>
                  </a:schemeClr>
                </a:solidFill>
              </a:defRPr>
            </a:lvl2pPr>
            <a:lvl3pPr marL="1452237" indent="0" algn="ctr">
              <a:buNone/>
              <a:defRPr>
                <a:solidFill>
                  <a:schemeClr val="tx1">
                    <a:tint val="75000"/>
                  </a:schemeClr>
                </a:solidFill>
              </a:defRPr>
            </a:lvl3pPr>
            <a:lvl4pPr marL="2178356" indent="0" algn="ctr">
              <a:buNone/>
              <a:defRPr>
                <a:solidFill>
                  <a:schemeClr val="tx1">
                    <a:tint val="75000"/>
                  </a:schemeClr>
                </a:solidFill>
              </a:defRPr>
            </a:lvl4pPr>
            <a:lvl5pPr marL="2904474" indent="0" algn="ctr">
              <a:buNone/>
              <a:defRPr>
                <a:solidFill>
                  <a:schemeClr val="tx1">
                    <a:tint val="75000"/>
                  </a:schemeClr>
                </a:solidFill>
              </a:defRPr>
            </a:lvl5pPr>
            <a:lvl6pPr marL="3630591" indent="0" algn="ctr">
              <a:buNone/>
              <a:defRPr>
                <a:solidFill>
                  <a:schemeClr val="tx1">
                    <a:tint val="75000"/>
                  </a:schemeClr>
                </a:solidFill>
              </a:defRPr>
            </a:lvl6pPr>
            <a:lvl7pPr marL="4356709" indent="0" algn="ctr">
              <a:buNone/>
              <a:defRPr>
                <a:solidFill>
                  <a:schemeClr val="tx1">
                    <a:tint val="75000"/>
                  </a:schemeClr>
                </a:solidFill>
              </a:defRPr>
            </a:lvl7pPr>
            <a:lvl8pPr marL="5082828" indent="0" algn="ctr">
              <a:buNone/>
              <a:defRPr>
                <a:solidFill>
                  <a:schemeClr val="tx1">
                    <a:tint val="75000"/>
                  </a:schemeClr>
                </a:solidFill>
              </a:defRPr>
            </a:lvl8pPr>
            <a:lvl9pPr marL="58089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971D23-0D64-4784-AB44-338DF6BC44E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98406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71D23-0D64-4784-AB44-338DF6BC44E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328373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8"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71D23-0D64-4784-AB44-338DF6BC44E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202155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71D23-0D64-4784-AB44-338DF6BC44E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246702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20"/>
            <a:ext cx="13835142" cy="2000249"/>
          </a:xfrm>
        </p:spPr>
        <p:txBody>
          <a:bodyPr anchor="b"/>
          <a:lstStyle>
            <a:lvl1pPr marL="0" indent="0">
              <a:buNone/>
              <a:defRPr sz="3200">
                <a:solidFill>
                  <a:schemeClr val="tx1">
                    <a:tint val="75000"/>
                  </a:schemeClr>
                </a:solidFill>
              </a:defRPr>
            </a:lvl1pPr>
            <a:lvl2pPr marL="726118" indent="0">
              <a:buNone/>
              <a:defRPr sz="2900">
                <a:solidFill>
                  <a:schemeClr val="tx1">
                    <a:tint val="75000"/>
                  </a:schemeClr>
                </a:solidFill>
              </a:defRPr>
            </a:lvl2pPr>
            <a:lvl3pPr marL="1452237" indent="0">
              <a:buNone/>
              <a:defRPr sz="2500">
                <a:solidFill>
                  <a:schemeClr val="tx1">
                    <a:tint val="75000"/>
                  </a:schemeClr>
                </a:solidFill>
              </a:defRPr>
            </a:lvl3pPr>
            <a:lvl4pPr marL="2178356" indent="0">
              <a:buNone/>
              <a:defRPr sz="2200">
                <a:solidFill>
                  <a:schemeClr val="tx1">
                    <a:tint val="75000"/>
                  </a:schemeClr>
                </a:solidFill>
              </a:defRPr>
            </a:lvl4pPr>
            <a:lvl5pPr marL="2904474" indent="0">
              <a:buNone/>
              <a:defRPr sz="2200">
                <a:solidFill>
                  <a:schemeClr val="tx1">
                    <a:tint val="75000"/>
                  </a:schemeClr>
                </a:solidFill>
              </a:defRPr>
            </a:lvl5pPr>
            <a:lvl6pPr marL="3630591" indent="0">
              <a:buNone/>
              <a:defRPr sz="2200">
                <a:solidFill>
                  <a:schemeClr val="tx1">
                    <a:tint val="75000"/>
                  </a:schemeClr>
                </a:solidFill>
              </a:defRPr>
            </a:lvl6pPr>
            <a:lvl7pPr marL="4356709" indent="0">
              <a:buNone/>
              <a:defRPr sz="2200">
                <a:solidFill>
                  <a:schemeClr val="tx1">
                    <a:tint val="75000"/>
                  </a:schemeClr>
                </a:solidFill>
              </a:defRPr>
            </a:lvl7pPr>
            <a:lvl8pPr marL="5082828" indent="0">
              <a:buNone/>
              <a:defRPr sz="2200">
                <a:solidFill>
                  <a:schemeClr val="tx1">
                    <a:tint val="75000"/>
                  </a:schemeClr>
                </a:solidFill>
              </a:defRPr>
            </a:lvl8pPr>
            <a:lvl9pPr marL="580894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971D23-0D64-4784-AB44-338DF6BC44E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113827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2"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9"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971D23-0D64-4784-AB44-338DF6BC44E3}"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389447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9" y="2046817"/>
            <a:ext cx="7194500" cy="853016"/>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9"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971D23-0D64-4784-AB44-338DF6BC44E3}"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355677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971D23-0D64-4784-AB44-338DF6BC44E3}"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116778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71D23-0D64-4784-AB44-338DF6BC44E3}"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1991993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9"/>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4" y="1913469"/>
            <a:ext cx="5354902" cy="6254751"/>
          </a:xfrm>
        </p:spPr>
        <p:txBody>
          <a:bodyPr/>
          <a:lstStyle>
            <a:lvl1pPr marL="0" indent="0">
              <a:buNone/>
              <a:defRPr sz="2200"/>
            </a:lvl1pPr>
            <a:lvl2pPr marL="726118" indent="0">
              <a:buNone/>
              <a:defRPr sz="1900"/>
            </a:lvl2pPr>
            <a:lvl3pPr marL="1452237" indent="0">
              <a:buNone/>
              <a:defRPr sz="1600"/>
            </a:lvl3pPr>
            <a:lvl4pPr marL="2178356" indent="0">
              <a:buNone/>
              <a:defRPr sz="1400"/>
            </a:lvl4pPr>
            <a:lvl5pPr marL="2904474" indent="0">
              <a:buNone/>
              <a:defRPr sz="1400"/>
            </a:lvl5pPr>
            <a:lvl6pPr marL="3630591" indent="0">
              <a:buNone/>
              <a:defRPr sz="1400"/>
            </a:lvl6pPr>
            <a:lvl7pPr marL="4356709" indent="0">
              <a:buNone/>
              <a:defRPr sz="1400"/>
            </a:lvl7pPr>
            <a:lvl8pPr marL="5082828" indent="0">
              <a:buNone/>
              <a:defRPr sz="1400"/>
            </a:lvl8pPr>
            <a:lvl9pPr marL="580894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51971D23-0D64-4784-AB44-338DF6BC44E3}"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215647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118" indent="0">
              <a:buNone/>
              <a:defRPr sz="4400"/>
            </a:lvl2pPr>
            <a:lvl3pPr marL="1452237" indent="0">
              <a:buNone/>
              <a:defRPr sz="3800"/>
            </a:lvl3pPr>
            <a:lvl4pPr marL="2178356" indent="0">
              <a:buNone/>
              <a:defRPr sz="3200"/>
            </a:lvl4pPr>
            <a:lvl5pPr marL="2904474" indent="0">
              <a:buNone/>
              <a:defRPr sz="3200"/>
            </a:lvl5pPr>
            <a:lvl6pPr marL="3630591" indent="0">
              <a:buNone/>
              <a:defRPr sz="3200"/>
            </a:lvl6pPr>
            <a:lvl7pPr marL="4356709" indent="0">
              <a:buNone/>
              <a:defRPr sz="3200"/>
            </a:lvl7pPr>
            <a:lvl8pPr marL="5082828" indent="0">
              <a:buNone/>
              <a:defRPr sz="3200"/>
            </a:lvl8pPr>
            <a:lvl9pPr marL="5808948"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6118" indent="0">
              <a:buNone/>
              <a:defRPr sz="1900"/>
            </a:lvl2pPr>
            <a:lvl3pPr marL="1452237" indent="0">
              <a:buNone/>
              <a:defRPr sz="1600"/>
            </a:lvl3pPr>
            <a:lvl4pPr marL="2178356" indent="0">
              <a:buNone/>
              <a:defRPr sz="1400"/>
            </a:lvl4pPr>
            <a:lvl5pPr marL="2904474" indent="0">
              <a:buNone/>
              <a:defRPr sz="1400"/>
            </a:lvl5pPr>
            <a:lvl6pPr marL="3630591" indent="0">
              <a:buNone/>
              <a:defRPr sz="1400"/>
            </a:lvl6pPr>
            <a:lvl7pPr marL="4356709" indent="0">
              <a:buNone/>
              <a:defRPr sz="1400"/>
            </a:lvl7pPr>
            <a:lvl8pPr marL="5082828" indent="0">
              <a:buNone/>
              <a:defRPr sz="1400"/>
            </a:lvl8pPr>
            <a:lvl9pPr marL="580894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51971D23-0D64-4784-AB44-338DF6BC44E3}"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144938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24" tIns="72612" rIns="145224" bIns="72612" rtlCol="0" anchor="ctr">
            <a:normAutofit/>
          </a:bodyPr>
          <a:lstStyle/>
          <a:p>
            <a:r>
              <a:rPr lang="en-US"/>
              <a:t>Click to edit Master title style</a:t>
            </a:r>
          </a:p>
        </p:txBody>
      </p:sp>
      <p:sp>
        <p:nvSpPr>
          <p:cNvPr id="3" name="Text Placeholder 2"/>
          <p:cNvSpPr>
            <a:spLocks noGrp="1"/>
          </p:cNvSpPr>
          <p:nvPr>
            <p:ph type="body" idx="1"/>
          </p:nvPr>
        </p:nvSpPr>
        <p:spPr>
          <a:xfrm>
            <a:off x="813832" y="2133602"/>
            <a:ext cx="14648974" cy="6034617"/>
          </a:xfrm>
          <a:prstGeom prst="rect">
            <a:avLst/>
          </a:prstGeom>
        </p:spPr>
        <p:txBody>
          <a:bodyPr vert="horz" lIns="145224" tIns="72612" rIns="145224" bIns="726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6"/>
            <a:ext cx="3797882" cy="486833"/>
          </a:xfrm>
          <a:prstGeom prst="rect">
            <a:avLst/>
          </a:prstGeom>
        </p:spPr>
        <p:txBody>
          <a:bodyPr vert="horz" lIns="145224" tIns="72612" rIns="145224" bIns="72612" rtlCol="0" anchor="ctr"/>
          <a:lstStyle>
            <a:lvl1pPr algn="l">
              <a:defRPr sz="1900">
                <a:solidFill>
                  <a:schemeClr val="tx1">
                    <a:tint val="75000"/>
                  </a:schemeClr>
                </a:solidFill>
              </a:defRPr>
            </a:lvl1pPr>
          </a:lstStyle>
          <a:p>
            <a:fld id="{51971D23-0D64-4784-AB44-338DF6BC44E3}" type="datetimeFigureOut">
              <a:rPr lang="en-US" smtClean="0"/>
              <a:t>12/1/2025</a:t>
            </a:fld>
            <a:endParaRPr lang="en-US"/>
          </a:p>
        </p:txBody>
      </p:sp>
      <p:sp>
        <p:nvSpPr>
          <p:cNvPr id="5" name="Footer Placeholder 4"/>
          <p:cNvSpPr>
            <a:spLocks noGrp="1"/>
          </p:cNvSpPr>
          <p:nvPr>
            <p:ph type="ftr" sz="quarter" idx="3"/>
          </p:nvPr>
        </p:nvSpPr>
        <p:spPr>
          <a:xfrm>
            <a:off x="5561186" y="8475136"/>
            <a:ext cx="5154269" cy="486833"/>
          </a:xfrm>
          <a:prstGeom prst="rect">
            <a:avLst/>
          </a:prstGeom>
        </p:spPr>
        <p:txBody>
          <a:bodyPr vert="horz" lIns="145224" tIns="72612" rIns="145224" bIns="72612"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6"/>
            <a:ext cx="3797882" cy="486833"/>
          </a:xfrm>
          <a:prstGeom prst="rect">
            <a:avLst/>
          </a:prstGeom>
        </p:spPr>
        <p:txBody>
          <a:bodyPr vert="horz" lIns="145224" tIns="72612" rIns="145224" bIns="72612" rtlCol="0" anchor="ctr"/>
          <a:lstStyle>
            <a:lvl1pPr algn="r">
              <a:defRPr sz="1900">
                <a:solidFill>
                  <a:schemeClr val="tx1">
                    <a:tint val="75000"/>
                  </a:schemeClr>
                </a:solidFill>
              </a:defRPr>
            </a:lvl1pPr>
          </a:lstStyle>
          <a:p>
            <a:fld id="{9B05A367-5C50-4FC9-8917-D7E62AE6C876}" type="slidenum">
              <a:rPr lang="en-US" smtClean="0"/>
              <a:t>‹#›</a:t>
            </a:fld>
            <a:endParaRPr lang="en-US"/>
          </a:p>
        </p:txBody>
      </p:sp>
    </p:spTree>
    <p:extLst>
      <p:ext uri="{BB962C8B-B14F-4D97-AF65-F5344CB8AC3E}">
        <p14:creationId xmlns:p14="http://schemas.microsoft.com/office/powerpoint/2010/main" val="780268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237" rtl="0" eaLnBrk="1" latinLnBrk="0" hangingPunct="1">
        <a:spcBef>
          <a:spcPct val="0"/>
        </a:spcBef>
        <a:buNone/>
        <a:defRPr sz="7000" kern="1200">
          <a:solidFill>
            <a:schemeClr val="tx1"/>
          </a:solidFill>
          <a:latin typeface="+mj-lt"/>
          <a:ea typeface="+mj-ea"/>
          <a:cs typeface="+mj-cs"/>
        </a:defRPr>
      </a:lvl1pPr>
    </p:titleStyle>
    <p:bodyStyle>
      <a:lvl1pPr marL="544589" indent="-544589" algn="l" defTabSz="1452237"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943" indent="-453823" algn="l" defTabSz="1452237"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296" indent="-363060" algn="l" defTabSz="1452237"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414"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7532"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3651"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9769"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5888"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2006"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237" rtl="0" eaLnBrk="1" latinLnBrk="0" hangingPunct="1">
        <a:defRPr sz="2900" kern="1200">
          <a:solidFill>
            <a:schemeClr val="tx1"/>
          </a:solidFill>
          <a:latin typeface="+mn-lt"/>
          <a:ea typeface="+mn-ea"/>
          <a:cs typeface="+mn-cs"/>
        </a:defRPr>
      </a:lvl1pPr>
      <a:lvl2pPr marL="726118" algn="l" defTabSz="1452237" rtl="0" eaLnBrk="1" latinLnBrk="0" hangingPunct="1">
        <a:defRPr sz="2900" kern="1200">
          <a:solidFill>
            <a:schemeClr val="tx1"/>
          </a:solidFill>
          <a:latin typeface="+mn-lt"/>
          <a:ea typeface="+mn-ea"/>
          <a:cs typeface="+mn-cs"/>
        </a:defRPr>
      </a:lvl2pPr>
      <a:lvl3pPr marL="1452237" algn="l" defTabSz="1452237" rtl="0" eaLnBrk="1" latinLnBrk="0" hangingPunct="1">
        <a:defRPr sz="2900" kern="1200">
          <a:solidFill>
            <a:schemeClr val="tx1"/>
          </a:solidFill>
          <a:latin typeface="+mn-lt"/>
          <a:ea typeface="+mn-ea"/>
          <a:cs typeface="+mn-cs"/>
        </a:defRPr>
      </a:lvl3pPr>
      <a:lvl4pPr marL="2178356" algn="l" defTabSz="1452237" rtl="0" eaLnBrk="1" latinLnBrk="0" hangingPunct="1">
        <a:defRPr sz="2900" kern="1200">
          <a:solidFill>
            <a:schemeClr val="tx1"/>
          </a:solidFill>
          <a:latin typeface="+mn-lt"/>
          <a:ea typeface="+mn-ea"/>
          <a:cs typeface="+mn-cs"/>
        </a:defRPr>
      </a:lvl4pPr>
      <a:lvl5pPr marL="2904474" algn="l" defTabSz="1452237" rtl="0" eaLnBrk="1" latinLnBrk="0" hangingPunct="1">
        <a:defRPr sz="2900" kern="1200">
          <a:solidFill>
            <a:schemeClr val="tx1"/>
          </a:solidFill>
          <a:latin typeface="+mn-lt"/>
          <a:ea typeface="+mn-ea"/>
          <a:cs typeface="+mn-cs"/>
        </a:defRPr>
      </a:lvl5pPr>
      <a:lvl6pPr marL="3630591" algn="l" defTabSz="1452237" rtl="0" eaLnBrk="1" latinLnBrk="0" hangingPunct="1">
        <a:defRPr sz="2900" kern="1200">
          <a:solidFill>
            <a:schemeClr val="tx1"/>
          </a:solidFill>
          <a:latin typeface="+mn-lt"/>
          <a:ea typeface="+mn-ea"/>
          <a:cs typeface="+mn-cs"/>
        </a:defRPr>
      </a:lvl6pPr>
      <a:lvl7pPr marL="4356709" algn="l" defTabSz="1452237" rtl="0" eaLnBrk="1" latinLnBrk="0" hangingPunct="1">
        <a:defRPr sz="2900" kern="1200">
          <a:solidFill>
            <a:schemeClr val="tx1"/>
          </a:solidFill>
          <a:latin typeface="+mn-lt"/>
          <a:ea typeface="+mn-ea"/>
          <a:cs typeface="+mn-cs"/>
        </a:defRPr>
      </a:lvl7pPr>
      <a:lvl8pPr marL="5082828" algn="l" defTabSz="1452237" rtl="0" eaLnBrk="1" latinLnBrk="0" hangingPunct="1">
        <a:defRPr sz="2900" kern="1200">
          <a:solidFill>
            <a:schemeClr val="tx1"/>
          </a:solidFill>
          <a:latin typeface="+mn-lt"/>
          <a:ea typeface="+mn-ea"/>
          <a:cs typeface="+mn-cs"/>
        </a:defRPr>
      </a:lvl8pPr>
      <a:lvl9pPr marL="5808948" algn="l" defTabSz="145223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215524" y="363274"/>
            <a:ext cx="9867900" cy="116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61" tIns="71830" rIns="143661" bIns="7183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ts val="1199"/>
              </a:spcBef>
            </a:pPr>
            <a:r>
              <a:rPr lang="en-US" altLang="en-US" sz="2800" b="1">
                <a:solidFill>
                  <a:srgbClr val="0000FF"/>
                </a:solidFill>
                <a:latin typeface="Times New Roman" pitchFamily="18" charset="0"/>
              </a:rPr>
              <a:t>UBND HUYỆN………………………</a:t>
            </a:r>
            <a:endParaRPr lang="en-US" altLang="en-US" sz="2800" b="1" dirty="0">
              <a:solidFill>
                <a:srgbClr val="0000FF"/>
              </a:solidFill>
              <a:latin typeface="Times New Roman" pitchFamily="18" charset="0"/>
            </a:endParaRPr>
          </a:p>
          <a:p>
            <a:pPr algn="ctr">
              <a:spcBef>
                <a:spcPts val="1199"/>
              </a:spcBef>
            </a:pPr>
            <a:r>
              <a:rPr lang="en-US" altLang="en-US" sz="2800" b="1" dirty="0" err="1">
                <a:solidFill>
                  <a:srgbClr val="0000FF"/>
                </a:solidFill>
                <a:latin typeface="Times New Roman" pitchFamily="18" charset="0"/>
              </a:rPr>
              <a:t>TRƯỜNG</a:t>
            </a:r>
            <a:r>
              <a:rPr lang="en-US" altLang="en-US" sz="2800" b="1" dirty="0">
                <a:solidFill>
                  <a:srgbClr val="0000FF"/>
                </a:solidFill>
                <a:latin typeface="Times New Roman" pitchFamily="18" charset="0"/>
              </a:rPr>
              <a:t> </a:t>
            </a:r>
            <a:r>
              <a:rPr lang="en-US" altLang="en-US" sz="2800" b="1" dirty="0" err="1">
                <a:solidFill>
                  <a:srgbClr val="0000FF"/>
                </a:solidFill>
                <a:latin typeface="Times New Roman" pitchFamily="18" charset="0"/>
              </a:rPr>
              <a:t>TIỂU</a:t>
            </a:r>
            <a:r>
              <a:rPr lang="en-US" altLang="en-US" sz="2800" b="1" dirty="0">
                <a:solidFill>
                  <a:srgbClr val="0000FF"/>
                </a:solidFill>
                <a:latin typeface="Times New Roman" pitchFamily="18" charset="0"/>
              </a:rPr>
              <a:t> </a:t>
            </a:r>
            <a:r>
              <a:rPr lang="en-US" altLang="en-US" sz="2800" b="1" err="1">
                <a:solidFill>
                  <a:srgbClr val="0000FF"/>
                </a:solidFill>
                <a:latin typeface="Times New Roman" pitchFamily="18" charset="0"/>
              </a:rPr>
              <a:t>HỌC</a:t>
            </a:r>
            <a:r>
              <a:rPr lang="en-US" altLang="en-US" sz="2800" b="1">
                <a:solidFill>
                  <a:srgbClr val="0000FF"/>
                </a:solidFill>
                <a:latin typeface="Times New Roman" pitchFamily="18" charset="0"/>
              </a:rPr>
              <a:t> ………………..</a:t>
            </a:r>
            <a:endParaRPr lang="en-US" altLang="en-US" sz="2800" b="1" dirty="0">
              <a:solidFill>
                <a:srgbClr val="0000FF"/>
              </a:solidFill>
              <a:latin typeface="Times New Roman" pitchFamily="18" charset="0"/>
            </a:endParaRPr>
          </a:p>
        </p:txBody>
      </p:sp>
      <p:sp>
        <p:nvSpPr>
          <p:cNvPr id="5" name="Text Box 17"/>
          <p:cNvSpPr txBox="1">
            <a:spLocks noChangeArrowheads="1"/>
          </p:cNvSpPr>
          <p:nvPr/>
        </p:nvSpPr>
        <p:spPr bwMode="auto">
          <a:xfrm>
            <a:off x="746919" y="1981200"/>
            <a:ext cx="14427200" cy="199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61" tIns="71830" rIns="143661" bIns="7183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6000" b="1" dirty="0" err="1">
                <a:solidFill>
                  <a:srgbClr val="FF0000"/>
                </a:solidFill>
                <a:effectLst>
                  <a:outerShdw blurRad="38100" dist="38100" dir="2700000" algn="tl">
                    <a:srgbClr val="000000">
                      <a:alpha val="43137"/>
                    </a:srgbClr>
                  </a:outerShdw>
                </a:effectLst>
                <a:latin typeface="Times New Roman" pitchFamily="18" charset="0"/>
              </a:rPr>
              <a:t>CHÀO</a:t>
            </a:r>
            <a:r>
              <a:rPr lang="en-US" sz="6000" b="1" dirty="0">
                <a:solidFill>
                  <a:srgbClr val="FF0000"/>
                </a:solidFill>
                <a:effectLst>
                  <a:outerShdw blurRad="38100" dist="38100" dir="2700000" algn="tl">
                    <a:srgbClr val="000000">
                      <a:alpha val="43137"/>
                    </a:srgbClr>
                  </a:outerShdw>
                </a:effectLst>
                <a:latin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Times New Roman" pitchFamily="18" charset="0"/>
              </a:rPr>
              <a:t>MỪNG</a:t>
            </a:r>
            <a:r>
              <a:rPr lang="en-US" sz="6000" b="1" dirty="0">
                <a:solidFill>
                  <a:srgbClr val="FF0000"/>
                </a:solidFill>
                <a:effectLst>
                  <a:outerShdw blurRad="38100" dist="38100" dir="2700000" algn="tl">
                    <a:srgbClr val="000000">
                      <a:alpha val="43137"/>
                    </a:srgbClr>
                  </a:outerShdw>
                </a:effectLst>
                <a:latin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Times New Roman" pitchFamily="18" charset="0"/>
              </a:rPr>
              <a:t>QUÝ</a:t>
            </a:r>
            <a:r>
              <a:rPr lang="en-US" sz="6000" b="1" dirty="0">
                <a:solidFill>
                  <a:srgbClr val="FF0000"/>
                </a:solidFill>
                <a:effectLst>
                  <a:outerShdw blurRad="38100" dist="38100" dir="2700000" algn="tl">
                    <a:srgbClr val="000000">
                      <a:alpha val="43137"/>
                    </a:srgbClr>
                  </a:outerShdw>
                </a:effectLst>
                <a:latin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Times New Roman" pitchFamily="18" charset="0"/>
              </a:rPr>
              <a:t>THẦY</a:t>
            </a:r>
            <a:r>
              <a:rPr lang="en-US" sz="6000" b="1" dirty="0">
                <a:solidFill>
                  <a:srgbClr val="FF0000"/>
                </a:solidFill>
                <a:effectLst>
                  <a:outerShdw blurRad="38100" dist="38100" dir="2700000" algn="tl">
                    <a:srgbClr val="000000">
                      <a:alpha val="43137"/>
                    </a:srgbClr>
                  </a:outerShdw>
                </a:effectLst>
                <a:latin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Times New Roman" pitchFamily="18" charset="0"/>
              </a:rPr>
              <a:t>CÔ</a:t>
            </a:r>
            <a:endParaRPr lang="en-US" sz="6000" b="1" dirty="0">
              <a:solidFill>
                <a:srgbClr val="FF0000"/>
              </a:solidFill>
              <a:effectLst>
                <a:outerShdw blurRad="38100" dist="38100" dir="2700000" algn="tl">
                  <a:srgbClr val="000000">
                    <a:alpha val="43137"/>
                  </a:srgbClr>
                </a:outerShdw>
              </a:effectLst>
              <a:latin typeface="Times New Roman" pitchFamily="18" charset="0"/>
            </a:endParaRPr>
          </a:p>
          <a:p>
            <a:pPr algn="ctr" eaLnBrk="1" hangingPunct="1">
              <a:defRPr/>
            </a:pPr>
            <a:r>
              <a:rPr lang="en-US" sz="6000" b="1" dirty="0" err="1">
                <a:solidFill>
                  <a:srgbClr val="FF0000"/>
                </a:solidFill>
                <a:effectLst>
                  <a:outerShdw blurRad="38100" dist="38100" dir="2700000" algn="tl">
                    <a:srgbClr val="000000">
                      <a:alpha val="43137"/>
                    </a:srgbClr>
                  </a:outerShdw>
                </a:effectLst>
                <a:latin typeface="Times New Roman" pitchFamily="18" charset="0"/>
              </a:rPr>
              <a:t>VỀ</a:t>
            </a:r>
            <a:r>
              <a:rPr lang="en-US" sz="6000" b="1" dirty="0">
                <a:solidFill>
                  <a:srgbClr val="FF0000"/>
                </a:solidFill>
                <a:effectLst>
                  <a:outerShdw blurRad="38100" dist="38100" dir="2700000" algn="tl">
                    <a:srgbClr val="000000">
                      <a:alpha val="43137"/>
                    </a:srgbClr>
                  </a:outerShdw>
                </a:effectLst>
                <a:latin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Times New Roman" pitchFamily="18" charset="0"/>
              </a:rPr>
              <a:t>DỰ</a:t>
            </a:r>
            <a:r>
              <a:rPr lang="en-US" sz="6000" b="1" dirty="0">
                <a:solidFill>
                  <a:srgbClr val="FF0000"/>
                </a:solidFill>
                <a:effectLst>
                  <a:outerShdw blurRad="38100" dist="38100" dir="2700000" algn="tl">
                    <a:srgbClr val="000000">
                      <a:alpha val="43137"/>
                    </a:srgbClr>
                  </a:outerShdw>
                </a:effectLst>
                <a:latin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Times New Roman" pitchFamily="18" charset="0"/>
              </a:rPr>
              <a:t>GIỜ</a:t>
            </a:r>
            <a:r>
              <a:rPr lang="en-US" sz="6000" b="1" dirty="0">
                <a:solidFill>
                  <a:srgbClr val="FF0000"/>
                </a:solidFill>
                <a:effectLst>
                  <a:outerShdw blurRad="38100" dist="38100" dir="2700000" algn="tl">
                    <a:srgbClr val="000000">
                      <a:alpha val="43137"/>
                    </a:srgbClr>
                  </a:outerShdw>
                </a:effectLst>
                <a:latin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Times New Roman" pitchFamily="18" charset="0"/>
              </a:rPr>
              <a:t>THĂM</a:t>
            </a:r>
            <a:r>
              <a:rPr lang="en-US" sz="6000" b="1" dirty="0">
                <a:solidFill>
                  <a:srgbClr val="FF0000"/>
                </a:solidFill>
                <a:effectLst>
                  <a:outerShdw blurRad="38100" dist="38100" dir="2700000" algn="tl">
                    <a:srgbClr val="000000">
                      <a:alpha val="43137"/>
                    </a:srgbClr>
                  </a:outerShdw>
                </a:effectLst>
                <a:latin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Times New Roman" pitchFamily="18" charset="0"/>
              </a:rPr>
              <a:t>LỚP</a:t>
            </a:r>
            <a:endParaRPr lang="en-US" sz="6000" b="1" dirty="0">
              <a:solidFill>
                <a:srgbClr val="FF0000"/>
              </a:solidFill>
              <a:effectLst>
                <a:outerShdw blurRad="38100" dist="38100" dir="2700000" algn="tl">
                  <a:srgbClr val="000000">
                    <a:alpha val="43137"/>
                  </a:srgbClr>
                </a:outerShdw>
              </a:effectLst>
              <a:latin typeface="Times New Roman" pitchFamily="18" charset="0"/>
            </a:endParaRPr>
          </a:p>
        </p:txBody>
      </p:sp>
      <p:grpSp>
        <p:nvGrpSpPr>
          <p:cNvPr id="8" name="Group 7"/>
          <p:cNvGrpSpPr/>
          <p:nvPr/>
        </p:nvGrpSpPr>
        <p:grpSpPr>
          <a:xfrm>
            <a:off x="5482473" y="1567919"/>
            <a:ext cx="5334001" cy="113079"/>
            <a:chOff x="6172200" y="1985797"/>
            <a:chExt cx="5334000" cy="113078"/>
          </a:xfrm>
        </p:grpSpPr>
        <p:cxnSp>
          <p:nvCxnSpPr>
            <p:cNvPr id="9" name="Straight Connector 8"/>
            <p:cNvCxnSpPr/>
            <p:nvPr/>
          </p:nvCxnSpPr>
          <p:spPr>
            <a:xfrm>
              <a:off x="6172200" y="1985797"/>
              <a:ext cx="5334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6858000" y="2098875"/>
              <a:ext cx="3886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5" name="Text Box 14"/>
          <p:cNvSpPr txBox="1">
            <a:spLocks noChangeArrowheads="1"/>
          </p:cNvSpPr>
          <p:nvPr/>
        </p:nvSpPr>
        <p:spPr bwMode="auto">
          <a:xfrm>
            <a:off x="1982302" y="3972922"/>
            <a:ext cx="13579859" cy="189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61" tIns="71830" rIns="143661" bIns="7183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spcAft>
                <a:spcPts val="2400"/>
              </a:spcAft>
              <a:defRPr/>
            </a:pPr>
            <a:r>
              <a:rPr lang="en-US" sz="4000" b="1">
                <a:solidFill>
                  <a:srgbClr val="FF3399"/>
                </a:solidFill>
                <a:effectLst>
                  <a:outerShdw blurRad="38100" dist="38100" dir="2700000" algn="tl">
                    <a:srgbClr val="000000">
                      <a:alpha val="43137"/>
                    </a:srgbClr>
                  </a:outerShdw>
                </a:effectLst>
                <a:latin typeface="Times New Roman" pitchFamily="18" charset="0"/>
              </a:rPr>
              <a:t>HOẠT ĐỘNG TRẢI NGHIỆM LỚP 5</a:t>
            </a:r>
          </a:p>
          <a:p>
            <a:pPr algn="ctr" eaLnBrk="1" hangingPunct="1">
              <a:defRPr/>
            </a:pPr>
            <a:r>
              <a:rPr lang="en-US" sz="5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GHI CHÉP CHI TIÊU</a:t>
            </a:r>
          </a:p>
        </p:txBody>
      </p:sp>
      <p:pic>
        <p:nvPicPr>
          <p:cNvPr id="1026" name="Picture 2" descr="Hình ảnh Viền Hoa đẹp PNG, Vector, PSD, và biểu tượng để tải về miễn phí |  pngt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98823" y="43919"/>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ình ảnh Viền Hoa đẹp PNG, Vector, PSD, và biểu tượng để tải về miễn phí |  pngt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6723" y="-70939"/>
            <a:ext cx="31242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18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5"/>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8460989" y="1008885"/>
            <a:ext cx="7399463" cy="707886"/>
          </a:xfrm>
          <a:prstGeom prst="rect">
            <a:avLst/>
          </a:prstGeom>
        </p:spPr>
        <p:txBody>
          <a:bodyPr wrap="square">
            <a:spAutoFit/>
          </a:bodyPr>
          <a:lstStyle/>
          <a:p>
            <a:pPr algn="ctr"/>
            <a:r>
              <a:rPr lang="en-US" sz="4000" b="1" u="sng">
                <a:solidFill>
                  <a:srgbClr val="FF3399"/>
                </a:solidFill>
                <a:latin typeface="Times New Roman" pitchFamily="18" charset="0"/>
                <a:cs typeface="Times New Roman" pitchFamily="18" charset="0"/>
              </a:rPr>
              <a:t>SINH HOẠT NHÓM 4</a:t>
            </a:r>
          </a:p>
        </p:txBody>
      </p:sp>
      <p:grpSp>
        <p:nvGrpSpPr>
          <p:cNvPr id="7" name="Group 6"/>
          <p:cNvGrpSpPr/>
          <p:nvPr/>
        </p:nvGrpSpPr>
        <p:grpSpPr>
          <a:xfrm>
            <a:off x="2270919" y="-76092"/>
            <a:ext cx="11658599" cy="894043"/>
            <a:chOff x="2575719" y="14415"/>
            <a:chExt cx="11658599" cy="894043"/>
          </a:xfrm>
        </p:grpSpPr>
        <p:sp>
          <p:nvSpPr>
            <p:cNvPr id="8" name="Rectangle 7"/>
            <p:cNvSpPr/>
            <p:nvPr/>
          </p:nvSpPr>
          <p:spPr>
            <a:xfrm>
              <a:off x="5395119" y="14415"/>
              <a:ext cx="6096000" cy="523220"/>
            </a:xfrm>
            <a:prstGeom prst="rect">
              <a:avLst/>
            </a:prstGeom>
          </p:spPr>
          <p:txBody>
            <a:bodyPr wrap="square">
              <a:spAutoFit/>
            </a:bodyPr>
            <a:lstStyle/>
            <a:p>
              <a:pPr algn="ctr"/>
              <a:r>
                <a:rPr lang="en-US" sz="2800">
                  <a:solidFill>
                    <a:srgbClr val="0000FF"/>
                  </a:solidFill>
                  <a:latin typeface="Times New Roman" pitchFamily="18" charset="0"/>
                  <a:cs typeface="Times New Roman" pitchFamily="18" charset="0"/>
                </a:rPr>
                <a:t>Thứ……ngày……tháng…..năm 2024</a:t>
              </a:r>
            </a:p>
          </p:txBody>
        </p:sp>
        <p:sp>
          <p:nvSpPr>
            <p:cNvPr id="9" name="TextBox 8"/>
            <p:cNvSpPr txBox="1"/>
            <p:nvPr/>
          </p:nvSpPr>
          <p:spPr>
            <a:xfrm>
              <a:off x="2575719" y="446793"/>
              <a:ext cx="11658599" cy="461665"/>
            </a:xfrm>
            <a:prstGeom prst="rect">
              <a:avLst/>
            </a:prstGeom>
            <a:noFill/>
          </p:spPr>
          <p:txBody>
            <a:bodyPr wrap="square" rtlCol="0">
              <a:spAutoFit/>
            </a:bodyPr>
            <a:lstStyle/>
            <a:p>
              <a:pPr algn="ctr">
                <a:defRPr/>
              </a:pPr>
              <a:r>
                <a:rPr lang="vi-VN" sz="2400" b="1">
                  <a:solidFill>
                    <a:srgbClr val="0000FF"/>
                  </a:solidFill>
                  <a:latin typeface="Times New Roman" pitchFamily="18" charset="0"/>
                  <a:cs typeface="Times New Roman" pitchFamily="18" charset="0"/>
                </a:rPr>
                <a:t>BÀI </a:t>
              </a:r>
              <a:r>
                <a:rPr lang="en-US" sz="2400" b="1">
                  <a:solidFill>
                    <a:srgbClr val="0000FF"/>
                  </a:solidFill>
                  <a:latin typeface="Times New Roman" pitchFamily="18" charset="0"/>
                  <a:cs typeface="Times New Roman" pitchFamily="18" charset="0"/>
                </a:rPr>
                <a:t>13: GHI CHÉP CHI TIÊU</a:t>
              </a:r>
              <a:endParaRPr lang="en-US" sz="2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0" name="TextBox 9"/>
          <p:cNvSpPr txBox="1"/>
          <p:nvPr/>
        </p:nvSpPr>
        <p:spPr>
          <a:xfrm>
            <a:off x="380681" y="782947"/>
            <a:ext cx="7376637" cy="1938992"/>
          </a:xfrm>
          <a:prstGeom prst="rect">
            <a:avLst/>
          </a:prstGeom>
          <a:noFill/>
        </p:spPr>
        <p:txBody>
          <a:bodyPr wrap="square" rtlCol="0">
            <a:spAutoFit/>
          </a:bodyPr>
          <a:lstStyle/>
          <a:p>
            <a:pPr algn="just"/>
            <a:r>
              <a:rPr lang="en-US" sz="40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Hoạt động 3: Chia sẻ về việc thực hiện ghi chép chi tiêu trong gia đình.</a:t>
            </a:r>
            <a:endParaRPr lang="en-US" sz="4000"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AE0512A-0787-97BD-FDB8-473C7084AB4F}"/>
              </a:ext>
            </a:extLst>
          </p:cNvPr>
          <p:cNvSpPr txBox="1"/>
          <p:nvPr/>
        </p:nvSpPr>
        <p:spPr>
          <a:xfrm>
            <a:off x="8330149" y="2605299"/>
            <a:ext cx="7543800" cy="1938992"/>
          </a:xfrm>
          <a:prstGeom prst="rect">
            <a:avLst/>
          </a:prstGeom>
          <a:noFill/>
        </p:spPr>
        <p:txBody>
          <a:bodyPr wrap="square">
            <a:spAutoFit/>
          </a:bodyPr>
          <a:lstStyle/>
          <a:p>
            <a:pPr algn="just">
              <a:spcAft>
                <a:spcPts val="800"/>
              </a:spcAft>
              <a:tabLst>
                <a:tab pos="2324100" algn="l"/>
              </a:tabLst>
            </a:pPr>
            <a:r>
              <a:rPr lang="en-US" sz="4000" kern="100">
                <a:solidFill>
                  <a:srgbClr val="0000FF"/>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Chia sẻ về việc thực hiện ghi chép chi tiêu gia đình trong tuần vừa qua:</a:t>
            </a:r>
          </a:p>
        </p:txBody>
      </p:sp>
      <p:sp>
        <p:nvSpPr>
          <p:cNvPr id="11" name="TextBox 10">
            <a:extLst>
              <a:ext uri="{FF2B5EF4-FFF2-40B4-BE49-F238E27FC236}">
                <a16:creationId xmlns:a16="http://schemas.microsoft.com/office/drawing/2014/main" id="{DDD4EB86-C742-2DFC-8578-22AC19646206}"/>
              </a:ext>
            </a:extLst>
          </p:cNvPr>
          <p:cNvSpPr txBox="1"/>
          <p:nvPr/>
        </p:nvSpPr>
        <p:spPr>
          <a:xfrm>
            <a:off x="213520" y="2721939"/>
            <a:ext cx="7710963" cy="5324535"/>
          </a:xfrm>
          <a:prstGeom prst="rect">
            <a:avLst/>
          </a:prstGeom>
          <a:noFill/>
        </p:spPr>
        <p:txBody>
          <a:bodyPr wrap="square">
            <a:spAutoFit/>
          </a:bodyPr>
          <a:lstStyle/>
          <a:p>
            <a:pPr algn="just">
              <a:spcAft>
                <a:spcPts val="800"/>
              </a:spcAft>
              <a:tabLst>
                <a:tab pos="2324100" algn="l"/>
              </a:tabLst>
            </a:pPr>
            <a:r>
              <a:rPr lang="en-US" sz="4000" kern="1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a:t>
            </a:r>
            <a:r>
              <a:rPr lang="en-US" sz="40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hia sẻ về việc thực hiện ghi chép chi tiêu gia đình trong tuần vừa qua:</a:t>
            </a:r>
          </a:p>
          <a:p>
            <a:pPr algn="just">
              <a:spcAft>
                <a:spcPts val="800"/>
              </a:spcAft>
              <a:tabLst>
                <a:tab pos="2324100" algn="l"/>
              </a:tabLst>
            </a:pPr>
            <a:r>
              <a:rPr lang="en-US" sz="4000" kern="1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40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Khoản tiền chi cho món gì lớn nhất trong tuần qua ở gia đình em?</a:t>
            </a:r>
          </a:p>
          <a:p>
            <a:pPr algn="just">
              <a:spcAft>
                <a:spcPts val="800"/>
              </a:spcAft>
              <a:tabLst>
                <a:tab pos="2324100" algn="l"/>
              </a:tabLst>
            </a:pPr>
            <a:r>
              <a:rPr lang="en-US" sz="4000" kern="1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40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Số tiền chi trong tuần qua của gia đình em là bao nhiêu?</a:t>
            </a:r>
          </a:p>
          <a:p>
            <a:pPr algn="just">
              <a:spcAft>
                <a:spcPts val="800"/>
              </a:spcAft>
              <a:tabLst>
                <a:tab pos="2324100" algn="l"/>
              </a:tabLst>
            </a:pPr>
            <a:r>
              <a:rPr lang="en-US" sz="4000" kern="1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40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Theo em, số tiền đã chi nào là không cần thiết? Vì sao?</a:t>
            </a:r>
          </a:p>
        </p:txBody>
      </p:sp>
    </p:spTree>
    <p:extLst>
      <p:ext uri="{BB962C8B-B14F-4D97-AF65-F5344CB8AC3E}">
        <p14:creationId xmlns:p14="http://schemas.microsoft.com/office/powerpoint/2010/main" val="1237697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CF8334C-122F-DBC5-9D40-EAC9A94FA6AF}"/>
              </a:ext>
            </a:extLst>
          </p:cNvPr>
          <p:cNvGrpSpPr/>
          <p:nvPr/>
        </p:nvGrpSpPr>
        <p:grpSpPr>
          <a:xfrm>
            <a:off x="2270919" y="-76092"/>
            <a:ext cx="11658599" cy="894043"/>
            <a:chOff x="2575719" y="14415"/>
            <a:chExt cx="11658599" cy="894043"/>
          </a:xfrm>
        </p:grpSpPr>
        <p:sp>
          <p:nvSpPr>
            <p:cNvPr id="6" name="Rectangle 5">
              <a:extLst>
                <a:ext uri="{FF2B5EF4-FFF2-40B4-BE49-F238E27FC236}">
                  <a16:creationId xmlns:a16="http://schemas.microsoft.com/office/drawing/2014/main" id="{7942F698-3F48-DB1C-BC38-44BF212B7A03}"/>
                </a:ext>
              </a:extLst>
            </p:cNvPr>
            <p:cNvSpPr/>
            <p:nvPr/>
          </p:nvSpPr>
          <p:spPr>
            <a:xfrm>
              <a:off x="5395119" y="14415"/>
              <a:ext cx="6096000" cy="523220"/>
            </a:xfrm>
            <a:prstGeom prst="rect">
              <a:avLst/>
            </a:prstGeom>
          </p:spPr>
          <p:txBody>
            <a:bodyPr wrap="square">
              <a:spAutoFit/>
            </a:bodyPr>
            <a:lstStyle/>
            <a:p>
              <a:pPr algn="ctr"/>
              <a:r>
                <a:rPr lang="en-US" sz="2800">
                  <a:solidFill>
                    <a:srgbClr val="0000FF"/>
                  </a:solidFill>
                  <a:latin typeface="Times New Roman" pitchFamily="18" charset="0"/>
                  <a:cs typeface="Times New Roman" pitchFamily="18" charset="0"/>
                </a:rPr>
                <a:t>Thứ……ngày……tháng…..năm 2024</a:t>
              </a:r>
            </a:p>
          </p:txBody>
        </p:sp>
        <p:sp>
          <p:nvSpPr>
            <p:cNvPr id="7" name="TextBox 6">
              <a:extLst>
                <a:ext uri="{FF2B5EF4-FFF2-40B4-BE49-F238E27FC236}">
                  <a16:creationId xmlns:a16="http://schemas.microsoft.com/office/drawing/2014/main" id="{20C39D76-3C79-8A73-5969-6A1A0635DE27}"/>
                </a:ext>
              </a:extLst>
            </p:cNvPr>
            <p:cNvSpPr txBox="1"/>
            <p:nvPr/>
          </p:nvSpPr>
          <p:spPr>
            <a:xfrm>
              <a:off x="2575719" y="446793"/>
              <a:ext cx="11658599" cy="461665"/>
            </a:xfrm>
            <a:prstGeom prst="rect">
              <a:avLst/>
            </a:prstGeom>
            <a:noFill/>
          </p:spPr>
          <p:txBody>
            <a:bodyPr wrap="square" rtlCol="0">
              <a:spAutoFit/>
            </a:bodyPr>
            <a:lstStyle/>
            <a:p>
              <a:pPr algn="ctr">
                <a:defRPr/>
              </a:pPr>
              <a:r>
                <a:rPr lang="vi-VN" sz="2400" b="1">
                  <a:solidFill>
                    <a:srgbClr val="0000FF"/>
                  </a:solidFill>
                  <a:latin typeface="Times New Roman" pitchFamily="18" charset="0"/>
                  <a:cs typeface="Times New Roman" pitchFamily="18" charset="0"/>
                </a:rPr>
                <a:t>BÀI </a:t>
              </a:r>
              <a:r>
                <a:rPr lang="en-US" sz="2400" b="1">
                  <a:solidFill>
                    <a:srgbClr val="0000FF"/>
                  </a:solidFill>
                  <a:latin typeface="Times New Roman" pitchFamily="18" charset="0"/>
                  <a:cs typeface="Times New Roman" pitchFamily="18" charset="0"/>
                </a:rPr>
                <a:t>13: GHI CHÉP CHI TIÊU</a:t>
              </a:r>
              <a:endParaRPr lang="en-US" sz="2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3" name="TextBox 2">
            <a:extLst>
              <a:ext uri="{FF2B5EF4-FFF2-40B4-BE49-F238E27FC236}">
                <a16:creationId xmlns:a16="http://schemas.microsoft.com/office/drawing/2014/main" id="{84D68ED0-041E-79B9-6FEA-E53E0318A42D}"/>
              </a:ext>
            </a:extLst>
          </p:cNvPr>
          <p:cNvSpPr txBox="1"/>
          <p:nvPr/>
        </p:nvSpPr>
        <p:spPr>
          <a:xfrm>
            <a:off x="450965" y="1828800"/>
            <a:ext cx="14249400" cy="707886"/>
          </a:xfrm>
          <a:prstGeom prst="rect">
            <a:avLst/>
          </a:prstGeom>
          <a:noFill/>
        </p:spPr>
        <p:txBody>
          <a:bodyPr wrap="square">
            <a:spAutoFit/>
          </a:bodyPr>
          <a:lstStyle/>
          <a:p>
            <a:pPr algn="just">
              <a:spcAft>
                <a:spcPts val="800"/>
              </a:spcAft>
              <a:tabLst>
                <a:tab pos="2324100" algn="l"/>
              </a:tabLst>
            </a:pPr>
            <a:r>
              <a:rPr lang="en-US" sz="4000" i="1" kern="1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Sổ ghi chép chi tiêu đã giúp gì cho em và gia đình?</a:t>
            </a:r>
          </a:p>
        </p:txBody>
      </p:sp>
      <p:sp>
        <p:nvSpPr>
          <p:cNvPr id="2" name="TextBox 1">
            <a:extLst>
              <a:ext uri="{FF2B5EF4-FFF2-40B4-BE49-F238E27FC236}">
                <a16:creationId xmlns:a16="http://schemas.microsoft.com/office/drawing/2014/main" id="{A3553F37-DC01-781B-D090-1C99E53DABF8}"/>
              </a:ext>
            </a:extLst>
          </p:cNvPr>
          <p:cNvSpPr txBox="1"/>
          <p:nvPr/>
        </p:nvSpPr>
        <p:spPr>
          <a:xfrm>
            <a:off x="438337" y="886433"/>
            <a:ext cx="15472382" cy="707886"/>
          </a:xfrm>
          <a:prstGeom prst="rect">
            <a:avLst/>
          </a:prstGeom>
          <a:noFill/>
        </p:spPr>
        <p:txBody>
          <a:bodyPr wrap="square" rtlCol="0">
            <a:spAutoFit/>
          </a:bodyPr>
          <a:lstStyle/>
          <a:p>
            <a:pPr algn="just"/>
            <a:r>
              <a:rPr lang="en-US" sz="40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Hoạt động 3: Chia sẻ về việc thực hiện ghi chép chi tiêu trong gia đình.</a:t>
            </a:r>
            <a:endParaRPr lang="en-US" sz="4000"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5D9FB80-0B74-DF30-5748-BBACFFF0A2C0}"/>
              </a:ext>
            </a:extLst>
          </p:cNvPr>
          <p:cNvSpPr txBox="1"/>
          <p:nvPr/>
        </p:nvSpPr>
        <p:spPr>
          <a:xfrm>
            <a:off x="438336" y="2492795"/>
            <a:ext cx="14659841" cy="766557"/>
          </a:xfrm>
          <a:prstGeom prst="rect">
            <a:avLst/>
          </a:prstGeom>
          <a:noFill/>
        </p:spPr>
        <p:txBody>
          <a:bodyPr wrap="square">
            <a:spAutoFit/>
          </a:bodyPr>
          <a:lstStyle/>
          <a:p>
            <a:pPr algn="just">
              <a:lnSpc>
                <a:spcPct val="120000"/>
              </a:lnSpc>
              <a:spcAft>
                <a:spcPts val="800"/>
              </a:spcAft>
              <a:tabLst>
                <a:tab pos="2324100" algn="l"/>
              </a:tabLst>
            </a:pPr>
            <a:r>
              <a:rPr lang="en-US" sz="40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Theo dõi được số tiền đã chi so với thu nhập của gia đình.</a:t>
            </a:r>
            <a:endParaRPr lang="en-US" sz="36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C74BBB9B-ACCB-F329-2AF2-65567AAF7182}"/>
              </a:ext>
            </a:extLst>
          </p:cNvPr>
          <p:cNvSpPr txBox="1"/>
          <p:nvPr/>
        </p:nvSpPr>
        <p:spPr>
          <a:xfrm>
            <a:off x="438336" y="3172933"/>
            <a:ext cx="15472382" cy="1505220"/>
          </a:xfrm>
          <a:prstGeom prst="rect">
            <a:avLst/>
          </a:prstGeom>
          <a:noFill/>
        </p:spPr>
        <p:txBody>
          <a:bodyPr wrap="square">
            <a:spAutoFit/>
          </a:bodyPr>
          <a:lstStyle/>
          <a:p>
            <a:pPr algn="just">
              <a:lnSpc>
                <a:spcPct val="120000"/>
              </a:lnSpc>
              <a:spcAft>
                <a:spcPts val="800"/>
              </a:spcAft>
              <a:tabLst>
                <a:tab pos="2324100" algn="l"/>
              </a:tabLst>
            </a:pPr>
            <a:r>
              <a:rPr lang="en-US" sz="40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Phân tích và đánh giá được những khoản chi chưa hợp lí hoặc không cần thiết.</a:t>
            </a:r>
            <a:endParaRPr lang="en-US" sz="36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2834F4E-AFBA-12B0-87A7-F9DD373868A2}"/>
              </a:ext>
            </a:extLst>
          </p:cNvPr>
          <p:cNvSpPr txBox="1"/>
          <p:nvPr/>
        </p:nvSpPr>
        <p:spPr>
          <a:xfrm>
            <a:off x="450965" y="4627346"/>
            <a:ext cx="15374708" cy="1323439"/>
          </a:xfrm>
          <a:prstGeom prst="rect">
            <a:avLst/>
          </a:prstGeom>
          <a:noFill/>
        </p:spPr>
        <p:txBody>
          <a:bodyPr wrap="square">
            <a:spAutoFit/>
          </a:bodyPr>
          <a:lstStyle/>
          <a:p>
            <a:pPr algn="just"/>
            <a:r>
              <a:rPr lang="en-US" sz="4000">
                <a:solidFill>
                  <a:srgbClr val="0000FF"/>
                </a:solidFill>
                <a:effectLst/>
                <a:latin typeface="Times New Roman" panose="02020603050405020304" pitchFamily="18" charset="0"/>
                <a:ea typeface="Calibri" panose="020F0502020204030204" pitchFamily="34" charset="0"/>
              </a:rPr>
              <a:t>+ Đề xuất với người thân việc điều chỉnh chi tiêu phù hợp với thu nhập của gia đình.</a:t>
            </a:r>
            <a:endParaRPr lang="en-US" sz="3600">
              <a:solidFill>
                <a:srgbClr val="0000FF"/>
              </a:solidFill>
            </a:endParaRPr>
          </a:p>
        </p:txBody>
      </p:sp>
      <p:sp>
        <p:nvSpPr>
          <p:cNvPr id="17" name="TextBox 16">
            <a:extLst>
              <a:ext uri="{FF2B5EF4-FFF2-40B4-BE49-F238E27FC236}">
                <a16:creationId xmlns:a16="http://schemas.microsoft.com/office/drawing/2014/main" id="{14CF0BCC-B2BB-1F43-80DB-6439C4DF09C6}"/>
              </a:ext>
            </a:extLst>
          </p:cNvPr>
          <p:cNvSpPr txBox="1"/>
          <p:nvPr/>
        </p:nvSpPr>
        <p:spPr>
          <a:xfrm>
            <a:off x="450965" y="5809980"/>
            <a:ext cx="15374708" cy="1505220"/>
          </a:xfrm>
          <a:prstGeom prst="rect">
            <a:avLst/>
          </a:prstGeom>
          <a:noFill/>
        </p:spPr>
        <p:txBody>
          <a:bodyPr wrap="square">
            <a:spAutoFit/>
          </a:bodyPr>
          <a:lstStyle/>
          <a:p>
            <a:pPr algn="just">
              <a:lnSpc>
                <a:spcPct val="120000"/>
              </a:lnSpc>
              <a:spcAft>
                <a:spcPts val="800"/>
              </a:spcAft>
              <a:tabLst>
                <a:tab pos="2324100" algn="l"/>
              </a:tabLst>
            </a:pPr>
            <a:r>
              <a:rPr lang="en-US" sz="40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Biết những khoản chi trong gia đình, những món đồ, những số tiền chi tiêu trong gia đình từng ngày và trong tuần.</a:t>
            </a:r>
            <a:endParaRPr lang="en-US" sz="36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E8B78C5-7536-0FDD-4AA5-921451E66BF5}"/>
              </a:ext>
            </a:extLst>
          </p:cNvPr>
          <p:cNvSpPr txBox="1"/>
          <p:nvPr/>
        </p:nvSpPr>
        <p:spPr>
          <a:xfrm>
            <a:off x="438336" y="7315200"/>
            <a:ext cx="15472381" cy="1505220"/>
          </a:xfrm>
          <a:prstGeom prst="rect">
            <a:avLst/>
          </a:prstGeom>
          <a:noFill/>
        </p:spPr>
        <p:txBody>
          <a:bodyPr wrap="square">
            <a:spAutoFit/>
          </a:bodyPr>
          <a:lstStyle/>
          <a:p>
            <a:pPr algn="just">
              <a:lnSpc>
                <a:spcPct val="120000"/>
              </a:lnSpc>
              <a:spcAft>
                <a:spcPts val="800"/>
              </a:spcAft>
              <a:tabLst>
                <a:tab pos="2324100" algn="l"/>
              </a:tabLst>
            </a:pPr>
            <a:r>
              <a:rPr lang="en-US" sz="40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Qua những con số, những món đồ..., em hiểu thêm được thói quen, sở thích của các thành viên trong gia đình.</a:t>
            </a:r>
            <a:endParaRPr lang="en-US" sz="3600" kern="1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2563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19" grpId="0"/>
      <p:bldP spid="12" grpId="0"/>
      <p:bldP spid="17"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Invitation Flower Frame Border PNG Image Transparent Background Ai  Generative 32044510 PNG">
            <a:extLst>
              <a:ext uri="{FF2B5EF4-FFF2-40B4-BE49-F238E27FC236}">
                <a16:creationId xmlns:a16="http://schemas.microsoft.com/office/drawing/2014/main" id="{F90B6DA5-A93F-598F-D3D7-32EE13D97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000270" y="-3100952"/>
            <a:ext cx="8428497" cy="15392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BE4F8D7-6EF8-4219-0D7E-C259858C5631}"/>
              </a:ext>
            </a:extLst>
          </p:cNvPr>
          <p:cNvSpPr/>
          <p:nvPr/>
        </p:nvSpPr>
        <p:spPr>
          <a:xfrm>
            <a:off x="1432719" y="2438400"/>
            <a:ext cx="13639800" cy="5632311"/>
          </a:xfrm>
          <a:prstGeom prst="rect">
            <a:avLst/>
          </a:prstGeom>
          <a:noFill/>
        </p:spPr>
        <p:txBody>
          <a:bodyPr wrap="square">
            <a:spAutoFit/>
          </a:bodyPr>
          <a:lstStyle/>
          <a:p>
            <a:pPr algn="just"/>
            <a:r>
              <a:rPr lang="en-US" sz="6000" b="1">
                <a:solidFill>
                  <a:srgbClr val="FF3399"/>
                </a:solidFill>
                <a:latin typeface="Times New Roman" panose="02020603050405020304" pitchFamily="18" charset="0"/>
                <a:cs typeface="Times New Roman" pitchFamily="18" charset="0"/>
              </a:rPr>
              <a:t>        Theo dõi số tiền đã chi so với thu nhập gia đình chúng ta sẽ biết được những khoản chi không cần thiết hoặc không hợp lí từ đó đề xuất với người thân việc điều chỉnh chi tiêu sao cho phù hợp với thu nhập của gia đình.</a:t>
            </a:r>
          </a:p>
        </p:txBody>
      </p:sp>
      <p:sp>
        <p:nvSpPr>
          <p:cNvPr id="5" name="Rectangle 4">
            <a:extLst>
              <a:ext uri="{FF2B5EF4-FFF2-40B4-BE49-F238E27FC236}">
                <a16:creationId xmlns:a16="http://schemas.microsoft.com/office/drawing/2014/main" id="{F27F18A0-AAF5-FC19-CDB2-C2F21CC9CAD6}"/>
              </a:ext>
            </a:extLst>
          </p:cNvPr>
          <p:cNvSpPr/>
          <p:nvPr/>
        </p:nvSpPr>
        <p:spPr>
          <a:xfrm>
            <a:off x="5395119" y="914400"/>
            <a:ext cx="549612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KẾT LUẬN</a:t>
            </a:r>
          </a:p>
        </p:txBody>
      </p:sp>
      <p:cxnSp>
        <p:nvCxnSpPr>
          <p:cNvPr id="6" name="Straight Connector 5">
            <a:extLst>
              <a:ext uri="{FF2B5EF4-FFF2-40B4-BE49-F238E27FC236}">
                <a16:creationId xmlns:a16="http://schemas.microsoft.com/office/drawing/2014/main" id="{702A75DF-6B59-F08E-8360-CC918CDF710A}"/>
              </a:ext>
            </a:extLst>
          </p:cNvPr>
          <p:cNvCxnSpPr/>
          <p:nvPr/>
        </p:nvCxnSpPr>
        <p:spPr>
          <a:xfrm>
            <a:off x="5699919" y="2209800"/>
            <a:ext cx="487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AA57431-1FBF-687D-CF2B-5243F932873F}"/>
              </a:ext>
            </a:extLst>
          </p:cNvPr>
          <p:cNvCxnSpPr/>
          <p:nvPr/>
        </p:nvCxnSpPr>
        <p:spPr>
          <a:xfrm>
            <a:off x="6004719" y="2286000"/>
            <a:ext cx="426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638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2A7550B-E075-41C0-9927-6C937110B083}"/>
              </a:ext>
            </a:extLst>
          </p:cNvPr>
          <p:cNvSpPr/>
          <p:nvPr/>
        </p:nvSpPr>
        <p:spPr>
          <a:xfrm>
            <a:off x="8824119" y="2133600"/>
            <a:ext cx="6667789" cy="1521905"/>
          </a:xfrm>
          <a:prstGeom prst="rect">
            <a:avLst/>
          </a:prstGeom>
        </p:spPr>
        <p:txBody>
          <a:bodyPr wrap="square" lIns="88532" tIns="44266" rIns="88532" bIns="44266">
            <a:spAutoFit/>
          </a:bodyPr>
          <a:lstStyle/>
          <a:p>
            <a:pPr algn="ctr">
              <a:lnSpc>
                <a:spcPct val="115000"/>
              </a:lnSpc>
            </a:pPr>
            <a:r>
              <a:rPr lang="en-US" sz="8800" b="1">
                <a:solidFill>
                  <a:srgbClr val="FF0066"/>
                </a:solidFill>
                <a:latin typeface="Times New Roman" panose="02020603050405020304" pitchFamily="18" charset="0"/>
                <a:cs typeface="Times New Roman" panose="02020603050405020304" pitchFamily="18" charset="0"/>
              </a:rPr>
              <a:t>LUYỆN TẬP</a:t>
            </a:r>
            <a:endParaRPr lang="en-US" sz="88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860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2943433" y="685800"/>
            <a:ext cx="1039951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TRÒ CHƠI AI GHI CHÉP ĐÚNG</a:t>
            </a:r>
          </a:p>
        </p:txBody>
      </p:sp>
      <p:cxnSp>
        <p:nvCxnSpPr>
          <p:cNvPr id="13" name="Straight Connector 12"/>
          <p:cNvCxnSpPr/>
          <p:nvPr/>
        </p:nvCxnSpPr>
        <p:spPr>
          <a:xfrm>
            <a:off x="5623719" y="1600200"/>
            <a:ext cx="487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28519" y="1676400"/>
            <a:ext cx="426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0118E16-D498-76C1-0CFA-A42FA2025D9A}"/>
              </a:ext>
            </a:extLst>
          </p:cNvPr>
          <p:cNvSpPr txBox="1"/>
          <p:nvPr/>
        </p:nvSpPr>
        <p:spPr>
          <a:xfrm>
            <a:off x="594519" y="1950769"/>
            <a:ext cx="7467600" cy="5242461"/>
          </a:xfrm>
          <a:prstGeom prst="rect">
            <a:avLst/>
          </a:prstGeom>
          <a:noFill/>
        </p:spPr>
        <p:txBody>
          <a:bodyPr wrap="square">
            <a:spAutoFit/>
          </a:bodyPr>
          <a:lstStyle/>
          <a:p>
            <a:pPr algn="just">
              <a:lnSpc>
                <a:spcPct val="120000"/>
              </a:lnSpc>
              <a:spcAft>
                <a:spcPts val="800"/>
              </a:spcAft>
              <a:tabLst>
                <a:tab pos="2324100" algn="l"/>
              </a:tabLst>
            </a:pPr>
            <a:r>
              <a:rPr lang="en-US" sz="4000" b="1" kern="100">
                <a:solidFill>
                  <a:srgbClr val="FF3399"/>
                </a:solidFill>
                <a:latin typeface="Times New Roman" panose="02020603050405020304" pitchFamily="18" charset="0"/>
                <a:ea typeface="Calibri" panose="020F0502020204030204" pitchFamily="34" charset="0"/>
                <a:cs typeface="Times New Roman" panose="02020603050405020304" pitchFamily="18" charset="0"/>
              </a:rPr>
              <a:t>* L</a:t>
            </a:r>
            <a:r>
              <a:rPr lang="en-US" sz="4000" b="1" kern="100">
                <a:solidFill>
                  <a:srgbClr val="FF3399"/>
                </a:solidFill>
                <a:effectLst/>
                <a:latin typeface="Times New Roman" panose="02020603050405020304" pitchFamily="18" charset="0"/>
                <a:ea typeface="Calibri" panose="020F0502020204030204" pitchFamily="34" charset="0"/>
                <a:cs typeface="Times New Roman" panose="02020603050405020304" pitchFamily="18" charset="0"/>
              </a:rPr>
              <a:t>uật chơi:</a:t>
            </a:r>
          </a:p>
          <a:p>
            <a:pPr algn="just"/>
            <a:r>
              <a:rPr lang="en-US" sz="4000" b="0" i="0">
                <a:solidFill>
                  <a:srgbClr val="0000FF"/>
                </a:solidFill>
                <a:effectLst/>
                <a:latin typeface="Times New Roman" panose="02020603050405020304" pitchFamily="18" charset="0"/>
                <a:cs typeface="Times New Roman" panose="02020603050405020304" pitchFamily="18" charset="0"/>
              </a:rPr>
              <a:t>- Mỗi nhóm nhận một số phiếu ghi các khoản chi trong gia đình.</a:t>
            </a:r>
          </a:p>
          <a:p>
            <a:pPr algn="just"/>
            <a:r>
              <a:rPr lang="en-US" sz="4000" b="0" i="0">
                <a:solidFill>
                  <a:srgbClr val="0000FF"/>
                </a:solidFill>
                <a:effectLst/>
                <a:latin typeface="Times New Roman" panose="02020603050405020304" pitchFamily="18" charset="0"/>
                <a:cs typeface="Times New Roman" panose="02020603050405020304" pitchFamily="18" charset="0"/>
              </a:rPr>
              <a:t>- Ghi chép và phân loại những khoản chi tiêu vào các mục phù hợp (học tập, giải trí,…)</a:t>
            </a:r>
          </a:p>
          <a:p>
            <a:pPr algn="just"/>
            <a:r>
              <a:rPr lang="en-US" sz="4000" b="0" i="0">
                <a:solidFill>
                  <a:srgbClr val="0000FF"/>
                </a:solidFill>
                <a:effectLst/>
                <a:latin typeface="Times New Roman" panose="02020603050405020304" pitchFamily="18" charset="0"/>
                <a:cs typeface="Times New Roman" panose="02020603050405020304" pitchFamily="18" charset="0"/>
              </a:rPr>
              <a:t>- Nhóm nào ghi đúng và nhanh nhất sẽ giành chiến thắng.</a:t>
            </a:r>
          </a:p>
        </p:txBody>
      </p:sp>
      <p:pic>
        <p:nvPicPr>
          <p:cNvPr id="6" name="Picture 5">
            <a:extLst>
              <a:ext uri="{FF2B5EF4-FFF2-40B4-BE49-F238E27FC236}">
                <a16:creationId xmlns:a16="http://schemas.microsoft.com/office/drawing/2014/main" id="{BDB24E81-1C24-138A-BBB6-5DADF378157C}"/>
              </a:ext>
            </a:extLst>
          </p:cNvPr>
          <p:cNvPicPr>
            <a:picLocks noChangeAspect="1"/>
          </p:cNvPicPr>
          <p:nvPr/>
        </p:nvPicPr>
        <p:blipFill>
          <a:blip r:embed="rId3"/>
          <a:stretch>
            <a:fillRect/>
          </a:stretch>
        </p:blipFill>
        <p:spPr>
          <a:xfrm>
            <a:off x="8250175" y="1950769"/>
            <a:ext cx="7660544" cy="6674392"/>
          </a:xfrm>
          <a:prstGeom prst="rect">
            <a:avLst/>
          </a:prstGeom>
        </p:spPr>
      </p:pic>
    </p:spTree>
    <p:extLst>
      <p:ext uri="{BB962C8B-B14F-4D97-AF65-F5344CB8AC3E}">
        <p14:creationId xmlns:p14="http://schemas.microsoft.com/office/powerpoint/2010/main" val="3046541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F84896-9E91-A038-F2D7-63E80C33D030}"/>
              </a:ext>
            </a:extLst>
          </p:cNvPr>
          <p:cNvSpPr txBox="1"/>
          <p:nvPr/>
        </p:nvSpPr>
        <p:spPr>
          <a:xfrm>
            <a:off x="670719" y="838200"/>
            <a:ext cx="14935200" cy="2554545"/>
          </a:xfrm>
          <a:prstGeom prst="rect">
            <a:avLst/>
          </a:prstGeom>
          <a:noFill/>
        </p:spPr>
        <p:txBody>
          <a:bodyPr wrap="square">
            <a:spAutoFit/>
          </a:bodyPr>
          <a:lstStyle/>
          <a:p>
            <a:pPr algn="just"/>
            <a:r>
              <a:rPr lang="nl-NL" sz="4000" i="1">
                <a:solidFill>
                  <a:srgbClr val="C00000"/>
                </a:solidFill>
                <a:effectLst/>
                <a:latin typeface="Times New Roman" panose="02020603050405020304" pitchFamily="18" charset="0"/>
                <a:ea typeface="Times New Roman" panose="02020603050405020304" pitchFamily="18" charset="0"/>
              </a:rPr>
              <a:t>Khi chúng ta lớn khôn chúng ta sẽ có suy nghĩ và hành động trưởng thành hơn, chúng ta sẽ làm được nhiều việc có ích cho bản thân và gia đình hơn. Chi tiêu tiết kiệm cũng là một trong việc làm góp phần xây dựng hạnh phúc gia đình.</a:t>
            </a:r>
            <a:endParaRPr lang="en-US" sz="3600">
              <a:solidFill>
                <a:srgbClr val="C00000"/>
              </a:solidFill>
            </a:endParaRPr>
          </a:p>
        </p:txBody>
      </p:sp>
    </p:spTree>
    <p:extLst>
      <p:ext uri="{BB962C8B-B14F-4D97-AF65-F5344CB8AC3E}">
        <p14:creationId xmlns:p14="http://schemas.microsoft.com/office/powerpoint/2010/main" val="3475823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420167" y="2133600"/>
            <a:ext cx="8975534" cy="221599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3800" cap="none" spc="50">
                <a:ln w="11430"/>
                <a:solidFill>
                  <a:srgbClr val="0000FF"/>
                </a:solidFill>
                <a:effectLst>
                  <a:outerShdw blurRad="76200" dist="50800" dir="5400000" algn="tl" rotWithShape="0">
                    <a:srgbClr val="000000">
                      <a:alpha val="65000"/>
                    </a:srgbClr>
                  </a:outerShdw>
                </a:effectLst>
                <a:latin typeface="VNI-Brush" pitchFamily="2" charset="0"/>
              </a:rPr>
              <a:t>Sô keát tuaàn</a:t>
            </a:r>
          </a:p>
        </p:txBody>
      </p:sp>
    </p:spTree>
    <p:extLst>
      <p:ext uri="{BB962C8B-B14F-4D97-AF65-F5344CB8AC3E}">
        <p14:creationId xmlns:p14="http://schemas.microsoft.com/office/powerpoint/2010/main" val="3676867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2156619" y="14415"/>
            <a:ext cx="11658599" cy="972583"/>
            <a:chOff x="2156619" y="14415"/>
            <a:chExt cx="11658599" cy="972583"/>
          </a:xfrm>
        </p:grpSpPr>
        <p:sp>
          <p:nvSpPr>
            <p:cNvPr id="9" name="Rectangle 8"/>
            <p:cNvSpPr/>
            <p:nvPr/>
          </p:nvSpPr>
          <p:spPr>
            <a:xfrm>
              <a:off x="4937919" y="14415"/>
              <a:ext cx="6096000" cy="523220"/>
            </a:xfrm>
            <a:prstGeom prst="rect">
              <a:avLst/>
            </a:prstGeom>
          </p:spPr>
          <p:txBody>
            <a:bodyPr wrap="square">
              <a:spAutoFit/>
            </a:bodyPr>
            <a:lstStyle/>
            <a:p>
              <a:pPr algn="ctr"/>
              <a:r>
                <a:rPr lang="en-US" sz="2800">
                  <a:solidFill>
                    <a:srgbClr val="0000FF"/>
                  </a:solidFill>
                  <a:latin typeface="Times New Roman" pitchFamily="18" charset="0"/>
                  <a:cs typeface="Times New Roman" pitchFamily="18" charset="0"/>
                </a:rPr>
                <a:t>Thứ……ngày……tháng…..năm 2024</a:t>
              </a:r>
            </a:p>
          </p:txBody>
        </p:sp>
        <p:sp>
          <p:nvSpPr>
            <p:cNvPr id="10" name="TextBox 9"/>
            <p:cNvSpPr txBox="1"/>
            <p:nvPr/>
          </p:nvSpPr>
          <p:spPr>
            <a:xfrm>
              <a:off x="2156619" y="525333"/>
              <a:ext cx="11658599" cy="461665"/>
            </a:xfrm>
            <a:prstGeom prst="rect">
              <a:avLst/>
            </a:prstGeom>
            <a:noFill/>
          </p:spPr>
          <p:txBody>
            <a:bodyPr wrap="square" rtlCol="0">
              <a:spAutoFit/>
            </a:bodyPr>
            <a:lstStyle/>
            <a:p>
              <a:pPr algn="ctr">
                <a:defRPr/>
              </a:pPr>
              <a:r>
                <a:rPr lang="vi-VN" sz="2400" b="1">
                  <a:solidFill>
                    <a:srgbClr val="0000FF"/>
                  </a:solidFill>
                  <a:latin typeface="Times New Roman" pitchFamily="18" charset="0"/>
                  <a:cs typeface="Times New Roman" pitchFamily="18" charset="0"/>
                </a:rPr>
                <a:t>BÀI </a:t>
              </a:r>
              <a:r>
                <a:rPr lang="en-US" sz="2400" b="1">
                  <a:solidFill>
                    <a:srgbClr val="0000FF"/>
                  </a:solidFill>
                  <a:latin typeface="Times New Roman" pitchFamily="18" charset="0"/>
                  <a:cs typeface="Times New Roman" pitchFamily="18" charset="0"/>
                </a:rPr>
                <a:t>13: GHI CHÉP CHI TIÊU</a:t>
              </a:r>
              <a:endParaRPr lang="en-US" sz="2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7" name="TextBox 6"/>
          <p:cNvSpPr txBox="1"/>
          <p:nvPr/>
        </p:nvSpPr>
        <p:spPr>
          <a:xfrm>
            <a:off x="1079626" y="1198602"/>
            <a:ext cx="9299662" cy="707886"/>
          </a:xfrm>
          <a:prstGeom prst="rect">
            <a:avLst/>
          </a:prstGeom>
          <a:noFill/>
        </p:spPr>
        <p:txBody>
          <a:bodyPr wrap="none" rtlCol="0">
            <a:spAutoFit/>
          </a:bodyPr>
          <a:lstStyle/>
          <a:p>
            <a:r>
              <a:rPr lang="en-US" sz="4000" b="1" u="sng">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1: </a:t>
            </a: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Sơ kết hoạt động trong tuần</a:t>
            </a:r>
          </a:p>
        </p:txBody>
      </p:sp>
      <p:sp>
        <p:nvSpPr>
          <p:cNvPr id="12" name="TextBox 11"/>
          <p:cNvSpPr txBox="1"/>
          <p:nvPr/>
        </p:nvSpPr>
        <p:spPr>
          <a:xfrm>
            <a:off x="1121594" y="1959114"/>
            <a:ext cx="8420895" cy="707886"/>
          </a:xfrm>
          <a:prstGeom prst="rect">
            <a:avLst/>
          </a:prstGeom>
          <a:noFill/>
        </p:spPr>
        <p:txBody>
          <a:bodyPr wrap="none" rtlCol="0">
            <a:spAutoFit/>
          </a:bodyPr>
          <a:lstStyle/>
          <a:p>
            <a:pPr algn="just"/>
            <a:r>
              <a:rPr lang="en-US" sz="4000" b="1">
                <a:solidFill>
                  <a:srgbClr val="FF00FF"/>
                </a:solidFill>
                <a:latin typeface="Times New Roman" pitchFamily="18" charset="0"/>
                <a:cs typeface="Times New Roman" pitchFamily="18" charset="0"/>
              </a:rPr>
              <a:t>1) Kết quả thi đua cuối tuần vừa qua:</a:t>
            </a:r>
          </a:p>
        </p:txBody>
      </p:sp>
      <p:sp>
        <p:nvSpPr>
          <p:cNvPr id="13" name="TextBox 12"/>
          <p:cNvSpPr txBox="1"/>
          <p:nvPr/>
        </p:nvSpPr>
        <p:spPr>
          <a:xfrm>
            <a:off x="594519" y="2791361"/>
            <a:ext cx="15240000" cy="1323439"/>
          </a:xfrm>
          <a:prstGeom prst="rect">
            <a:avLst/>
          </a:prstGeom>
          <a:noFill/>
        </p:spPr>
        <p:txBody>
          <a:bodyPr wrap="square" rtlCol="0">
            <a:spAutoFit/>
          </a:bodyPr>
          <a:lstStyle/>
          <a:p>
            <a:pPr indent="457200" algn="just"/>
            <a:r>
              <a:rPr lang="en-US" sz="4000">
                <a:solidFill>
                  <a:srgbClr val="0000FF"/>
                </a:solidFill>
                <a:latin typeface="Times New Roman" pitchFamily="18" charset="0"/>
                <a:cs typeface="Times New Roman" pitchFamily="18" charset="0"/>
              </a:rPr>
              <a:t>- Thực hiện tốt nền nếp học tập, đến lớp đúng giờ tham gia thi đua tuần học tốt do đội cờ đỏ tổ chức.</a:t>
            </a:r>
          </a:p>
        </p:txBody>
      </p:sp>
      <p:sp>
        <p:nvSpPr>
          <p:cNvPr id="14" name="TextBox 13"/>
          <p:cNvSpPr txBox="1"/>
          <p:nvPr/>
        </p:nvSpPr>
        <p:spPr>
          <a:xfrm>
            <a:off x="594519" y="4391561"/>
            <a:ext cx="15240000" cy="1323439"/>
          </a:xfrm>
          <a:prstGeom prst="rect">
            <a:avLst/>
          </a:prstGeom>
          <a:noFill/>
        </p:spPr>
        <p:txBody>
          <a:bodyPr wrap="square" rtlCol="0">
            <a:spAutoFit/>
          </a:bodyPr>
          <a:lstStyle/>
          <a:p>
            <a:pPr indent="457200" algn="just"/>
            <a:r>
              <a:rPr lang="en-US" sz="4000">
                <a:solidFill>
                  <a:srgbClr val="0000FF"/>
                </a:solidFill>
                <a:latin typeface="Times New Roman" pitchFamily="18" charset="0"/>
                <a:cs typeface="Times New Roman" pitchFamily="18" charset="0"/>
              </a:rPr>
              <a:t>- Thực hiện tốt việc làm bài tập đầy đủ, chăm chỉ học tập, không nói chuyện riêng trong giờ học. </a:t>
            </a:r>
          </a:p>
        </p:txBody>
      </p:sp>
      <p:sp>
        <p:nvSpPr>
          <p:cNvPr id="15" name="TextBox 14"/>
          <p:cNvSpPr txBox="1"/>
          <p:nvPr/>
        </p:nvSpPr>
        <p:spPr>
          <a:xfrm>
            <a:off x="594519" y="5915561"/>
            <a:ext cx="15240000" cy="1323439"/>
          </a:xfrm>
          <a:prstGeom prst="rect">
            <a:avLst/>
          </a:prstGeom>
          <a:noFill/>
        </p:spPr>
        <p:txBody>
          <a:bodyPr wrap="square" rtlCol="0">
            <a:spAutoFit/>
          </a:bodyPr>
          <a:lstStyle/>
          <a:p>
            <a:pPr indent="457200" algn="just"/>
            <a:r>
              <a:rPr lang="en-US" sz="4000">
                <a:solidFill>
                  <a:srgbClr val="0000FF"/>
                </a:solidFill>
                <a:latin typeface="Times New Roman" pitchFamily="18" charset="0"/>
                <a:cs typeface="Times New Roman" pitchFamily="18" charset="0"/>
              </a:rPr>
              <a:t>- Thực hiện tốt vệ sinh cá nhân, vệ sinh lớp học. Tham gia sinh hoạt tập thể nghiêm túc và hoạt thành tốt.   </a:t>
            </a:r>
          </a:p>
        </p:txBody>
      </p:sp>
      <p:sp>
        <p:nvSpPr>
          <p:cNvPr id="18" name="TextBox 17"/>
          <p:cNvSpPr txBox="1"/>
          <p:nvPr/>
        </p:nvSpPr>
        <p:spPr>
          <a:xfrm>
            <a:off x="518319" y="7363361"/>
            <a:ext cx="15316200" cy="1323439"/>
          </a:xfrm>
          <a:prstGeom prst="rect">
            <a:avLst/>
          </a:prstGeom>
          <a:noFill/>
        </p:spPr>
        <p:txBody>
          <a:bodyPr wrap="square" rtlCol="0">
            <a:spAutoFit/>
          </a:bodyPr>
          <a:lstStyle/>
          <a:p>
            <a:pPr indent="457200" algn="just"/>
            <a:r>
              <a:rPr lang="en-US" sz="4000">
                <a:solidFill>
                  <a:srgbClr val="0000FF"/>
                </a:solidFill>
                <a:latin typeface="Times New Roman" pitchFamily="18" charset="0"/>
                <a:cs typeface="Times New Roman" pitchFamily="18" charset="0"/>
              </a:rPr>
              <a:t>- Tích cực tham gia các hoạt động phong trào trong tuần: chăm sóc cây xanh, tập thể dục buổi sáng.</a:t>
            </a:r>
          </a:p>
        </p:txBody>
      </p:sp>
    </p:spTree>
    <p:extLst>
      <p:ext uri="{BB962C8B-B14F-4D97-AF65-F5344CB8AC3E}">
        <p14:creationId xmlns:p14="http://schemas.microsoft.com/office/powerpoint/2010/main" val="115500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2804319" y="114462"/>
            <a:ext cx="11658599" cy="990492"/>
            <a:chOff x="2575719" y="14415"/>
            <a:chExt cx="11658599" cy="990492"/>
          </a:xfrm>
        </p:grpSpPr>
        <p:sp>
          <p:nvSpPr>
            <p:cNvPr id="9" name="Rectangle 8"/>
            <p:cNvSpPr/>
            <p:nvPr/>
          </p:nvSpPr>
          <p:spPr>
            <a:xfrm>
              <a:off x="4937919" y="14415"/>
              <a:ext cx="6096000" cy="523220"/>
            </a:xfrm>
            <a:prstGeom prst="rect">
              <a:avLst/>
            </a:prstGeom>
          </p:spPr>
          <p:txBody>
            <a:bodyPr wrap="square">
              <a:spAutoFit/>
            </a:bodyPr>
            <a:lstStyle/>
            <a:p>
              <a:pPr algn="ctr"/>
              <a:r>
                <a:rPr lang="en-US" sz="2800">
                  <a:solidFill>
                    <a:srgbClr val="0000FF"/>
                  </a:solidFill>
                  <a:latin typeface="Times New Roman" pitchFamily="18" charset="0"/>
                  <a:cs typeface="Times New Roman" pitchFamily="18" charset="0"/>
                </a:rPr>
                <a:t>Thứ……ngày……tháng…..năm 2024</a:t>
              </a:r>
            </a:p>
          </p:txBody>
        </p:sp>
        <p:sp>
          <p:nvSpPr>
            <p:cNvPr id="10" name="TextBox 9"/>
            <p:cNvSpPr txBox="1"/>
            <p:nvPr/>
          </p:nvSpPr>
          <p:spPr>
            <a:xfrm>
              <a:off x="2575719" y="543242"/>
              <a:ext cx="11658599" cy="461665"/>
            </a:xfrm>
            <a:prstGeom prst="rect">
              <a:avLst/>
            </a:prstGeom>
            <a:noFill/>
          </p:spPr>
          <p:txBody>
            <a:bodyPr wrap="square" rtlCol="0">
              <a:spAutoFit/>
            </a:bodyPr>
            <a:lstStyle/>
            <a:p>
              <a:pPr algn="ctr">
                <a:defRPr/>
              </a:pPr>
              <a:r>
                <a:rPr lang="vi-VN" sz="2400" b="1">
                  <a:solidFill>
                    <a:srgbClr val="0000FF"/>
                  </a:solidFill>
                  <a:latin typeface="Times New Roman" pitchFamily="18" charset="0"/>
                  <a:cs typeface="Times New Roman" pitchFamily="18" charset="0"/>
                </a:rPr>
                <a:t>BÀI </a:t>
              </a:r>
              <a:r>
                <a:rPr lang="en-US" sz="2400" b="1">
                  <a:solidFill>
                    <a:srgbClr val="0000FF"/>
                  </a:solidFill>
                  <a:latin typeface="Times New Roman" pitchFamily="18" charset="0"/>
                  <a:cs typeface="Times New Roman" pitchFamily="18" charset="0"/>
                </a:rPr>
                <a:t>13: GHI CHÉP CHI TIÊU</a:t>
              </a:r>
              <a:endParaRPr lang="en-US" sz="2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7" name="TextBox 6"/>
          <p:cNvSpPr txBox="1"/>
          <p:nvPr/>
        </p:nvSpPr>
        <p:spPr>
          <a:xfrm>
            <a:off x="1079626" y="1198602"/>
            <a:ext cx="9299662" cy="707886"/>
          </a:xfrm>
          <a:prstGeom prst="rect">
            <a:avLst/>
          </a:prstGeom>
          <a:noFill/>
        </p:spPr>
        <p:txBody>
          <a:bodyPr wrap="none" rtlCol="0">
            <a:spAutoFit/>
          </a:bodyPr>
          <a:lstStyle/>
          <a:p>
            <a:r>
              <a:rPr lang="en-US" sz="4000" b="1" u="sng">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1: </a:t>
            </a: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Sơ kết hoạt động trong tuần</a:t>
            </a:r>
          </a:p>
        </p:txBody>
      </p:sp>
      <p:sp>
        <p:nvSpPr>
          <p:cNvPr id="12" name="TextBox 11"/>
          <p:cNvSpPr txBox="1"/>
          <p:nvPr/>
        </p:nvSpPr>
        <p:spPr>
          <a:xfrm>
            <a:off x="1204119" y="2209800"/>
            <a:ext cx="12801600" cy="707886"/>
          </a:xfrm>
          <a:prstGeom prst="rect">
            <a:avLst/>
          </a:prstGeom>
          <a:noFill/>
        </p:spPr>
        <p:txBody>
          <a:bodyPr wrap="square" rtlCol="0">
            <a:spAutoFit/>
          </a:bodyPr>
          <a:lstStyle/>
          <a:p>
            <a:pPr algn="just"/>
            <a:r>
              <a:rPr lang="en-US" sz="4000" b="1">
                <a:solidFill>
                  <a:srgbClr val="FF00FF"/>
                </a:solidFill>
                <a:latin typeface="Times New Roman" pitchFamily="18" charset="0"/>
                <a:cs typeface="Times New Roman" pitchFamily="18" charset="0"/>
              </a:rPr>
              <a:t>2) Những hạn chế cần khắc phục:</a:t>
            </a:r>
          </a:p>
        </p:txBody>
      </p:sp>
      <p:sp>
        <p:nvSpPr>
          <p:cNvPr id="13" name="TextBox 12"/>
          <p:cNvSpPr txBox="1"/>
          <p:nvPr/>
        </p:nvSpPr>
        <p:spPr>
          <a:xfrm>
            <a:off x="594519" y="3248561"/>
            <a:ext cx="15240000" cy="1323439"/>
          </a:xfrm>
          <a:prstGeom prst="rect">
            <a:avLst/>
          </a:prstGeom>
          <a:noFill/>
        </p:spPr>
        <p:txBody>
          <a:bodyPr wrap="square" rtlCol="0">
            <a:spAutoFit/>
          </a:bodyPr>
          <a:lstStyle/>
          <a:p>
            <a:pPr indent="457200" algn="just"/>
            <a:r>
              <a:rPr lang="en-US" sz="4000">
                <a:solidFill>
                  <a:srgbClr val="0000FF"/>
                </a:solidFill>
                <a:latin typeface="Times New Roman" pitchFamily="18" charset="0"/>
                <a:cs typeface="Times New Roman" pitchFamily="18" charset="0"/>
              </a:rPr>
              <a:t>- Một số bạn vẫn còn nói chuyện riêng trong lớp, đi học thường quên sách, vở, đồ dùng,…</a:t>
            </a:r>
          </a:p>
        </p:txBody>
      </p:sp>
      <p:sp>
        <p:nvSpPr>
          <p:cNvPr id="14" name="TextBox 13"/>
          <p:cNvSpPr txBox="1"/>
          <p:nvPr/>
        </p:nvSpPr>
        <p:spPr>
          <a:xfrm>
            <a:off x="594519" y="4724400"/>
            <a:ext cx="15240000" cy="707886"/>
          </a:xfrm>
          <a:prstGeom prst="rect">
            <a:avLst/>
          </a:prstGeom>
          <a:noFill/>
        </p:spPr>
        <p:txBody>
          <a:bodyPr wrap="square" rtlCol="0">
            <a:spAutoFit/>
          </a:bodyPr>
          <a:lstStyle/>
          <a:p>
            <a:pPr indent="457200" algn="just"/>
            <a:r>
              <a:rPr lang="en-US" sz="4000">
                <a:solidFill>
                  <a:srgbClr val="0000FF"/>
                </a:solidFill>
                <a:latin typeface="Times New Roman" pitchFamily="18" charset="0"/>
                <a:cs typeface="Times New Roman" pitchFamily="18" charset="0"/>
              </a:rPr>
              <a:t>- Một số bạn tập thể dục đầu giờ, giữa giờ chưa thật nghiêm túc. </a:t>
            </a:r>
          </a:p>
        </p:txBody>
      </p:sp>
      <p:sp>
        <p:nvSpPr>
          <p:cNvPr id="15" name="TextBox 14"/>
          <p:cNvSpPr txBox="1"/>
          <p:nvPr/>
        </p:nvSpPr>
        <p:spPr>
          <a:xfrm>
            <a:off x="518319" y="5791200"/>
            <a:ext cx="15240000" cy="707886"/>
          </a:xfrm>
          <a:prstGeom prst="rect">
            <a:avLst/>
          </a:prstGeom>
          <a:noFill/>
        </p:spPr>
        <p:txBody>
          <a:bodyPr wrap="square" rtlCol="0">
            <a:spAutoFit/>
          </a:bodyPr>
          <a:lstStyle/>
          <a:p>
            <a:pPr indent="457200" algn="just"/>
            <a:r>
              <a:rPr lang="en-US" sz="4000">
                <a:solidFill>
                  <a:srgbClr val="0000FF"/>
                </a:solidFill>
                <a:latin typeface="Times New Roman" pitchFamily="18" charset="0"/>
                <a:cs typeface="Times New Roman" pitchFamily="18" charset="0"/>
              </a:rPr>
              <a:t>- Thực hiện vệ sinh lớp học đôi lúc còn chậm trễ.</a:t>
            </a:r>
          </a:p>
        </p:txBody>
      </p:sp>
    </p:spTree>
    <p:extLst>
      <p:ext uri="{BB962C8B-B14F-4D97-AF65-F5344CB8AC3E}">
        <p14:creationId xmlns:p14="http://schemas.microsoft.com/office/powerpoint/2010/main" val="2729003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p:cNvSpPr/>
          <p:nvPr/>
        </p:nvSpPr>
        <p:spPr>
          <a:xfrm>
            <a:off x="2423319" y="1190596"/>
            <a:ext cx="11477173"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NHỮNG BÔNG HOA ĐẸP TRONG TUẦN</a:t>
            </a:r>
          </a:p>
        </p:txBody>
      </p:sp>
      <p:cxnSp>
        <p:nvCxnSpPr>
          <p:cNvPr id="3" name="Straight Connector 2"/>
          <p:cNvCxnSpPr/>
          <p:nvPr/>
        </p:nvCxnSpPr>
        <p:spPr>
          <a:xfrm>
            <a:off x="5471319" y="3429000"/>
            <a:ext cx="548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45639" y="3505200"/>
            <a:ext cx="4754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406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563563" y="2584609"/>
            <a:ext cx="10908756" cy="221599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3800" cap="none" spc="50">
                <a:ln w="11430"/>
                <a:solidFill>
                  <a:srgbClr val="0000FF"/>
                </a:solidFill>
                <a:effectLst>
                  <a:outerShdw blurRad="76200" dist="50800" dir="5400000" algn="tl" rotWithShape="0">
                    <a:srgbClr val="000000">
                      <a:alpha val="65000"/>
                    </a:srgbClr>
                  </a:outerShdw>
                </a:effectLst>
                <a:latin typeface="VNI-Brush" pitchFamily="2" charset="0"/>
              </a:rPr>
              <a:t>Keá hoaïch tuaàn</a:t>
            </a:r>
          </a:p>
        </p:txBody>
      </p:sp>
    </p:spTree>
    <p:extLst>
      <p:ext uri="{BB962C8B-B14F-4D97-AF65-F5344CB8AC3E}">
        <p14:creationId xmlns:p14="http://schemas.microsoft.com/office/powerpoint/2010/main" val="2816030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2118519" y="14415"/>
            <a:ext cx="11658599" cy="990492"/>
            <a:chOff x="2575719" y="14415"/>
            <a:chExt cx="11658599" cy="990492"/>
          </a:xfrm>
        </p:grpSpPr>
        <p:sp>
          <p:nvSpPr>
            <p:cNvPr id="9" name="Rectangle 8"/>
            <p:cNvSpPr/>
            <p:nvPr/>
          </p:nvSpPr>
          <p:spPr>
            <a:xfrm>
              <a:off x="5395119" y="14415"/>
              <a:ext cx="6096000" cy="523220"/>
            </a:xfrm>
            <a:prstGeom prst="rect">
              <a:avLst/>
            </a:prstGeom>
          </p:spPr>
          <p:txBody>
            <a:bodyPr wrap="square">
              <a:spAutoFit/>
            </a:bodyPr>
            <a:lstStyle/>
            <a:p>
              <a:pPr algn="ctr"/>
              <a:r>
                <a:rPr lang="en-US" sz="2800">
                  <a:solidFill>
                    <a:srgbClr val="0000FF"/>
                  </a:solidFill>
                  <a:latin typeface="Times New Roman" pitchFamily="18" charset="0"/>
                  <a:cs typeface="Times New Roman" pitchFamily="18" charset="0"/>
                </a:rPr>
                <a:t>Thứ……ngày……tháng…..năm 2024</a:t>
              </a:r>
            </a:p>
          </p:txBody>
        </p:sp>
        <p:sp>
          <p:nvSpPr>
            <p:cNvPr id="10" name="TextBox 9"/>
            <p:cNvSpPr txBox="1"/>
            <p:nvPr/>
          </p:nvSpPr>
          <p:spPr>
            <a:xfrm>
              <a:off x="2575719" y="543242"/>
              <a:ext cx="11658599" cy="461665"/>
            </a:xfrm>
            <a:prstGeom prst="rect">
              <a:avLst/>
            </a:prstGeom>
            <a:noFill/>
          </p:spPr>
          <p:txBody>
            <a:bodyPr wrap="square" rtlCol="0">
              <a:spAutoFit/>
            </a:bodyPr>
            <a:lstStyle/>
            <a:p>
              <a:pPr algn="ctr">
                <a:defRPr/>
              </a:pPr>
              <a:r>
                <a:rPr lang="vi-VN" sz="2400" b="1">
                  <a:solidFill>
                    <a:srgbClr val="0000FF"/>
                  </a:solidFill>
                  <a:latin typeface="Times New Roman" pitchFamily="18" charset="0"/>
                  <a:cs typeface="Times New Roman" pitchFamily="18" charset="0"/>
                </a:rPr>
                <a:t>BÀI </a:t>
              </a:r>
              <a:r>
                <a:rPr lang="en-US" sz="2400" b="1">
                  <a:solidFill>
                    <a:srgbClr val="0000FF"/>
                  </a:solidFill>
                  <a:latin typeface="Times New Roman" pitchFamily="18" charset="0"/>
                  <a:cs typeface="Times New Roman" pitchFamily="18" charset="0"/>
                </a:rPr>
                <a:t>13: GHI CHÉP CHI TIÊU</a:t>
              </a:r>
              <a:endParaRPr lang="en-US" sz="2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7" name="TextBox 6"/>
          <p:cNvSpPr txBox="1"/>
          <p:nvPr/>
        </p:nvSpPr>
        <p:spPr>
          <a:xfrm>
            <a:off x="1079626" y="1198602"/>
            <a:ext cx="9393918" cy="707886"/>
          </a:xfrm>
          <a:prstGeom prst="rect">
            <a:avLst/>
          </a:prstGeom>
          <a:noFill/>
        </p:spPr>
        <p:txBody>
          <a:bodyPr wrap="none" rtlCol="0">
            <a:spAutoFit/>
          </a:bodyPr>
          <a:lstStyle/>
          <a:p>
            <a:r>
              <a:rPr lang="en-US" sz="4000" b="1" u="sng">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2</a:t>
            </a: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Kế hoạch hoạt động tuần tới</a:t>
            </a:r>
          </a:p>
        </p:txBody>
      </p:sp>
      <p:sp>
        <p:nvSpPr>
          <p:cNvPr id="11" name="TextBox 10"/>
          <p:cNvSpPr txBox="1"/>
          <p:nvPr/>
        </p:nvSpPr>
        <p:spPr>
          <a:xfrm>
            <a:off x="746918" y="2057400"/>
            <a:ext cx="14935201" cy="2169825"/>
          </a:xfrm>
          <a:prstGeom prst="rect">
            <a:avLst/>
          </a:prstGeom>
          <a:noFill/>
        </p:spPr>
        <p:txBody>
          <a:bodyPr wrap="square" rtlCol="0">
            <a:spAutoFit/>
          </a:bodyPr>
          <a:lstStyle/>
          <a:p>
            <a:pPr indent="457200" algn="just">
              <a:spcBef>
                <a:spcPts val="600"/>
              </a:spcBef>
              <a:spcAft>
                <a:spcPts val="600"/>
              </a:spcAft>
            </a:pPr>
            <a:r>
              <a:rPr lang="en-US" sz="4000">
                <a:solidFill>
                  <a:srgbClr val="0000FF"/>
                </a:solidFill>
                <a:latin typeface="Times New Roman" pitchFamily="18" charset="0"/>
                <a:cs typeface="Times New Roman" pitchFamily="18" charset="0"/>
              </a:rPr>
              <a:t>- Thi đua lập thành tích chào mừng ngày…………….</a:t>
            </a:r>
          </a:p>
          <a:p>
            <a:pPr indent="457200" algn="just">
              <a:spcBef>
                <a:spcPts val="600"/>
              </a:spcBef>
              <a:spcAft>
                <a:spcPts val="600"/>
              </a:spcAft>
            </a:pPr>
            <a:r>
              <a:rPr lang="en-US" sz="4000">
                <a:solidFill>
                  <a:srgbClr val="0000FF"/>
                </a:solidFill>
                <a:latin typeface="Times New Roman" pitchFamily="18" charset="0"/>
                <a:cs typeface="Times New Roman" pitchFamily="18" charset="0"/>
              </a:rPr>
              <a:t>- Tiếp tục thực hiện tốt nền nếp học tập, đến lớp đúng giờ tham gia thi đua tuần học tốt do đội cờ đỏ tổ chức.</a:t>
            </a:r>
          </a:p>
        </p:txBody>
      </p:sp>
      <p:sp>
        <p:nvSpPr>
          <p:cNvPr id="16" name="TextBox 15"/>
          <p:cNvSpPr txBox="1"/>
          <p:nvPr/>
        </p:nvSpPr>
        <p:spPr>
          <a:xfrm>
            <a:off x="616018" y="5486400"/>
            <a:ext cx="15066101" cy="1323439"/>
          </a:xfrm>
          <a:prstGeom prst="rect">
            <a:avLst/>
          </a:prstGeom>
          <a:noFill/>
        </p:spPr>
        <p:txBody>
          <a:bodyPr wrap="square" rtlCol="0">
            <a:spAutoFit/>
          </a:bodyPr>
          <a:lstStyle/>
          <a:p>
            <a:pPr indent="457200" algn="just">
              <a:spcBef>
                <a:spcPts val="1200"/>
              </a:spcBef>
              <a:spcAft>
                <a:spcPts val="600"/>
              </a:spcAft>
            </a:pPr>
            <a:r>
              <a:rPr lang="en-US" sz="4000">
                <a:solidFill>
                  <a:srgbClr val="0000FF"/>
                </a:solidFill>
                <a:latin typeface="Times New Roman" pitchFamily="18" charset="0"/>
                <a:cs typeface="Times New Roman" pitchFamily="18" charset="0"/>
              </a:rPr>
              <a:t>- Thực hiện tốt việc làm bài tập đầy đủ, chăm chỉ học tập, không nói chuyện riêng trong giờ học. </a:t>
            </a:r>
          </a:p>
        </p:txBody>
      </p:sp>
      <p:sp>
        <p:nvSpPr>
          <p:cNvPr id="17" name="TextBox 16"/>
          <p:cNvSpPr txBox="1"/>
          <p:nvPr/>
        </p:nvSpPr>
        <p:spPr>
          <a:xfrm>
            <a:off x="746918" y="6858000"/>
            <a:ext cx="14935201" cy="1938992"/>
          </a:xfrm>
          <a:prstGeom prst="rect">
            <a:avLst/>
          </a:prstGeom>
          <a:noFill/>
        </p:spPr>
        <p:txBody>
          <a:bodyPr wrap="square" rtlCol="0">
            <a:spAutoFit/>
          </a:bodyPr>
          <a:lstStyle/>
          <a:p>
            <a:pPr indent="396875" algn="just">
              <a:spcBef>
                <a:spcPts val="1200"/>
              </a:spcBef>
              <a:spcAft>
                <a:spcPts val="600"/>
              </a:spcAft>
            </a:pPr>
            <a:r>
              <a:rPr lang="en-US" sz="4000">
                <a:solidFill>
                  <a:srgbClr val="0000FF"/>
                </a:solidFill>
                <a:latin typeface="Times New Roman" pitchFamily="18" charset="0"/>
                <a:cs typeface="Times New Roman" pitchFamily="18" charset="0"/>
              </a:rPr>
              <a:t>- Thực hiện tốt vệ sinh cá nhân, vệ sinh lớp học. Duy trì tốt việc tham gia các phong trào đã đề ra trong tuần: chăm sóc cây xanh, tập thể dục buổi sáng. </a:t>
            </a:r>
          </a:p>
        </p:txBody>
      </p:sp>
      <p:sp>
        <p:nvSpPr>
          <p:cNvPr id="18" name="TextBox 17"/>
          <p:cNvSpPr txBox="1"/>
          <p:nvPr/>
        </p:nvSpPr>
        <p:spPr>
          <a:xfrm>
            <a:off x="789917" y="4139863"/>
            <a:ext cx="14892202" cy="1323439"/>
          </a:xfrm>
          <a:prstGeom prst="rect">
            <a:avLst/>
          </a:prstGeom>
          <a:noFill/>
        </p:spPr>
        <p:txBody>
          <a:bodyPr wrap="square" rtlCol="0">
            <a:spAutoFit/>
          </a:bodyPr>
          <a:lstStyle/>
          <a:p>
            <a:pPr algn="just">
              <a:spcBef>
                <a:spcPts val="1200"/>
              </a:spcBef>
              <a:spcAft>
                <a:spcPts val="600"/>
              </a:spcAft>
            </a:pPr>
            <a:r>
              <a:rPr lang="en-US" sz="4000">
                <a:solidFill>
                  <a:srgbClr val="0000FF"/>
                </a:solidFill>
                <a:latin typeface="Times New Roman" pitchFamily="18" charset="0"/>
                <a:cs typeface="Times New Roman" pitchFamily="18" charset="0"/>
              </a:rPr>
              <a:t>  - Khắc phục những tồn tại trong tuần trước để hoàn thành xuất sắc nhiệm vụ tuần này.</a:t>
            </a:r>
          </a:p>
        </p:txBody>
      </p:sp>
    </p:spTree>
    <p:extLst>
      <p:ext uri="{BB962C8B-B14F-4D97-AF65-F5344CB8AC3E}">
        <p14:creationId xmlns:p14="http://schemas.microsoft.com/office/powerpoint/2010/main" val="517929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1" name="Rectangle 30"/>
          <p:cNvSpPr/>
          <p:nvPr/>
        </p:nvSpPr>
        <p:spPr>
          <a:xfrm>
            <a:off x="2423319" y="1888376"/>
            <a:ext cx="10668000" cy="186204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1500" b="1" spc="50">
                <a:ln w="11430"/>
                <a:solidFill>
                  <a:srgbClr val="FF0000"/>
                </a:solidFill>
                <a:effectLst>
                  <a:outerShdw blurRad="76200" dist="50800" dir="5400000" algn="tl" rotWithShape="0">
                    <a:srgbClr val="000000">
                      <a:alpha val="65000"/>
                    </a:srgbClr>
                  </a:outerShdw>
                </a:effectLst>
                <a:latin typeface="Vni 13 Annabelle" pitchFamily="66" charset="0"/>
              </a:rPr>
              <a:t>Sinh hoaït chuû ñeà</a:t>
            </a:r>
            <a:endParaRPr lang="en-US" sz="11500" b="1" cap="none" spc="50">
              <a:ln w="11430"/>
              <a:solidFill>
                <a:srgbClr val="FF0000"/>
              </a:solidFill>
              <a:effectLst>
                <a:outerShdw blurRad="76200" dist="50800" dir="5400000" algn="tl" rotWithShape="0">
                  <a:srgbClr val="000000">
                    <a:alpha val="65000"/>
                  </a:srgbClr>
                </a:outerShdw>
              </a:effectLst>
              <a:latin typeface="Vni 13 Annabelle" pitchFamily="66" charset="0"/>
            </a:endParaRPr>
          </a:p>
        </p:txBody>
      </p:sp>
      <p:grpSp>
        <p:nvGrpSpPr>
          <p:cNvPr id="8" name="Group 7"/>
          <p:cNvGrpSpPr/>
          <p:nvPr/>
        </p:nvGrpSpPr>
        <p:grpSpPr>
          <a:xfrm>
            <a:off x="4937919" y="14415"/>
            <a:ext cx="6096000" cy="990492"/>
            <a:chOff x="4937919" y="14415"/>
            <a:chExt cx="6096000" cy="990492"/>
          </a:xfrm>
        </p:grpSpPr>
        <p:sp>
          <p:nvSpPr>
            <p:cNvPr id="9" name="Rectangle 8"/>
            <p:cNvSpPr/>
            <p:nvPr/>
          </p:nvSpPr>
          <p:spPr>
            <a:xfrm>
              <a:off x="4937919" y="14415"/>
              <a:ext cx="6096000" cy="523220"/>
            </a:xfrm>
            <a:prstGeom prst="rect">
              <a:avLst/>
            </a:prstGeom>
          </p:spPr>
          <p:txBody>
            <a:bodyPr wrap="square">
              <a:spAutoFit/>
            </a:bodyPr>
            <a:lstStyle/>
            <a:p>
              <a:pPr algn="ctr"/>
              <a:r>
                <a:rPr lang="en-US" sz="2800">
                  <a:solidFill>
                    <a:srgbClr val="0000FF"/>
                  </a:solidFill>
                  <a:latin typeface="Times New Roman" pitchFamily="18" charset="0"/>
                  <a:cs typeface="Times New Roman" pitchFamily="18" charset="0"/>
                </a:rPr>
                <a:t>Thứ……ngày……tháng…..năm 2024</a:t>
              </a:r>
            </a:p>
          </p:txBody>
        </p:sp>
        <p:sp>
          <p:nvSpPr>
            <p:cNvPr id="10" name="TextBox 9"/>
            <p:cNvSpPr txBox="1"/>
            <p:nvPr/>
          </p:nvSpPr>
          <p:spPr>
            <a:xfrm>
              <a:off x="5950066" y="543242"/>
              <a:ext cx="4293034" cy="461665"/>
            </a:xfrm>
            <a:prstGeom prst="rect">
              <a:avLst/>
            </a:prstGeom>
            <a:noFill/>
          </p:spPr>
          <p:txBody>
            <a:bodyPr wrap="none" rtlCol="0">
              <a:spAutoFit/>
            </a:bodyPr>
            <a:lstStyle/>
            <a:p>
              <a:pPr algn="ctr">
                <a:defRPr/>
              </a:pPr>
              <a:r>
                <a:rPr lang="vi-VN" sz="2400" b="1">
                  <a:solidFill>
                    <a:srgbClr val="0000FF"/>
                  </a:solidFill>
                  <a:latin typeface="Times New Roman" pitchFamily="18" charset="0"/>
                  <a:cs typeface="Times New Roman" pitchFamily="18" charset="0"/>
                </a:rPr>
                <a:t>BÀI </a:t>
              </a:r>
              <a:r>
                <a:rPr lang="en-US" sz="2400" b="1">
                  <a:solidFill>
                    <a:srgbClr val="0000FF"/>
                  </a:solidFill>
                  <a:latin typeface="Times New Roman" pitchFamily="18" charset="0"/>
                  <a:cs typeface="Times New Roman" pitchFamily="18" charset="0"/>
                </a:rPr>
                <a:t>13: GHI CHÉP CHI TIÊU</a:t>
              </a:r>
              <a:endParaRPr lang="en-US" sz="2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50424"/>
            <a:ext cx="4428482" cy="5198505"/>
          </a:xfrm>
          <a:prstGeom prst="rect">
            <a:avLst/>
          </a:prstGeom>
        </p:spPr>
      </p:pic>
    </p:spTree>
    <p:extLst>
      <p:ext uri="{BB962C8B-B14F-4D97-AF65-F5344CB8AC3E}">
        <p14:creationId xmlns:p14="http://schemas.microsoft.com/office/powerpoint/2010/main" val="3889476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2110</TotalTime>
  <Words>882</Words>
  <Application>Microsoft Office PowerPoint</Application>
  <PresentationFormat>Custom</PresentationFormat>
  <Paragraphs>63</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 New Roman</vt:lpstr>
      <vt:lpstr>Vni 13 Annabelle</vt:lpstr>
      <vt:lpstr>VNI-Brush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317</cp:revision>
  <dcterms:created xsi:type="dcterms:W3CDTF">2024-04-02T14:45:49Z</dcterms:created>
  <dcterms:modified xsi:type="dcterms:W3CDTF">2025-12-01T03:41:35Z</dcterms:modified>
</cp:coreProperties>
</file>