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18" r:id="rId2"/>
  </p:sldMasterIdLst>
  <p:notesMasterIdLst>
    <p:notesMasterId r:id="rId15"/>
  </p:notesMasterIdLst>
  <p:sldIdLst>
    <p:sldId id="266" r:id="rId3"/>
    <p:sldId id="275" r:id="rId4"/>
    <p:sldId id="328" r:id="rId5"/>
    <p:sldId id="329" r:id="rId6"/>
    <p:sldId id="278" r:id="rId7"/>
    <p:sldId id="286" r:id="rId8"/>
    <p:sldId id="288" r:id="rId9"/>
    <p:sldId id="335" r:id="rId10"/>
    <p:sldId id="337" r:id="rId11"/>
    <p:sldId id="293" r:id="rId12"/>
    <p:sldId id="300" r:id="rId13"/>
    <p:sldId id="303" r:id="rId14"/>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6" autoAdjust="0"/>
  </p:normalViewPr>
  <p:slideViewPr>
    <p:cSldViewPr>
      <p:cViewPr varScale="1">
        <p:scale>
          <a:sx n="73" d="100"/>
          <a:sy n="73" d="100"/>
        </p:scale>
        <p:origin x="1051" y="53"/>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12/1/2025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1</a:t>
            </a:fld>
            <a:endParaRPr lang="en-US"/>
          </a:p>
        </p:txBody>
      </p:sp>
    </p:spTree>
    <p:extLst>
      <p:ext uri="{BB962C8B-B14F-4D97-AF65-F5344CB8AC3E}">
        <p14:creationId xmlns:p14="http://schemas.microsoft.com/office/powerpoint/2010/main" val="3365367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2025/12/1</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2025/12/1</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pic>
        <p:nvPicPr>
          <p:cNvPr id="7" name="Picture 6">
            <a:extLst>
              <a:ext uri="{FF2B5EF4-FFF2-40B4-BE49-F238E27FC236}">
                <a16:creationId xmlns:a16="http://schemas.microsoft.com/office/drawing/2014/main" id="{954FE85B-DD9E-8E34-36CC-02E935B21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12/1/2025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3.wav"/><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2.wav"/><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2.wav"/><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7A18C4-348D-C29E-EA35-7151690B032F}"/>
              </a:ext>
            </a:extLst>
          </p:cNvPr>
          <p:cNvPicPr>
            <a:picLocks noChangeAspect="1"/>
          </p:cNvPicPr>
          <p:nvPr/>
        </p:nvPicPr>
        <p:blipFill>
          <a:blip r:embed="rId3"/>
          <a:stretch>
            <a:fillRect/>
          </a:stretch>
        </p:blipFill>
        <p:spPr>
          <a:xfrm>
            <a:off x="3337719" y="-196786"/>
            <a:ext cx="5257800" cy="2406586"/>
          </a:xfrm>
          <a:prstGeom prst="rect">
            <a:avLst/>
          </a:prstGeom>
        </p:spPr>
      </p:pic>
      <p:pic>
        <p:nvPicPr>
          <p:cNvPr id="11" name="Picture 10">
            <a:extLst>
              <a:ext uri="{FF2B5EF4-FFF2-40B4-BE49-F238E27FC236}">
                <a16:creationId xmlns:a16="http://schemas.microsoft.com/office/drawing/2014/main" id="{43A2F7FC-2D42-FBD0-94CE-A88ACC3200F0}"/>
              </a:ext>
            </a:extLst>
          </p:cNvPr>
          <p:cNvPicPr>
            <a:picLocks noChangeAspect="1"/>
          </p:cNvPicPr>
          <p:nvPr/>
        </p:nvPicPr>
        <p:blipFill>
          <a:blip r:embed="rId4"/>
          <a:stretch>
            <a:fillRect/>
          </a:stretch>
        </p:blipFill>
        <p:spPr>
          <a:xfrm>
            <a:off x="2956719" y="1752600"/>
            <a:ext cx="6553200" cy="3523793"/>
          </a:xfrm>
          <a:prstGeom prst="rect">
            <a:avLst/>
          </a:prstGeom>
        </p:spPr>
      </p:pic>
      <p:pic>
        <p:nvPicPr>
          <p:cNvPr id="13" name="Picture 12">
            <a:extLst>
              <a:ext uri="{FF2B5EF4-FFF2-40B4-BE49-F238E27FC236}">
                <a16:creationId xmlns:a16="http://schemas.microsoft.com/office/drawing/2014/main" id="{2B851A3A-D476-A04F-B57D-752ACE0CAF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919" y="2194034"/>
            <a:ext cx="2057400" cy="1231627"/>
          </a:xfrm>
          <a:prstGeom prst="rect">
            <a:avLst/>
          </a:prstGeom>
        </p:spPr>
      </p:pic>
      <p:sp>
        <p:nvSpPr>
          <p:cNvPr id="2" name="TextBox 1">
            <a:extLst>
              <a:ext uri="{FF2B5EF4-FFF2-40B4-BE49-F238E27FC236}">
                <a16:creationId xmlns:a16="http://schemas.microsoft.com/office/drawing/2014/main" id="{8744E288-CCE1-EBA5-C89B-A75D80ADBB8F}"/>
              </a:ext>
            </a:extLst>
          </p:cNvPr>
          <p:cNvSpPr txBox="1"/>
          <p:nvPr/>
        </p:nvSpPr>
        <p:spPr>
          <a:xfrm>
            <a:off x="2651919" y="5310552"/>
            <a:ext cx="6231833" cy="707886"/>
          </a:xfrm>
          <a:prstGeom prst="rect">
            <a:avLst/>
          </a:prstGeom>
          <a:noFill/>
        </p:spPr>
        <p:txBody>
          <a:bodyPr wrap="square" rtlCol="0">
            <a:spAutoFit/>
          </a:bodyPr>
          <a:lstStyle/>
          <a:p>
            <a:r>
              <a:rPr lang="en-US" sz="4000" b="1" dirty="0" err="1">
                <a:solidFill>
                  <a:srgbClr val="FF0000"/>
                </a:solidFill>
              </a:rPr>
              <a:t>Giáo</a:t>
            </a:r>
            <a:r>
              <a:rPr lang="en-US" sz="4000" b="1" dirty="0">
                <a:solidFill>
                  <a:srgbClr val="FF0000"/>
                </a:solidFill>
              </a:rPr>
              <a:t> </a:t>
            </a:r>
            <a:r>
              <a:rPr lang="en-US" sz="4000" b="1" dirty="0" err="1">
                <a:solidFill>
                  <a:srgbClr val="FF0000"/>
                </a:solidFill>
              </a:rPr>
              <a:t>viên</a:t>
            </a:r>
            <a:r>
              <a:rPr lang="en-US" sz="4000" b="1" dirty="0">
                <a:solidFill>
                  <a:srgbClr val="FF0000"/>
                </a:solidFill>
              </a:rPr>
              <a:t>: Nguyễn Anh Thư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027" y="2472855"/>
            <a:ext cx="11761778" cy="341287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85733"/>
            <a:ext cx="11761778" cy="1472223"/>
          </a:xfrm>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1097" y="139554"/>
                  <a:pt x="120708" y="18210"/>
                  <a:pt x="245375" y="0"/>
                </a:cubicBezTo>
                <a:cubicBezTo>
                  <a:pt x="4923341" y="80697"/>
                  <a:pt x="5998010" y="198676"/>
                  <a:pt x="11516403" y="0"/>
                </a:cubicBezTo>
                <a:cubicBezTo>
                  <a:pt x="11648273" y="-25107"/>
                  <a:pt x="11737098" y="102393"/>
                  <a:pt x="11761778" y="245375"/>
                </a:cubicBezTo>
                <a:cubicBezTo>
                  <a:pt x="11776086" y="660900"/>
                  <a:pt x="11778737" y="826342"/>
                  <a:pt x="11761778" y="1226848"/>
                </a:cubicBezTo>
                <a:cubicBezTo>
                  <a:pt x="11766358" y="1339123"/>
                  <a:pt x="11624247" y="1441200"/>
                  <a:pt x="11516403" y="1472223"/>
                </a:cubicBezTo>
                <a:cubicBezTo>
                  <a:pt x="10254030" y="1545808"/>
                  <a:pt x="4974351" y="1983771"/>
                  <a:pt x="245375" y="1472223"/>
                </a:cubicBezTo>
                <a:cubicBezTo>
                  <a:pt x="116107" y="1471517"/>
                  <a:pt x="-43225" y="1370912"/>
                  <a:pt x="0" y="1226848"/>
                </a:cubicBezTo>
                <a:cubicBezTo>
                  <a:pt x="8228" y="983013"/>
                  <a:pt x="-52531" y="363424"/>
                  <a:pt x="0" y="245375"/>
                </a:cubicBezTo>
                <a:close/>
              </a:path>
              <a:path w="11761778" h="1472223" stroke="0" extrusionOk="0">
                <a:moveTo>
                  <a:pt x="0" y="245375"/>
                </a:moveTo>
                <a:cubicBezTo>
                  <a:pt x="21632" y="123359"/>
                  <a:pt x="116278" y="63"/>
                  <a:pt x="245375" y="0"/>
                </a:cubicBezTo>
                <a:cubicBezTo>
                  <a:pt x="5555850" y="5660"/>
                  <a:pt x="8052415" y="237084"/>
                  <a:pt x="11516403" y="0"/>
                </a:cubicBezTo>
                <a:cubicBezTo>
                  <a:pt x="11619460" y="-10277"/>
                  <a:pt x="11796012" y="95436"/>
                  <a:pt x="11761778" y="245375"/>
                </a:cubicBezTo>
                <a:cubicBezTo>
                  <a:pt x="11793069" y="666341"/>
                  <a:pt x="11774816" y="1050685"/>
                  <a:pt x="11761778" y="1226848"/>
                </a:cubicBezTo>
                <a:cubicBezTo>
                  <a:pt x="11755734" y="1358183"/>
                  <a:pt x="11612924" y="1459652"/>
                  <a:pt x="11516403" y="1472223"/>
                </a:cubicBezTo>
                <a:cubicBezTo>
                  <a:pt x="8955476" y="718882"/>
                  <a:pt x="4136286" y="1885138"/>
                  <a:pt x="245375" y="1472223"/>
                </a:cubicBezTo>
                <a:cubicBezTo>
                  <a:pt x="102617" y="1488622"/>
                  <a:pt x="-5164" y="1353136"/>
                  <a:pt x="0" y="1226848"/>
                </a:cubicBezTo>
                <a:cubicBezTo>
                  <a:pt x="61414" y="1045837"/>
                  <a:pt x="-27442" y="348875"/>
                  <a:pt x="0" y="245375"/>
                </a:cubicBezTo>
                <a:close/>
              </a:path>
              <a:path w="11761778" h="1472223" fill="none" stroke="0" extrusionOk="0">
                <a:moveTo>
                  <a:pt x="0" y="245375"/>
                </a:moveTo>
                <a:cubicBezTo>
                  <a:pt x="2500" y="136895"/>
                  <a:pt x="120944" y="21013"/>
                  <a:pt x="245375" y="0"/>
                </a:cubicBezTo>
                <a:cubicBezTo>
                  <a:pt x="5141185" y="125153"/>
                  <a:pt x="5909043" y="93618"/>
                  <a:pt x="11516403" y="0"/>
                </a:cubicBezTo>
                <a:cubicBezTo>
                  <a:pt x="11643977" y="-24802"/>
                  <a:pt x="11763190" y="102664"/>
                  <a:pt x="11761778" y="245375"/>
                </a:cubicBezTo>
                <a:cubicBezTo>
                  <a:pt x="11756654" y="642777"/>
                  <a:pt x="11787286" y="814044"/>
                  <a:pt x="11761778" y="1226848"/>
                </a:cubicBezTo>
                <a:cubicBezTo>
                  <a:pt x="11750170" y="1358414"/>
                  <a:pt x="11617093" y="1449383"/>
                  <a:pt x="11516403" y="1472223"/>
                </a:cubicBezTo>
                <a:cubicBezTo>
                  <a:pt x="10056239" y="1196840"/>
                  <a:pt x="4301827" y="1717366"/>
                  <a:pt x="245375" y="1472223"/>
                </a:cubicBezTo>
                <a:cubicBezTo>
                  <a:pt x="88017" y="1466744"/>
                  <a:pt x="-32995" y="1364485"/>
                  <a:pt x="0" y="1226848"/>
                </a:cubicBezTo>
                <a:cubicBezTo>
                  <a:pt x="-8771" y="1024583"/>
                  <a:pt x="-47008" y="388025"/>
                  <a:pt x="0" y="245375"/>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0484" y="560700"/>
            <a:ext cx="10673613" cy="1320165"/>
          </a:xfrm>
          <a:prstGeom prst="rect">
            <a:avLst/>
          </a:prstGeom>
          <a:noFill/>
        </p:spPr>
        <p:txBody>
          <a:bodyPr wrap="square" rtlCol="0">
            <a:spAutoFit/>
          </a:bodyPr>
          <a:lstStyle/>
          <a:p>
            <a:pPr defTabSz="912114"/>
            <a:r>
              <a:rPr lang="en-US" sz="3990" b="1" dirty="0">
                <a:solidFill>
                  <a:srgbClr val="FF0066"/>
                </a:solidFill>
              </a:rPr>
              <a:t>5. Sau </a:t>
            </a:r>
            <a:r>
              <a:rPr lang="en-US" sz="3990" b="1" dirty="0" err="1">
                <a:solidFill>
                  <a:srgbClr val="FF0066"/>
                </a:solidFill>
              </a:rPr>
              <a:t>khi</a:t>
            </a:r>
            <a:r>
              <a:rPr lang="en-US" sz="3990" b="1" dirty="0">
                <a:solidFill>
                  <a:srgbClr val="FF0066"/>
                </a:solidFill>
              </a:rPr>
              <a:t> </a:t>
            </a:r>
            <a:r>
              <a:rPr lang="en-US" sz="3990" b="1" dirty="0" err="1">
                <a:solidFill>
                  <a:srgbClr val="FF0066"/>
                </a:solidFill>
              </a:rPr>
              <a:t>đọc</a:t>
            </a:r>
            <a:r>
              <a:rPr lang="en-US" sz="3990" b="1" dirty="0">
                <a:solidFill>
                  <a:srgbClr val="FF0066"/>
                </a:solidFill>
              </a:rPr>
              <a:t> </a:t>
            </a:r>
            <a:r>
              <a:rPr lang="en-US" sz="3990" b="1" dirty="0" err="1">
                <a:solidFill>
                  <a:srgbClr val="FF0066"/>
                </a:solidFill>
              </a:rPr>
              <a:t>lời</a:t>
            </a:r>
            <a:r>
              <a:rPr lang="en-US" sz="3990" b="1" dirty="0">
                <a:solidFill>
                  <a:srgbClr val="FF0066"/>
                </a:solidFill>
              </a:rPr>
              <a:t> </a:t>
            </a:r>
            <a:r>
              <a:rPr lang="en-US" sz="3990" b="1" dirty="0" err="1">
                <a:solidFill>
                  <a:srgbClr val="FF0066"/>
                </a:solidFill>
              </a:rPr>
              <a:t>giới</a:t>
            </a:r>
            <a:r>
              <a:rPr lang="en-US" sz="3990" b="1" dirty="0">
                <a:solidFill>
                  <a:srgbClr val="FF0066"/>
                </a:solidFill>
              </a:rPr>
              <a:t> </a:t>
            </a:r>
            <a:r>
              <a:rPr lang="en-US" sz="3990" b="1" dirty="0" err="1">
                <a:solidFill>
                  <a:srgbClr val="FF0066"/>
                </a:solidFill>
              </a:rPr>
              <a:t>thiệu</a:t>
            </a:r>
            <a:r>
              <a:rPr lang="en-US" sz="3990" b="1" dirty="0">
                <a:solidFill>
                  <a:srgbClr val="FF0066"/>
                </a:solidFill>
              </a:rPr>
              <a:t>, </a:t>
            </a:r>
            <a:r>
              <a:rPr lang="en-US" sz="3990" b="1" dirty="0" err="1">
                <a:solidFill>
                  <a:srgbClr val="FF0066"/>
                </a:solidFill>
              </a:rPr>
              <a:t>em</a:t>
            </a:r>
            <a:r>
              <a:rPr lang="en-US" sz="3990" b="1" dirty="0">
                <a:solidFill>
                  <a:srgbClr val="FF0066"/>
                </a:solidFill>
              </a:rPr>
              <a:t> </a:t>
            </a:r>
            <a:r>
              <a:rPr lang="en-US" sz="3990" b="1" dirty="0" err="1">
                <a:solidFill>
                  <a:srgbClr val="FF0066"/>
                </a:solidFill>
              </a:rPr>
              <a:t>có</a:t>
            </a:r>
            <a:r>
              <a:rPr lang="en-US" sz="3990" b="1" dirty="0">
                <a:solidFill>
                  <a:srgbClr val="FF0066"/>
                </a:solidFill>
              </a:rPr>
              <a:t> </a:t>
            </a:r>
            <a:r>
              <a:rPr lang="en-US" sz="3990" b="1" dirty="0" err="1">
                <a:solidFill>
                  <a:srgbClr val="FF0066"/>
                </a:solidFill>
              </a:rPr>
              <a:t>cảm</a:t>
            </a:r>
            <a:r>
              <a:rPr lang="en-US" sz="3990" b="1" dirty="0">
                <a:solidFill>
                  <a:srgbClr val="FF0066"/>
                </a:solidFill>
              </a:rPr>
              <a:t> </a:t>
            </a:r>
            <a:r>
              <a:rPr lang="en-US" sz="3990" b="1" dirty="0" err="1">
                <a:solidFill>
                  <a:srgbClr val="FF0066"/>
                </a:solidFill>
              </a:rPr>
              <a:t>nghĩ</a:t>
            </a:r>
            <a:r>
              <a:rPr lang="en-US" sz="3990" b="1" dirty="0">
                <a:solidFill>
                  <a:srgbClr val="FF0066"/>
                </a:solidFill>
              </a:rPr>
              <a:t> </a:t>
            </a:r>
            <a:r>
              <a:rPr lang="en-US" sz="3990" b="1" dirty="0" err="1">
                <a:solidFill>
                  <a:srgbClr val="FF0066"/>
                </a:solidFill>
              </a:rPr>
              <a:t>gì</a:t>
            </a:r>
            <a:r>
              <a:rPr lang="en-US" sz="3990" b="1" dirty="0">
                <a:solidFill>
                  <a:srgbClr val="FF0066"/>
                </a:solidFill>
              </a:rPr>
              <a:t> </a:t>
            </a:r>
            <a:r>
              <a:rPr lang="en-US" sz="3990" b="1" dirty="0" err="1">
                <a:solidFill>
                  <a:srgbClr val="FF0066"/>
                </a:solidFill>
              </a:rPr>
              <a:t>về</a:t>
            </a:r>
            <a:r>
              <a:rPr lang="en-US" sz="3990" b="1" dirty="0">
                <a:solidFill>
                  <a:srgbClr val="FF0066"/>
                </a:solidFill>
              </a:rPr>
              <a:t> </a:t>
            </a:r>
            <a:r>
              <a:rPr lang="en-US" sz="3990" b="1" dirty="0" err="1">
                <a:solidFill>
                  <a:srgbClr val="FF0066"/>
                </a:solidFill>
              </a:rPr>
              <a:t>cuốn</a:t>
            </a:r>
            <a:r>
              <a:rPr lang="en-US" sz="3990" b="1" dirty="0">
                <a:solidFill>
                  <a:srgbClr val="FF0066"/>
                </a:solidFill>
              </a:rPr>
              <a:t> </a:t>
            </a:r>
            <a:r>
              <a:rPr lang="en-US" sz="3990" b="1" dirty="0" err="1">
                <a:solidFill>
                  <a:srgbClr val="FF0066"/>
                </a:solidFill>
              </a:rPr>
              <a:t>sách</a:t>
            </a:r>
            <a:r>
              <a:rPr lang="en-US" sz="3990" b="1" dirty="0">
                <a:solidFill>
                  <a:srgbClr val="FF0066"/>
                </a:solidFill>
              </a:rPr>
              <a:t>?</a:t>
            </a:r>
            <a:endParaRPr lang="en-US" sz="3990" b="1" dirty="0">
              <a:solidFill>
                <a:srgbClr val="FF0066"/>
              </a:solidFill>
              <a:latin typeface="Calibri"/>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6636" y="2790082"/>
            <a:ext cx="11408566" cy="2308324"/>
          </a:xfrm>
          <a:prstGeom prst="rect">
            <a:avLst/>
          </a:prstGeom>
          <a:noFill/>
        </p:spPr>
        <p:txBody>
          <a:bodyPr wrap="square" rtlCol="0">
            <a:spAutoFit/>
          </a:bodyPr>
          <a:lstStyle/>
          <a:p>
            <a:pPr algn="just" defTabSz="912114"/>
            <a:r>
              <a:rPr lang="vi-VN" sz="4800" dirty="0">
                <a:solidFill>
                  <a:prstClr val="black"/>
                </a:solidFill>
              </a:rPr>
              <a:t>VD: Dế mèn phiêu lưu ký là một cuốn sách hay, nổi tiếng, cho chúng ta nhiều bài học bổ ích,..</a:t>
            </a:r>
            <a:endParaRPr lang="en-US" sz="2800" dirty="0">
              <a:solidFill>
                <a:prstClr val="black"/>
              </a:solidFill>
              <a:latin typeface="Calibri"/>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 name="TextBox 3">
            <a:extLst>
              <a:ext uri="{FF2B5EF4-FFF2-40B4-BE49-F238E27FC236}">
                <a16:creationId xmlns:a16="http://schemas.microsoft.com/office/drawing/2014/main"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prstClr val="black"/>
                </a:solidFill>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399061" y="1600200"/>
            <a:ext cx="11363717" cy="48592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D48E67E1-430B-7633-A841-B39210D236C5}"/>
              </a:ext>
            </a:extLst>
          </p:cNvPr>
          <p:cNvSpPr txBox="1"/>
          <p:nvPr/>
        </p:nvSpPr>
        <p:spPr>
          <a:xfrm>
            <a:off x="975519" y="1752600"/>
            <a:ext cx="10668000" cy="4524315"/>
          </a:xfrm>
          <a:prstGeom prst="rect">
            <a:avLst/>
          </a:prstGeom>
          <a:noFill/>
        </p:spPr>
        <p:txBody>
          <a:bodyPr wrap="square" rtlCol="0">
            <a:spAutoFit/>
          </a:bodyPr>
          <a:lstStyle/>
          <a:p>
            <a:pPr algn="just" defTabSz="912114"/>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Đọc diễn cảm, nhấn giọng ở những từ ngữ phù hợp: biết nhấn giọng ở một một số từ ngữ hay, giàu hình ảnh, chú ý tới thông tin quan trọng trong bài: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sinh động và ngộ nghĩnh, kiêu căng, ngạo mạn, gây hậu quả tai hại, dần khôn lớn, can đảm, tốt bụng, trượng nghĩa, thế giới đại đồng, rất ấn tượng, hấp dẫn,…) </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và những thông tin quan trọng về cuốn sách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(VD: 100 lần tái bản trong nước, xuất bản ở gần 40 quốc gia, được dịch sang 15 thứ tiếng, tác phẩm văn học Việt Nam được dịch ra nhiều thứ tiếng nhất tính đến nay,…). </a:t>
            </a: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23"/>
          <a:stretch/>
        </p:blipFill>
        <p:spPr bwMode="auto">
          <a:xfrm>
            <a:off x="61119" y="1371600"/>
            <a:ext cx="995676" cy="598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67549" y="4982096"/>
            <a:ext cx="1968297" cy="23181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880519" y="152400"/>
            <a:ext cx="6399919" cy="1229258"/>
          </a:xfrm>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 name="connsiteX0" fmla="*/ 0 w 6399919"/>
              <a:gd name="connsiteY0" fmla="*/ 614629 h 1229258"/>
              <a:gd name="connsiteX1" fmla="*/ 614629 w 6399919"/>
              <a:gd name="connsiteY1" fmla="*/ 0 h 1229258"/>
              <a:gd name="connsiteX2" fmla="*/ 1034027 w 6399919"/>
              <a:gd name="connsiteY2" fmla="*/ 0 h 1229258"/>
              <a:gd name="connsiteX3" fmla="*/ 1556838 w 6399919"/>
              <a:gd name="connsiteY3" fmla="*/ 0 h 1229258"/>
              <a:gd name="connsiteX4" fmla="*/ 1976236 w 6399919"/>
              <a:gd name="connsiteY4" fmla="*/ 0 h 1229258"/>
              <a:gd name="connsiteX5" fmla="*/ 2395634 w 6399919"/>
              <a:gd name="connsiteY5" fmla="*/ 0 h 1229258"/>
              <a:gd name="connsiteX6" fmla="*/ 2815033 w 6399919"/>
              <a:gd name="connsiteY6" fmla="*/ 0 h 1229258"/>
              <a:gd name="connsiteX7" fmla="*/ 3492964 w 6399919"/>
              <a:gd name="connsiteY7" fmla="*/ 0 h 1229258"/>
              <a:gd name="connsiteX8" fmla="*/ 4119188 w 6399919"/>
              <a:gd name="connsiteY8" fmla="*/ 0 h 1229258"/>
              <a:gd name="connsiteX9" fmla="*/ 4693706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210772 w 6399919"/>
              <a:gd name="connsiteY14" fmla="*/ 1229258 h 1229258"/>
              <a:gd name="connsiteX15" fmla="*/ 4584548 w 6399919"/>
              <a:gd name="connsiteY15" fmla="*/ 1229258 h 1229258"/>
              <a:gd name="connsiteX16" fmla="*/ 4061736 w 6399919"/>
              <a:gd name="connsiteY16" fmla="*/ 1229258 h 1229258"/>
              <a:gd name="connsiteX17" fmla="*/ 3435512 w 6399919"/>
              <a:gd name="connsiteY17" fmla="*/ 1229258 h 1229258"/>
              <a:gd name="connsiteX18" fmla="*/ 2809287 w 6399919"/>
              <a:gd name="connsiteY18" fmla="*/ 1229258 h 1229258"/>
              <a:gd name="connsiteX19" fmla="*/ 2286476 w 6399919"/>
              <a:gd name="connsiteY19" fmla="*/ 1229258 h 1229258"/>
              <a:gd name="connsiteX20" fmla="*/ 1867078 w 6399919"/>
              <a:gd name="connsiteY20" fmla="*/ 1229258 h 1229258"/>
              <a:gd name="connsiteX21" fmla="*/ 1292560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64060" y="284458"/>
                  <a:pt x="381957" y="-62736"/>
                  <a:pt x="614629" y="0"/>
                </a:cubicBezTo>
                <a:cubicBezTo>
                  <a:pt x="832909" y="8475"/>
                  <a:pt x="1136679" y="37337"/>
                  <a:pt x="1292560" y="0"/>
                </a:cubicBezTo>
                <a:cubicBezTo>
                  <a:pt x="1456893" y="-83723"/>
                  <a:pt x="1791651" y="-183"/>
                  <a:pt x="1918785" y="0"/>
                </a:cubicBezTo>
                <a:cubicBezTo>
                  <a:pt x="2073429" y="-70683"/>
                  <a:pt x="2238600" y="61247"/>
                  <a:pt x="2441596" y="0"/>
                </a:cubicBezTo>
                <a:cubicBezTo>
                  <a:pt x="2634051" y="-8017"/>
                  <a:pt x="2812226" y="54854"/>
                  <a:pt x="3067820" y="0"/>
                </a:cubicBezTo>
                <a:cubicBezTo>
                  <a:pt x="3282859" y="-39893"/>
                  <a:pt x="3367223" y="23742"/>
                  <a:pt x="3487218" y="0"/>
                </a:cubicBezTo>
                <a:cubicBezTo>
                  <a:pt x="3641695" y="-8540"/>
                  <a:pt x="3847369" y="51606"/>
                  <a:pt x="3958323" y="0"/>
                </a:cubicBezTo>
                <a:cubicBezTo>
                  <a:pt x="4071810" y="-51408"/>
                  <a:pt x="4276188" y="49009"/>
                  <a:pt x="4481134" y="0"/>
                </a:cubicBezTo>
                <a:cubicBezTo>
                  <a:pt x="4680512" y="-15800"/>
                  <a:pt x="4700080" y="12466"/>
                  <a:pt x="4900532" y="0"/>
                </a:cubicBezTo>
                <a:cubicBezTo>
                  <a:pt x="5140631" y="-35092"/>
                  <a:pt x="5596731" y="-30766"/>
                  <a:pt x="5785290" y="0"/>
                </a:cubicBezTo>
                <a:cubicBezTo>
                  <a:pt x="6181162" y="92494"/>
                  <a:pt x="6402230" y="297436"/>
                  <a:pt x="6399919" y="614629"/>
                </a:cubicBezTo>
                <a:lnTo>
                  <a:pt x="6399919" y="614629"/>
                </a:lnTo>
                <a:cubicBezTo>
                  <a:pt x="6443731" y="914464"/>
                  <a:pt x="6120587" y="1189599"/>
                  <a:pt x="5785290" y="1229258"/>
                </a:cubicBezTo>
                <a:cubicBezTo>
                  <a:pt x="5708091" y="1239291"/>
                  <a:pt x="5504088" y="1210333"/>
                  <a:pt x="5365892" y="1229258"/>
                </a:cubicBezTo>
                <a:cubicBezTo>
                  <a:pt x="5208072" y="1268068"/>
                  <a:pt x="4935417" y="1181241"/>
                  <a:pt x="4739667" y="1229258"/>
                </a:cubicBezTo>
                <a:cubicBezTo>
                  <a:pt x="4509320" y="1225017"/>
                  <a:pt x="4407382" y="1233841"/>
                  <a:pt x="4268563" y="1229258"/>
                </a:cubicBezTo>
                <a:cubicBezTo>
                  <a:pt x="4121555" y="1278721"/>
                  <a:pt x="3912793" y="1186267"/>
                  <a:pt x="3642338" y="1229258"/>
                </a:cubicBezTo>
                <a:cubicBezTo>
                  <a:pt x="3337303" y="1247883"/>
                  <a:pt x="3294540" y="1219228"/>
                  <a:pt x="3171234" y="1229258"/>
                </a:cubicBezTo>
                <a:cubicBezTo>
                  <a:pt x="3036923" y="1235569"/>
                  <a:pt x="2886182" y="1182293"/>
                  <a:pt x="2700129" y="1229258"/>
                </a:cubicBezTo>
                <a:cubicBezTo>
                  <a:pt x="2483251" y="1317779"/>
                  <a:pt x="2293186" y="1217911"/>
                  <a:pt x="2073904" y="1229258"/>
                </a:cubicBezTo>
                <a:cubicBezTo>
                  <a:pt x="1822995" y="1266730"/>
                  <a:pt x="1623688" y="1181699"/>
                  <a:pt x="1499387" y="1229258"/>
                </a:cubicBezTo>
                <a:cubicBezTo>
                  <a:pt x="1294206" y="1306516"/>
                  <a:pt x="1049705" y="1209407"/>
                  <a:pt x="614629" y="1229258"/>
                </a:cubicBezTo>
                <a:cubicBezTo>
                  <a:pt x="208342" y="1231713"/>
                  <a:pt x="-93760" y="1079987"/>
                  <a:pt x="0" y="614629"/>
                </a:cubicBezTo>
                <a:close/>
              </a:path>
              <a:path w="6399919" h="1229258" stroke="0" extrusionOk="0">
                <a:moveTo>
                  <a:pt x="0" y="614629"/>
                </a:moveTo>
                <a:cubicBezTo>
                  <a:pt x="7099" y="368771"/>
                  <a:pt x="323782" y="-28117"/>
                  <a:pt x="614629" y="0"/>
                </a:cubicBezTo>
                <a:cubicBezTo>
                  <a:pt x="731012" y="4722"/>
                  <a:pt x="857788" y="-451"/>
                  <a:pt x="1034027" y="0"/>
                </a:cubicBezTo>
                <a:cubicBezTo>
                  <a:pt x="1226667" y="-32594"/>
                  <a:pt x="1340517" y="56550"/>
                  <a:pt x="1556838" y="0"/>
                </a:cubicBezTo>
                <a:cubicBezTo>
                  <a:pt x="1787885" y="-54196"/>
                  <a:pt x="1831897" y="52552"/>
                  <a:pt x="1976236" y="0"/>
                </a:cubicBezTo>
                <a:cubicBezTo>
                  <a:pt x="2136264" y="-40114"/>
                  <a:pt x="2273777" y="29862"/>
                  <a:pt x="2395634" y="0"/>
                </a:cubicBezTo>
                <a:cubicBezTo>
                  <a:pt x="2479572" y="-38752"/>
                  <a:pt x="2657436" y="12832"/>
                  <a:pt x="2815033" y="0"/>
                </a:cubicBezTo>
                <a:cubicBezTo>
                  <a:pt x="2961359" y="-36932"/>
                  <a:pt x="3323090" y="52426"/>
                  <a:pt x="3492964" y="0"/>
                </a:cubicBezTo>
                <a:cubicBezTo>
                  <a:pt x="3669410" y="-549"/>
                  <a:pt x="3853801" y="15307"/>
                  <a:pt x="4119188" y="0"/>
                </a:cubicBezTo>
                <a:cubicBezTo>
                  <a:pt x="4376021" y="-107273"/>
                  <a:pt x="4522170" y="39316"/>
                  <a:pt x="4693706" y="0"/>
                </a:cubicBezTo>
                <a:cubicBezTo>
                  <a:pt x="4920314" y="9297"/>
                  <a:pt x="5375953" y="-76178"/>
                  <a:pt x="5785290" y="0"/>
                </a:cubicBezTo>
                <a:cubicBezTo>
                  <a:pt x="6027373" y="-37182"/>
                  <a:pt x="6375173" y="336355"/>
                  <a:pt x="6399919" y="614629"/>
                </a:cubicBezTo>
                <a:lnTo>
                  <a:pt x="6399919" y="614629"/>
                </a:lnTo>
                <a:cubicBezTo>
                  <a:pt x="6347052" y="881429"/>
                  <a:pt x="6138810" y="1237887"/>
                  <a:pt x="5785290" y="1229258"/>
                </a:cubicBezTo>
                <a:cubicBezTo>
                  <a:pt x="5587302" y="1310099"/>
                  <a:pt x="5473599" y="1190035"/>
                  <a:pt x="5210772" y="1229258"/>
                </a:cubicBezTo>
                <a:cubicBezTo>
                  <a:pt x="4974584" y="1274696"/>
                  <a:pt x="4723696" y="1180539"/>
                  <a:pt x="4584548" y="1229258"/>
                </a:cubicBezTo>
                <a:cubicBezTo>
                  <a:pt x="4434805" y="1266123"/>
                  <a:pt x="4178692" y="1218414"/>
                  <a:pt x="4061736" y="1229258"/>
                </a:cubicBezTo>
                <a:cubicBezTo>
                  <a:pt x="3963524" y="1175571"/>
                  <a:pt x="3625052" y="1240829"/>
                  <a:pt x="3435512" y="1229258"/>
                </a:cubicBezTo>
                <a:cubicBezTo>
                  <a:pt x="3200023" y="1252183"/>
                  <a:pt x="3075924" y="1196335"/>
                  <a:pt x="2809287" y="1229258"/>
                </a:cubicBezTo>
                <a:cubicBezTo>
                  <a:pt x="2531963" y="1267195"/>
                  <a:pt x="2424619" y="1215937"/>
                  <a:pt x="2286476" y="1229258"/>
                </a:cubicBezTo>
                <a:cubicBezTo>
                  <a:pt x="2141293" y="1273590"/>
                  <a:pt x="2061677" y="1225595"/>
                  <a:pt x="1867078" y="1229258"/>
                </a:cubicBezTo>
                <a:cubicBezTo>
                  <a:pt x="1733399" y="1266040"/>
                  <a:pt x="1489444" y="1181083"/>
                  <a:pt x="1292560" y="1229258"/>
                </a:cubicBezTo>
                <a:cubicBezTo>
                  <a:pt x="1081621" y="1280687"/>
                  <a:pt x="807300" y="1224734"/>
                  <a:pt x="614629" y="1229258"/>
                </a:cubicBezTo>
                <a:cubicBezTo>
                  <a:pt x="227798" y="1224221"/>
                  <a:pt x="-75283" y="1008083"/>
                  <a:pt x="0" y="614629"/>
                </a:cubicBezTo>
                <a:close/>
              </a:path>
              <a:path w="6399919" h="1229258" fill="none" stroke="0" extrusionOk="0">
                <a:moveTo>
                  <a:pt x="0" y="614629"/>
                </a:moveTo>
                <a:cubicBezTo>
                  <a:pt x="111809" y="298395"/>
                  <a:pt x="345452" y="-64911"/>
                  <a:pt x="614629" y="0"/>
                </a:cubicBezTo>
                <a:cubicBezTo>
                  <a:pt x="843077" y="-2761"/>
                  <a:pt x="1155492" y="52415"/>
                  <a:pt x="1292560" y="0"/>
                </a:cubicBezTo>
                <a:cubicBezTo>
                  <a:pt x="1443786" y="-66765"/>
                  <a:pt x="1794289" y="38432"/>
                  <a:pt x="1918785" y="0"/>
                </a:cubicBezTo>
                <a:cubicBezTo>
                  <a:pt x="2091307" y="-47332"/>
                  <a:pt x="2248884" y="28407"/>
                  <a:pt x="2441596" y="0"/>
                </a:cubicBezTo>
                <a:cubicBezTo>
                  <a:pt x="2644389" y="-59727"/>
                  <a:pt x="2841721" y="51477"/>
                  <a:pt x="3067820" y="0"/>
                </a:cubicBezTo>
                <a:cubicBezTo>
                  <a:pt x="3303296" y="-45717"/>
                  <a:pt x="3367652" y="16893"/>
                  <a:pt x="3487218" y="0"/>
                </a:cubicBezTo>
                <a:cubicBezTo>
                  <a:pt x="3638761" y="-31910"/>
                  <a:pt x="3861155" y="71397"/>
                  <a:pt x="3958323" y="0"/>
                </a:cubicBezTo>
                <a:cubicBezTo>
                  <a:pt x="4010365" y="-45186"/>
                  <a:pt x="4302563" y="-27306"/>
                  <a:pt x="4481134" y="0"/>
                </a:cubicBezTo>
                <a:cubicBezTo>
                  <a:pt x="4678415" y="-22515"/>
                  <a:pt x="4699336" y="6768"/>
                  <a:pt x="4900532" y="0"/>
                </a:cubicBezTo>
                <a:cubicBezTo>
                  <a:pt x="5080428" y="19184"/>
                  <a:pt x="5616263" y="-4673"/>
                  <a:pt x="5785290" y="0"/>
                </a:cubicBezTo>
                <a:cubicBezTo>
                  <a:pt x="6163657" y="3658"/>
                  <a:pt x="6444709" y="319696"/>
                  <a:pt x="6399919" y="614629"/>
                </a:cubicBezTo>
                <a:lnTo>
                  <a:pt x="6399919" y="614629"/>
                </a:lnTo>
                <a:cubicBezTo>
                  <a:pt x="6395158" y="960190"/>
                  <a:pt x="6080482" y="1198646"/>
                  <a:pt x="5785290" y="1229258"/>
                </a:cubicBezTo>
                <a:cubicBezTo>
                  <a:pt x="5703173" y="1251776"/>
                  <a:pt x="5490377" y="1195465"/>
                  <a:pt x="5365892" y="1229258"/>
                </a:cubicBezTo>
                <a:cubicBezTo>
                  <a:pt x="5161792" y="1274844"/>
                  <a:pt x="4904326" y="1184165"/>
                  <a:pt x="4739667" y="1229258"/>
                </a:cubicBezTo>
                <a:cubicBezTo>
                  <a:pt x="4564503" y="1261739"/>
                  <a:pt x="4400565" y="1214434"/>
                  <a:pt x="4268563" y="1229258"/>
                </a:cubicBezTo>
                <a:cubicBezTo>
                  <a:pt x="4115470" y="1252381"/>
                  <a:pt x="3958349" y="1209089"/>
                  <a:pt x="3642338" y="1229258"/>
                </a:cubicBezTo>
                <a:cubicBezTo>
                  <a:pt x="3337737" y="1242760"/>
                  <a:pt x="3297461" y="1226138"/>
                  <a:pt x="3171234" y="1229258"/>
                </a:cubicBezTo>
                <a:cubicBezTo>
                  <a:pt x="3027421" y="1236898"/>
                  <a:pt x="2908644" y="1166088"/>
                  <a:pt x="2700129" y="1229258"/>
                </a:cubicBezTo>
                <a:cubicBezTo>
                  <a:pt x="2475433" y="1306892"/>
                  <a:pt x="2344796" y="1153450"/>
                  <a:pt x="2073904" y="1229258"/>
                </a:cubicBezTo>
                <a:cubicBezTo>
                  <a:pt x="1848903" y="1283354"/>
                  <a:pt x="1651026" y="1157518"/>
                  <a:pt x="1499387" y="1229258"/>
                </a:cubicBezTo>
                <a:cubicBezTo>
                  <a:pt x="1323466" y="1260023"/>
                  <a:pt x="994559" y="1228374"/>
                  <a:pt x="614629" y="1229258"/>
                </a:cubicBezTo>
                <a:cubicBezTo>
                  <a:pt x="186678" y="1246076"/>
                  <a:pt x="54352" y="1010512"/>
                  <a:pt x="0" y="614629"/>
                </a:cubicBez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sd="2194494525">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74457" y="236912"/>
                          <a:pt x="355072" y="-13642"/>
                          <a:pt x="614629" y="0"/>
                        </a:cubicBezTo>
                        <a:cubicBezTo>
                          <a:pt x="837808" y="-20955"/>
                          <a:pt x="1147799" y="67428"/>
                          <a:pt x="1292560" y="0"/>
                        </a:cubicBezTo>
                        <a:cubicBezTo>
                          <a:pt x="1437321" y="-67428"/>
                          <a:pt x="1790452" y="37047"/>
                          <a:pt x="1918785" y="0"/>
                        </a:cubicBezTo>
                        <a:cubicBezTo>
                          <a:pt x="2047119" y="-37047"/>
                          <a:pt x="2233156" y="26191"/>
                          <a:pt x="2441596" y="0"/>
                        </a:cubicBezTo>
                        <a:cubicBezTo>
                          <a:pt x="2650036" y="-26191"/>
                          <a:pt x="2835097" y="45800"/>
                          <a:pt x="3067820" y="0"/>
                        </a:cubicBezTo>
                        <a:cubicBezTo>
                          <a:pt x="3300543" y="-45800"/>
                          <a:pt x="3356101" y="15451"/>
                          <a:pt x="3487218" y="0"/>
                        </a:cubicBezTo>
                        <a:cubicBezTo>
                          <a:pt x="3618335" y="-15451"/>
                          <a:pt x="3852385" y="45315"/>
                          <a:pt x="3958323" y="0"/>
                        </a:cubicBezTo>
                        <a:cubicBezTo>
                          <a:pt x="4064262" y="-45315"/>
                          <a:pt x="4290802" y="16438"/>
                          <a:pt x="4481134" y="0"/>
                        </a:cubicBezTo>
                        <a:cubicBezTo>
                          <a:pt x="4671466" y="-16438"/>
                          <a:pt x="4693510" y="7763"/>
                          <a:pt x="4900532" y="0"/>
                        </a:cubicBezTo>
                        <a:cubicBezTo>
                          <a:pt x="5107554" y="-7763"/>
                          <a:pt x="5579644" y="8139"/>
                          <a:pt x="5785290" y="0"/>
                        </a:cubicBezTo>
                        <a:cubicBezTo>
                          <a:pt x="6172135" y="78317"/>
                          <a:pt x="6399040" y="287720"/>
                          <a:pt x="6399919" y="614629"/>
                        </a:cubicBezTo>
                        <a:lnTo>
                          <a:pt x="6399919" y="614629"/>
                        </a:lnTo>
                        <a:cubicBezTo>
                          <a:pt x="6397160" y="972765"/>
                          <a:pt x="6169217" y="1197425"/>
                          <a:pt x="5785290" y="1229258"/>
                        </a:cubicBezTo>
                        <a:cubicBezTo>
                          <a:pt x="5672200" y="1248229"/>
                          <a:pt x="5518063" y="1201501"/>
                          <a:pt x="5365892" y="1229258"/>
                        </a:cubicBezTo>
                        <a:cubicBezTo>
                          <a:pt x="5213721" y="1257015"/>
                          <a:pt x="4941125" y="1208864"/>
                          <a:pt x="4739667" y="1229258"/>
                        </a:cubicBezTo>
                        <a:cubicBezTo>
                          <a:pt x="4538209" y="1249652"/>
                          <a:pt x="4418009" y="1208505"/>
                          <a:pt x="4268563" y="1229258"/>
                        </a:cubicBezTo>
                        <a:cubicBezTo>
                          <a:pt x="4119117" y="1250011"/>
                          <a:pt x="3950768" y="1209940"/>
                          <a:pt x="3642338" y="1229258"/>
                        </a:cubicBezTo>
                        <a:cubicBezTo>
                          <a:pt x="3333908" y="1248576"/>
                          <a:pt x="3301146" y="1220248"/>
                          <a:pt x="3171234" y="1229258"/>
                        </a:cubicBezTo>
                        <a:cubicBezTo>
                          <a:pt x="3041322" y="1238268"/>
                          <a:pt x="2904588" y="1186475"/>
                          <a:pt x="2700129" y="1229258"/>
                        </a:cubicBezTo>
                        <a:cubicBezTo>
                          <a:pt x="2495670" y="1272041"/>
                          <a:pt x="2304366" y="1174229"/>
                          <a:pt x="2073904" y="1229258"/>
                        </a:cubicBezTo>
                        <a:cubicBezTo>
                          <a:pt x="1843442" y="1284287"/>
                          <a:pt x="1666655" y="1200608"/>
                          <a:pt x="1499387" y="1229258"/>
                        </a:cubicBezTo>
                        <a:cubicBezTo>
                          <a:pt x="1332119" y="1257908"/>
                          <a:pt x="981539" y="1190028"/>
                          <a:pt x="614629" y="1229258"/>
                        </a:cubicBezTo>
                        <a:cubicBezTo>
                          <a:pt x="249825" y="1207638"/>
                          <a:pt x="-34718" y="1036850"/>
                          <a:pt x="0" y="614629"/>
                        </a:cubicBezTo>
                        <a:close/>
                      </a:path>
                      <a:path w="6399919" h="1229258" stroke="0" extrusionOk="0">
                        <a:moveTo>
                          <a:pt x="0" y="614629"/>
                        </a:moveTo>
                        <a:cubicBezTo>
                          <a:pt x="21003" y="309751"/>
                          <a:pt x="260042" y="-80672"/>
                          <a:pt x="614629" y="0"/>
                        </a:cubicBezTo>
                        <a:cubicBezTo>
                          <a:pt x="736756" y="-7867"/>
                          <a:pt x="840019" y="13700"/>
                          <a:pt x="1034027" y="0"/>
                        </a:cubicBezTo>
                        <a:cubicBezTo>
                          <a:pt x="1228035" y="-13700"/>
                          <a:pt x="1338286" y="54391"/>
                          <a:pt x="1556838" y="0"/>
                        </a:cubicBezTo>
                        <a:cubicBezTo>
                          <a:pt x="1775390" y="-54391"/>
                          <a:pt x="1828931" y="45340"/>
                          <a:pt x="1976236" y="0"/>
                        </a:cubicBezTo>
                        <a:cubicBezTo>
                          <a:pt x="2123541" y="-45340"/>
                          <a:pt x="2281743" y="41565"/>
                          <a:pt x="2395634" y="0"/>
                        </a:cubicBezTo>
                        <a:cubicBezTo>
                          <a:pt x="2509525" y="-41565"/>
                          <a:pt x="2667353" y="3211"/>
                          <a:pt x="2815033" y="0"/>
                        </a:cubicBezTo>
                        <a:cubicBezTo>
                          <a:pt x="2962713" y="-3211"/>
                          <a:pt x="3327895" y="16723"/>
                          <a:pt x="3492964" y="0"/>
                        </a:cubicBezTo>
                        <a:cubicBezTo>
                          <a:pt x="3658033" y="-16723"/>
                          <a:pt x="3868566" y="74531"/>
                          <a:pt x="4119188" y="0"/>
                        </a:cubicBezTo>
                        <a:cubicBezTo>
                          <a:pt x="4369810" y="-74531"/>
                          <a:pt x="4522625" y="58868"/>
                          <a:pt x="4693706" y="0"/>
                        </a:cubicBezTo>
                        <a:cubicBezTo>
                          <a:pt x="4864787" y="-58868"/>
                          <a:pt x="5387117" y="35848"/>
                          <a:pt x="5785290" y="0"/>
                        </a:cubicBezTo>
                        <a:cubicBezTo>
                          <a:pt x="6123191" y="-46196"/>
                          <a:pt x="6338928" y="278618"/>
                          <a:pt x="6399919" y="614629"/>
                        </a:cubicBezTo>
                        <a:lnTo>
                          <a:pt x="6399919" y="614629"/>
                        </a:lnTo>
                        <a:cubicBezTo>
                          <a:pt x="6332397" y="898533"/>
                          <a:pt x="6166939" y="1208288"/>
                          <a:pt x="5785290" y="1229258"/>
                        </a:cubicBezTo>
                        <a:cubicBezTo>
                          <a:pt x="5578579" y="1288114"/>
                          <a:pt x="5471936" y="1171006"/>
                          <a:pt x="5210772" y="1229258"/>
                        </a:cubicBezTo>
                        <a:cubicBezTo>
                          <a:pt x="4949608" y="1287510"/>
                          <a:pt x="4713950" y="1205456"/>
                          <a:pt x="4584548" y="1229258"/>
                        </a:cubicBezTo>
                        <a:cubicBezTo>
                          <a:pt x="4455146" y="1253060"/>
                          <a:pt x="4189071" y="1222030"/>
                          <a:pt x="4061736" y="1229258"/>
                        </a:cubicBezTo>
                        <a:cubicBezTo>
                          <a:pt x="3934401" y="1236486"/>
                          <a:pt x="3679405" y="1200257"/>
                          <a:pt x="3435512" y="1229258"/>
                        </a:cubicBezTo>
                        <a:cubicBezTo>
                          <a:pt x="3191619" y="1258259"/>
                          <a:pt x="3078850" y="1209805"/>
                          <a:pt x="2809287" y="1229258"/>
                        </a:cubicBezTo>
                        <a:cubicBezTo>
                          <a:pt x="2539724" y="1248711"/>
                          <a:pt x="2419276" y="1183710"/>
                          <a:pt x="2286476" y="1229258"/>
                        </a:cubicBezTo>
                        <a:cubicBezTo>
                          <a:pt x="2153676" y="1274806"/>
                          <a:pt x="2041067" y="1223852"/>
                          <a:pt x="1867078" y="1229258"/>
                        </a:cubicBezTo>
                        <a:cubicBezTo>
                          <a:pt x="1693089" y="1234664"/>
                          <a:pt x="1512827" y="1199973"/>
                          <a:pt x="1292560" y="1229258"/>
                        </a:cubicBezTo>
                        <a:cubicBezTo>
                          <a:pt x="1072293" y="1258543"/>
                          <a:pt x="783691" y="1183312"/>
                          <a:pt x="614629" y="1229258"/>
                        </a:cubicBezTo>
                        <a:cubicBezTo>
                          <a:pt x="283824" y="1185805"/>
                          <a:pt x="-30761" y="1007055"/>
                          <a:pt x="0" y="614629"/>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9" name="TextBox 18">
            <a:extLst>
              <a:ext uri="{FF2B5EF4-FFF2-40B4-BE49-F238E27FC236}">
                <a16:creationId xmlns:a16="http://schemas.microsoft.com/office/drawing/2014/main" id="{D3414B95-3640-1788-6EEC-06AC996D60EB}"/>
              </a:ext>
            </a:extLst>
          </p:cNvPr>
          <p:cNvSpPr txBox="1"/>
          <p:nvPr/>
        </p:nvSpPr>
        <p:spPr>
          <a:xfrm>
            <a:off x="3130982" y="362887"/>
            <a:ext cx="10399319" cy="706135"/>
          </a:xfrm>
          <a:prstGeom prst="rect">
            <a:avLst/>
          </a:prstGeom>
          <a:noFill/>
        </p:spPr>
        <p:txBody>
          <a:bodyPr wrap="square" rtlCol="0">
            <a:spAutoFit/>
          </a:bodyPr>
          <a:lstStyle/>
          <a:p>
            <a:pPr defTabSz="912114"/>
            <a:r>
              <a:rPr lang="en-US" sz="3990" b="1" dirty="0" err="1">
                <a:solidFill>
                  <a:srgbClr val="FF0000"/>
                </a:solidFill>
                <a:latin typeface="Calibri"/>
              </a:rPr>
              <a:t>Nêu</a:t>
            </a:r>
            <a:r>
              <a:rPr lang="en-US" sz="3990" b="1" dirty="0">
                <a:solidFill>
                  <a:srgbClr val="FF0000"/>
                </a:solidFill>
                <a:latin typeface="Calibri"/>
              </a:rPr>
              <a:t> </a:t>
            </a:r>
            <a:r>
              <a:rPr lang="en-US" sz="3990" b="1" dirty="0" err="1">
                <a:solidFill>
                  <a:srgbClr val="FF0000"/>
                </a:solidFill>
                <a:latin typeface="Calibri"/>
              </a:rPr>
              <a:t>lại</a:t>
            </a:r>
            <a:r>
              <a:rPr lang="en-US" sz="3990" b="1" dirty="0">
                <a:solidFill>
                  <a:srgbClr val="FF0000"/>
                </a:solidFill>
                <a:latin typeface="Calibri"/>
              </a:rPr>
              <a:t> </a:t>
            </a:r>
            <a:r>
              <a:rPr lang="en-US" sz="3990" b="1" dirty="0" err="1">
                <a:solidFill>
                  <a:srgbClr val="FF0000"/>
                </a:solidFill>
                <a:latin typeface="Calibri"/>
              </a:rPr>
              <a:t>giọng</a:t>
            </a:r>
            <a:r>
              <a:rPr lang="en-US" sz="3990" b="1" dirty="0">
                <a:solidFill>
                  <a:srgbClr val="FF0000"/>
                </a:solidFill>
                <a:latin typeface="Calibri"/>
              </a:rPr>
              <a:t> </a:t>
            </a:r>
            <a:r>
              <a:rPr lang="en-US" sz="3990" b="1" dirty="0" err="1">
                <a:solidFill>
                  <a:srgbClr val="FF0000"/>
                </a:solidFill>
                <a:latin typeface="Calibri"/>
              </a:rPr>
              <a:t>đọc</a:t>
            </a:r>
            <a:r>
              <a:rPr lang="en-US" sz="3990" b="1" dirty="0">
                <a:solidFill>
                  <a:srgbClr val="FF0000"/>
                </a:solidFill>
                <a:latin typeface="Calibri"/>
              </a:rPr>
              <a:t> </a:t>
            </a:r>
            <a:r>
              <a:rPr lang="en-US" sz="3990" b="1" dirty="0" err="1">
                <a:solidFill>
                  <a:srgbClr val="FF0000"/>
                </a:solidFill>
                <a:latin typeface="Calibri"/>
              </a:rPr>
              <a:t>của</a:t>
            </a:r>
            <a:r>
              <a:rPr lang="en-US" sz="3990" b="1" dirty="0">
                <a:solidFill>
                  <a:srgbClr val="FF0000"/>
                </a:solidFill>
                <a:latin typeface="Calibri"/>
              </a:rPr>
              <a:t> </a:t>
            </a:r>
            <a:r>
              <a:rPr lang="en-US" sz="3990" b="1" dirty="0" err="1">
                <a:solidFill>
                  <a:srgbClr val="FF0000"/>
                </a:solidFill>
                <a:latin typeface="Calibri"/>
              </a:rPr>
              <a:t>bài</a:t>
            </a:r>
            <a:endParaRPr lang="en-US" sz="3990" b="1" dirty="0">
              <a:solidFill>
                <a:srgbClr val="FF0000"/>
              </a:solidFill>
              <a:latin typeface="Calibri"/>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B01CA0-193F-A10D-4CED-D894BE75C99F}"/>
              </a:ext>
            </a:extLst>
          </p:cNvPr>
          <p:cNvSpPr/>
          <p:nvPr/>
        </p:nvSpPr>
        <p:spPr>
          <a:xfrm>
            <a:off x="-132529" y="8483"/>
            <a:ext cx="12351687" cy="6841034"/>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 name="Rectangle 1">
            <a:extLst>
              <a:ext uri="{FF2B5EF4-FFF2-40B4-BE49-F238E27FC236}">
                <a16:creationId xmlns:a16="http://schemas.microsoft.com/office/drawing/2014/main" id="{11CE6EF5-0D95-1987-EDFF-1E47E277DCD8}"/>
              </a:ext>
            </a:extLst>
          </p:cNvPr>
          <p:cNvSpPr/>
          <p:nvPr/>
        </p:nvSpPr>
        <p:spPr>
          <a:xfrm>
            <a:off x="1" y="756138"/>
            <a:ext cx="12161838" cy="828941"/>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 name="TextBox 2">
            <a:extLst>
              <a:ext uri="{FF2B5EF4-FFF2-40B4-BE49-F238E27FC236}">
                <a16:creationId xmlns:a16="http://schemas.microsoft.com/office/drawing/2014/main" id="{31D7C7F0-FA41-72A4-796F-6B5EE3C2DB0D}"/>
              </a:ext>
            </a:extLst>
          </p:cNvPr>
          <p:cNvSpPr txBox="1"/>
          <p:nvPr/>
        </p:nvSpPr>
        <p:spPr>
          <a:xfrm>
            <a:off x="1427468" y="756138"/>
            <a:ext cx="9817078" cy="828941"/>
          </a:xfrm>
          <a:prstGeom prst="rect">
            <a:avLst/>
          </a:prstGeom>
          <a:noFill/>
        </p:spPr>
        <p:txBody>
          <a:bodyPr wrap="square" rtlCol="0">
            <a:spAutoFit/>
          </a:bodyPr>
          <a:lstStyle/>
          <a:p>
            <a:pPr defTabSz="912114"/>
            <a:r>
              <a:rPr lang="en-US" sz="4788">
                <a:ln w="190500">
                  <a:solidFill>
                    <a:prstClr val="white"/>
                  </a:solidFill>
                </a:ln>
                <a:solidFill>
                  <a:prstClr val="white"/>
                </a:solidFill>
                <a:latin typeface="Calibri"/>
                <a:ea typeface="LNTH-LuoLuoNotangYuanTi 1" pitchFamily="2" charset="-128"/>
                <a:cs typeface="LNTH-LuoLuoNotangYuanTi 1" pitchFamily="2" charset="-128"/>
              </a:rPr>
              <a:t>Bài tập đọc được chia làm mấy đoạn</a:t>
            </a:r>
          </a:p>
        </p:txBody>
      </p:sp>
      <p:sp>
        <p:nvSpPr>
          <p:cNvPr id="6" name="TextBox 5">
            <a:extLst>
              <a:ext uri="{FF2B5EF4-FFF2-40B4-BE49-F238E27FC236}">
                <a16:creationId xmlns:a16="http://schemas.microsoft.com/office/drawing/2014/main" id="{AF6FB181-710F-2512-3F8E-8743D2E3523A}"/>
              </a:ext>
            </a:extLst>
          </p:cNvPr>
          <p:cNvSpPr txBox="1"/>
          <p:nvPr/>
        </p:nvSpPr>
        <p:spPr>
          <a:xfrm>
            <a:off x="1427469" y="756138"/>
            <a:ext cx="9698340" cy="828941"/>
          </a:xfrm>
          <a:prstGeom prst="rect">
            <a:avLst/>
          </a:prstGeom>
          <a:noFill/>
        </p:spPr>
        <p:txBody>
          <a:bodyPr wrap="square" rtlCol="0">
            <a:spAutoFit/>
          </a:bodyPr>
          <a:lstStyle/>
          <a:p>
            <a:pPr defTabSz="912114"/>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Bài</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tập</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đọc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được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chia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làm</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mấy</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đoạn</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a:t>
            </a:r>
          </a:p>
        </p:txBody>
      </p:sp>
      <p:cxnSp>
        <p:nvCxnSpPr>
          <p:cNvPr id="5" name="Straight Connector 4">
            <a:extLst>
              <a:ext uri="{FF2B5EF4-FFF2-40B4-BE49-F238E27FC236}">
                <a16:creationId xmlns:a16="http://schemas.microsoft.com/office/drawing/2014/main" id="{1DA46248-A55E-D21A-710F-49D0E5C387E9}"/>
              </a:ext>
            </a:extLst>
          </p:cNvPr>
          <p:cNvCxnSpPr/>
          <p:nvPr/>
        </p:nvCxnSpPr>
        <p:spPr>
          <a:xfrm>
            <a:off x="1" y="65146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3FA74F4-5ABD-7349-9E27-273CE7716A95}"/>
              </a:ext>
            </a:extLst>
          </p:cNvPr>
          <p:cNvCxnSpPr/>
          <p:nvPr/>
        </p:nvCxnSpPr>
        <p:spPr>
          <a:xfrm>
            <a:off x="-57320" y="171562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Arrow: Chevron 8">
            <a:extLst>
              <a:ext uri="{FF2B5EF4-FFF2-40B4-BE49-F238E27FC236}">
                <a16:creationId xmlns:a16="http://schemas.microsoft.com/office/drawing/2014/main" id="{C19720CB-3FCD-1D25-A60B-30A471A11DFF}"/>
              </a:ext>
            </a:extLst>
          </p:cNvPr>
          <p:cNvSpPr/>
          <p:nvPr/>
        </p:nvSpPr>
        <p:spPr>
          <a:xfrm rot="10800000" flipH="1">
            <a:off x="10262226" y="549286"/>
            <a:ext cx="1271012" cy="1241098"/>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sp>
        <p:nvSpPr>
          <p:cNvPr id="10" name="Arrow: Chevron 9">
            <a:extLst>
              <a:ext uri="{FF2B5EF4-FFF2-40B4-BE49-F238E27FC236}">
                <a16:creationId xmlns:a16="http://schemas.microsoft.com/office/drawing/2014/main" id="{AFFDF6B8-B890-D251-21EB-1FE24AD72A1D}"/>
              </a:ext>
            </a:extLst>
          </p:cNvPr>
          <p:cNvSpPr/>
          <p:nvPr/>
        </p:nvSpPr>
        <p:spPr>
          <a:xfrm rot="10800000" flipH="1">
            <a:off x="10872937" y="549286"/>
            <a:ext cx="1271012" cy="1241098"/>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grpSp>
        <p:nvGrpSpPr>
          <p:cNvPr id="26" name="Group 25">
            <a:extLst>
              <a:ext uri="{FF2B5EF4-FFF2-40B4-BE49-F238E27FC236}">
                <a16:creationId xmlns:a16="http://schemas.microsoft.com/office/drawing/2014/main" id="{24BA5B5A-D8DE-5185-B06A-B12ACC170ABA}"/>
              </a:ext>
            </a:extLst>
          </p:cNvPr>
          <p:cNvGrpSpPr/>
          <p:nvPr/>
        </p:nvGrpSpPr>
        <p:grpSpPr>
          <a:xfrm>
            <a:off x="3224200" y="1742524"/>
            <a:ext cx="8855649" cy="961035"/>
            <a:chOff x="3371850" y="2328463"/>
            <a:chExt cx="8877612" cy="963418"/>
          </a:xfrm>
        </p:grpSpPr>
        <p:sp>
          <p:nvSpPr>
            <p:cNvPr id="13" name="Rectangle: Rounded Corners 12">
              <a:extLst>
                <a:ext uri="{FF2B5EF4-FFF2-40B4-BE49-F238E27FC236}">
                  <a16:creationId xmlns:a16="http://schemas.microsoft.com/office/drawing/2014/main" id="{EFCE095F-5D40-50DE-E89B-10E46F0EC07F}"/>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7" name="TextBox 16">
              <a:extLst>
                <a:ext uri="{FF2B5EF4-FFF2-40B4-BE49-F238E27FC236}">
                  <a16:creationId xmlns:a16="http://schemas.microsoft.com/office/drawing/2014/main" id="{437CAB66-56F5-B4B9-B8B4-CCA14D7BF47B}"/>
                </a:ext>
              </a:extLst>
            </p:cNvPr>
            <p:cNvSpPr txBox="1"/>
            <p:nvPr/>
          </p:nvSpPr>
          <p:spPr>
            <a:xfrm>
              <a:off x="3611262" y="2510403"/>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1: </a:t>
              </a:r>
              <a:r>
                <a:rPr lang="en-US" sz="3990" dirty="0" err="1">
                  <a:solidFill>
                    <a:prstClr val="black"/>
                  </a:solidFill>
                  <a:latin typeface="Calibri"/>
                </a:rPr>
                <a:t>Từ</a:t>
              </a:r>
              <a:r>
                <a:rPr lang="en-US" sz="3990" dirty="0">
                  <a:solidFill>
                    <a:prstClr val="black"/>
                  </a:solidFill>
                  <a:latin typeface="Calibri"/>
                </a:rPr>
                <a:t> </a:t>
              </a:r>
              <a:r>
                <a:rPr lang="en-US" sz="3990" dirty="0" err="1">
                  <a:solidFill>
                    <a:prstClr val="black"/>
                  </a:solidFill>
                  <a:latin typeface="Calibri"/>
                </a:rPr>
                <a:t>đầu</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anh</a:t>
              </a:r>
              <a:r>
                <a:rPr lang="en-US" sz="3990" dirty="0">
                  <a:solidFill>
                    <a:prstClr val="black"/>
                  </a:solidFill>
                  <a:latin typeface="Calibri"/>
                </a:rPr>
                <a:t> </a:t>
              </a:r>
              <a:r>
                <a:rPr lang="en-US" sz="3990" dirty="0" err="1">
                  <a:solidFill>
                    <a:prstClr val="black"/>
                  </a:solidFill>
                  <a:latin typeface="Calibri"/>
                </a:rPr>
                <a:t>em</a:t>
              </a:r>
              <a:r>
                <a:rPr lang="en-US" sz="3990" dirty="0">
                  <a:solidFill>
                    <a:prstClr val="black"/>
                  </a:solidFill>
                  <a:latin typeface="Calibri"/>
                </a:rPr>
                <a:t>.”</a:t>
              </a:r>
            </a:p>
          </p:txBody>
        </p:sp>
      </p:grpSp>
      <p:grpSp>
        <p:nvGrpSpPr>
          <p:cNvPr id="27" name="Group 26">
            <a:extLst>
              <a:ext uri="{FF2B5EF4-FFF2-40B4-BE49-F238E27FC236}">
                <a16:creationId xmlns:a16="http://schemas.microsoft.com/office/drawing/2014/main" id="{E387BA59-64B9-FD1E-309A-02BABD1968A2}"/>
              </a:ext>
            </a:extLst>
          </p:cNvPr>
          <p:cNvGrpSpPr/>
          <p:nvPr/>
        </p:nvGrpSpPr>
        <p:grpSpPr>
          <a:xfrm>
            <a:off x="3306189" y="3200400"/>
            <a:ext cx="8855649" cy="961035"/>
            <a:chOff x="3371850" y="3848047"/>
            <a:chExt cx="8877612" cy="963418"/>
          </a:xfrm>
        </p:grpSpPr>
        <p:sp>
          <p:nvSpPr>
            <p:cNvPr id="18" name="Rectangle: Rounded Corners 17">
              <a:extLst>
                <a:ext uri="{FF2B5EF4-FFF2-40B4-BE49-F238E27FC236}">
                  <a16:creationId xmlns:a16="http://schemas.microsoft.com/office/drawing/2014/main" id="{EBB02AA0-8680-2E34-544A-E5193A2D8D4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9" name="TextBox 18">
              <a:extLst>
                <a:ext uri="{FF2B5EF4-FFF2-40B4-BE49-F238E27FC236}">
                  <a16:creationId xmlns:a16="http://schemas.microsoft.com/office/drawing/2014/main" id="{21D41848-0ED7-856C-F22D-DAE1B80014AF}"/>
                </a:ext>
              </a:extLst>
            </p:cNvPr>
            <p:cNvSpPr txBox="1"/>
            <p:nvPr/>
          </p:nvSpPr>
          <p:spPr>
            <a:xfrm>
              <a:off x="3611262" y="4049537"/>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2: </a:t>
              </a:r>
              <a:r>
                <a:rPr lang="en-US" sz="3990" dirty="0" err="1">
                  <a:solidFill>
                    <a:prstClr val="black"/>
                  </a:solidFill>
                  <a:latin typeface="Calibri"/>
                </a:rPr>
                <a:t>Tiếp</a:t>
              </a:r>
              <a:r>
                <a:rPr lang="en-US" sz="3990" dirty="0">
                  <a:solidFill>
                    <a:prstClr val="black"/>
                  </a:solidFill>
                  <a:latin typeface="Calibri"/>
                </a:rPr>
                <a:t> </a:t>
              </a:r>
              <a:r>
                <a:rPr lang="en-US" sz="3990" dirty="0" err="1">
                  <a:solidFill>
                    <a:prstClr val="black"/>
                  </a:solidFill>
                  <a:latin typeface="Calibri"/>
                </a:rPr>
                <a:t>theo</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hết</a:t>
              </a:r>
              <a:endParaRPr lang="en-US" sz="3990" dirty="0">
                <a:solidFill>
                  <a:prstClr val="black"/>
                </a:solidFill>
                <a:latin typeface="Calibri"/>
              </a:endParaRPr>
            </a:p>
          </p:txBody>
        </p:sp>
      </p:grpSp>
    </p:spTree>
    <p:extLst>
      <p:ext uri="{BB962C8B-B14F-4D97-AF65-F5344CB8AC3E}">
        <p14:creationId xmlns:p14="http://schemas.microsoft.com/office/powerpoint/2010/main" val="384095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1+#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1586" y="2484349"/>
            <a:ext cx="3503768"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0564" y="2403049"/>
            <a:ext cx="3503767" cy="921046"/>
          </a:xfrm>
          <a:prstGeom prst="rect">
            <a:avLst/>
          </a:prstGeom>
          <a:noFill/>
        </p:spPr>
        <p:txBody>
          <a:bodyPr wrap="square" rtlCol="0">
            <a:spAutoFit/>
          </a:bodyPr>
          <a:lstStyle/>
          <a:p>
            <a:pPr defTabSz="912114"/>
            <a:r>
              <a:rPr lang="en-US" sz="5387" b="1" dirty="0" err="1">
                <a:solidFill>
                  <a:prstClr val="black"/>
                </a:solidFill>
                <a:latin typeface="Calibri"/>
              </a:rPr>
              <a:t>phiêu</a:t>
            </a:r>
            <a:r>
              <a:rPr lang="en-US" sz="5387" b="1" dirty="0">
                <a:solidFill>
                  <a:prstClr val="black"/>
                </a:solidFill>
                <a:latin typeface="Calibri"/>
              </a:rPr>
              <a:t> </a:t>
            </a:r>
            <a:r>
              <a:rPr lang="en-US" sz="5387" b="1" dirty="0" err="1">
                <a:solidFill>
                  <a:prstClr val="black"/>
                </a:solidFill>
                <a:latin typeface="Calibri"/>
              </a:rPr>
              <a:t>lưu</a:t>
            </a:r>
            <a:endParaRPr lang="en-US" sz="5387" b="1" dirty="0">
              <a:solidFill>
                <a:prstClr val="black"/>
              </a:solidFill>
              <a:latin typeface="Calibri"/>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6461919" y="2514600"/>
            <a:ext cx="4419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6842919" y="2438400"/>
            <a:ext cx="4114800" cy="921342"/>
          </a:xfrm>
          <a:prstGeom prst="rect">
            <a:avLst/>
          </a:prstGeom>
          <a:noFill/>
        </p:spPr>
        <p:txBody>
          <a:bodyPr wrap="square" rtlCol="0">
            <a:spAutoFit/>
          </a:bodyPr>
          <a:lstStyle/>
          <a:p>
            <a:pPr defTabSz="912114"/>
            <a:r>
              <a:rPr lang="en-US" sz="5387" b="1" dirty="0" err="1">
                <a:solidFill>
                  <a:prstClr val="black"/>
                </a:solidFill>
                <a:latin typeface="Calibri"/>
              </a:rPr>
              <a:t>trượng</a:t>
            </a:r>
            <a:r>
              <a:rPr lang="en-US" sz="5387" b="1" dirty="0">
                <a:solidFill>
                  <a:prstClr val="black"/>
                </a:solidFill>
                <a:latin typeface="Calibri"/>
              </a:rPr>
              <a:t> </a:t>
            </a:r>
            <a:r>
              <a:rPr lang="en-US" sz="5387" b="1" dirty="0" err="1">
                <a:solidFill>
                  <a:prstClr val="black"/>
                </a:solidFill>
                <a:latin typeface="Calibri"/>
              </a:rPr>
              <a:t>nghĩa</a:t>
            </a:r>
            <a:endParaRPr lang="en-US" sz="5387" b="1" dirty="0">
              <a:solidFill>
                <a:prstClr val="black"/>
              </a:solidFill>
              <a:latin typeface="Calibri"/>
            </a:endParaRPr>
          </a:p>
        </p:txBody>
      </p:sp>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5"/>
          <a:stretch>
            <a:fillRect/>
          </a:stretch>
        </p:blipFill>
        <p:spPr>
          <a:xfrm>
            <a:off x="1579237" y="-90812"/>
            <a:ext cx="9789488" cy="1897400"/>
          </a:xfrm>
          <a:prstGeom prst="rect">
            <a:avLst/>
          </a:prstGeom>
        </p:spPr>
      </p:pic>
      <p:sp>
        <p:nvSpPr>
          <p:cNvPr id="5" name="Rectangle: Rounded Corners 4">
            <a:extLst>
              <a:ext uri="{FF2B5EF4-FFF2-40B4-BE49-F238E27FC236}">
                <a16:creationId xmlns:a16="http://schemas.microsoft.com/office/drawing/2014/main" id="{197CC1FA-1C76-7C2F-6F40-9C5155E9D477}"/>
              </a:ext>
            </a:extLst>
          </p:cNvPr>
          <p:cNvSpPr/>
          <p:nvPr/>
        </p:nvSpPr>
        <p:spPr>
          <a:xfrm>
            <a:off x="18899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0ED2E214-83F3-5748-6398-D59326D95CDA}"/>
              </a:ext>
            </a:extLst>
          </p:cNvPr>
          <p:cNvSpPr txBox="1"/>
          <p:nvPr/>
        </p:nvSpPr>
        <p:spPr>
          <a:xfrm>
            <a:off x="2270919" y="3733800"/>
            <a:ext cx="3581400" cy="921342"/>
          </a:xfrm>
          <a:prstGeom prst="rect">
            <a:avLst/>
          </a:prstGeom>
          <a:noFill/>
        </p:spPr>
        <p:txBody>
          <a:bodyPr wrap="square" rtlCol="0">
            <a:spAutoFit/>
          </a:bodyPr>
          <a:lstStyle/>
          <a:p>
            <a:pPr defTabSz="912114"/>
            <a:r>
              <a:rPr lang="en-US" sz="5387" b="1" dirty="0" err="1">
                <a:solidFill>
                  <a:prstClr val="black"/>
                </a:solidFill>
                <a:latin typeface="Calibri"/>
              </a:rPr>
              <a:t>trải</a:t>
            </a:r>
            <a:r>
              <a:rPr lang="en-US" sz="5387" b="1" dirty="0">
                <a:solidFill>
                  <a:prstClr val="black"/>
                </a:solidFill>
                <a:latin typeface="Calibri"/>
              </a:rPr>
              <a:t> </a:t>
            </a:r>
            <a:r>
              <a:rPr lang="en-US" sz="5387" b="1" dirty="0" err="1">
                <a:solidFill>
                  <a:prstClr val="black"/>
                </a:solidFill>
                <a:latin typeface="Calibri"/>
              </a:rPr>
              <a:t>nghiệm</a:t>
            </a:r>
            <a:endParaRPr lang="en-US" sz="5387" b="1" dirty="0">
              <a:solidFill>
                <a:prstClr val="black"/>
              </a:solidFill>
              <a:latin typeface="Calibri"/>
            </a:endParaRPr>
          </a:p>
        </p:txBody>
      </p:sp>
      <p:sp>
        <p:nvSpPr>
          <p:cNvPr id="8" name="Rectangle: Rounded Corners 7">
            <a:extLst>
              <a:ext uri="{FF2B5EF4-FFF2-40B4-BE49-F238E27FC236}">
                <a16:creationId xmlns:a16="http://schemas.microsoft.com/office/drawing/2014/main" id="{B4A3B3F4-1801-F368-1BD0-457A53B30642}"/>
              </a:ext>
            </a:extLst>
          </p:cNvPr>
          <p:cNvSpPr/>
          <p:nvPr/>
        </p:nvSpPr>
        <p:spPr>
          <a:xfrm>
            <a:off x="69191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9" name="TextBox 8">
            <a:extLst>
              <a:ext uri="{FF2B5EF4-FFF2-40B4-BE49-F238E27FC236}">
                <a16:creationId xmlns:a16="http://schemas.microsoft.com/office/drawing/2014/main" id="{7BEA8052-2C8B-4F1B-ED15-E189A667A0D5}"/>
              </a:ext>
            </a:extLst>
          </p:cNvPr>
          <p:cNvSpPr txBox="1"/>
          <p:nvPr/>
        </p:nvSpPr>
        <p:spPr>
          <a:xfrm>
            <a:off x="7300119" y="3733800"/>
            <a:ext cx="3581400" cy="921342"/>
          </a:xfrm>
          <a:prstGeom prst="rect">
            <a:avLst/>
          </a:prstGeom>
          <a:noFill/>
        </p:spPr>
        <p:txBody>
          <a:bodyPr wrap="square" rtlCol="0">
            <a:spAutoFit/>
          </a:bodyPr>
          <a:lstStyle/>
          <a:p>
            <a:pPr algn="ctr" defTabSz="912114"/>
            <a:r>
              <a:rPr lang="en-US" sz="5387" b="1" dirty="0" err="1">
                <a:solidFill>
                  <a:prstClr val="black"/>
                </a:solidFill>
                <a:latin typeface="Calibri"/>
              </a:rPr>
              <a:t>truyền</a:t>
            </a:r>
            <a:r>
              <a:rPr lang="en-US" sz="5387" b="1" dirty="0">
                <a:solidFill>
                  <a:prstClr val="black"/>
                </a:solidFill>
                <a:latin typeface="Calibri"/>
              </a:rPr>
              <a:t> </a:t>
            </a:r>
            <a:r>
              <a:rPr lang="en-US" sz="5387" b="1" dirty="0" err="1">
                <a:solidFill>
                  <a:prstClr val="black"/>
                </a:solidFill>
                <a:latin typeface="Calibri"/>
              </a:rPr>
              <a:t>tải</a:t>
            </a:r>
            <a:endParaRPr lang="en-US" sz="5387" b="1" dirty="0">
              <a:solidFill>
                <a:prstClr val="black"/>
              </a:solidFill>
              <a:latin typeface="Calibri"/>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decel="4200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 presetClass="entr" presetSubtype="1" decel="42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394991" y="2307928"/>
            <a:ext cx="3478032" cy="839746"/>
            <a:chOff x="1284060" y="2055619"/>
            <a:chExt cx="3620044" cy="841829"/>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391647" y="2121713"/>
              <a:ext cx="3512457" cy="709642"/>
            </a:xfrm>
            <a:prstGeom prst="rect">
              <a:avLst/>
            </a:prstGeom>
            <a:noFill/>
          </p:spPr>
          <p:txBody>
            <a:bodyPr wrap="square" rtlCol="0">
              <a:spAutoFit/>
            </a:bodyPr>
            <a:lstStyle/>
            <a:p>
              <a:pPr defTabSz="912114">
                <a:defRPr/>
              </a:pPr>
              <a:r>
                <a:rPr lang="en-US" sz="4000" b="1" dirty="0" err="1">
                  <a:solidFill>
                    <a:prstClr val="black"/>
                  </a:solidFill>
                  <a:latin typeface="Calibri"/>
                </a:rPr>
                <a:t>trượng</a:t>
              </a:r>
              <a:r>
                <a:rPr lang="en-US" sz="4000" b="1" dirty="0">
                  <a:solidFill>
                    <a:prstClr val="black"/>
                  </a:solidFill>
                  <a:latin typeface="Calibri"/>
                </a:rPr>
                <a:t> </a:t>
              </a:r>
              <a:r>
                <a:rPr lang="en-US" sz="4000" b="1" dirty="0" err="1">
                  <a:solidFill>
                    <a:prstClr val="black"/>
                  </a:solidFill>
                  <a:latin typeface="Calibri"/>
                </a:rPr>
                <a:t>nghĩa</a:t>
              </a:r>
              <a:endParaRPr lang="en-US" sz="40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4328318" y="2320251"/>
            <a:ext cx="7086600" cy="1077218"/>
          </a:xfrm>
          <a:prstGeom prst="rect">
            <a:avLst/>
          </a:prstGeom>
          <a:noFill/>
        </p:spPr>
        <p:txBody>
          <a:bodyPr wrap="square" rtlCol="0">
            <a:spAutoFit/>
          </a:bodyPr>
          <a:lstStyle/>
          <a:p>
            <a:pPr algn="ctr" defTabSz="912114">
              <a:defRPr/>
            </a:pPr>
            <a:r>
              <a:rPr lang="vi-VN" sz="3200" b="1" dirty="0">
                <a:solidFill>
                  <a:srgbClr val="0070C0"/>
                </a:solidFill>
              </a:rPr>
              <a:t>trọng điều phải, dựa vào lẽ phải để hành động.</a:t>
            </a:r>
            <a:endParaRPr lang="en-US" sz="3200" b="1" dirty="0">
              <a:solidFill>
                <a:srgbClr val="0070C0"/>
              </a:solidFill>
              <a:latin typeface="Calibri"/>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grpSp>
        <p:nvGrpSpPr>
          <p:cNvPr id="3" name="Group 2">
            <a:extLst>
              <a:ext uri="{FF2B5EF4-FFF2-40B4-BE49-F238E27FC236}">
                <a16:creationId xmlns:a16="http://schemas.microsoft.com/office/drawing/2014/main" id="{BAA2A5FA-2D6F-91F8-5DE0-80DE82468649}"/>
              </a:ext>
            </a:extLst>
          </p:cNvPr>
          <p:cNvGrpSpPr/>
          <p:nvPr/>
        </p:nvGrpSpPr>
        <p:grpSpPr>
          <a:xfrm>
            <a:off x="306266" y="4595816"/>
            <a:ext cx="2955253" cy="1323439"/>
            <a:chOff x="1284060" y="2016948"/>
            <a:chExt cx="3943087" cy="1605480"/>
          </a:xfrm>
        </p:grpSpPr>
        <p:sp>
          <p:nvSpPr>
            <p:cNvPr id="5" name="Rectangle: Rounded Corners 4">
              <a:extLst>
                <a:ext uri="{FF2B5EF4-FFF2-40B4-BE49-F238E27FC236}">
                  <a16:creationId xmlns:a16="http://schemas.microsoft.com/office/drawing/2014/main" id="{EED54F82-5340-58DC-D824-025227E797D7}"/>
                </a:ext>
              </a:extLst>
            </p:cNvPr>
            <p:cNvSpPr/>
            <p:nvPr/>
          </p:nvSpPr>
          <p:spPr>
            <a:xfrm>
              <a:off x="1284060" y="2055620"/>
              <a:ext cx="3943087" cy="841830"/>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A203B80-4A2D-2FC4-B0FE-DC3109141303}"/>
                </a:ext>
              </a:extLst>
            </p:cNvPr>
            <p:cNvSpPr txBox="1"/>
            <p:nvPr/>
          </p:nvSpPr>
          <p:spPr>
            <a:xfrm>
              <a:off x="1402443" y="2016948"/>
              <a:ext cx="3652452" cy="1605480"/>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giới</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a:ea typeface="+mn-ea"/>
                  <a:cs typeface="+mn-cs"/>
                </a:rPr>
                <a:t>đại</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đồng</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57B9573B-85CB-8E82-1AC4-96CC98C027F9}"/>
              </a:ext>
            </a:extLst>
          </p:cNvPr>
          <p:cNvSpPr txBox="1"/>
          <p:nvPr/>
        </p:nvSpPr>
        <p:spPr>
          <a:xfrm>
            <a:off x="3660695" y="4021919"/>
            <a:ext cx="7924800" cy="2554545"/>
          </a:xfrm>
          <a:prstGeom prst="rect">
            <a:avLst/>
          </a:prstGeom>
          <a:noFill/>
        </p:spPr>
        <p:txBody>
          <a:bodyPr wrap="square" rtlCol="0">
            <a:spAutoFit/>
          </a:bodyPr>
          <a:lstStyle/>
          <a:p>
            <a:pPr lvl="0" algn="just" defTabSz="912114">
              <a:defRPr/>
            </a:pPr>
            <a:r>
              <a:rPr lang="vi-VN" sz="32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029" y="2438400"/>
            <a:ext cx="11761778" cy="422650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033" y="149683"/>
            <a:ext cx="11761778" cy="1907717"/>
          </a:xfrm>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1426" y="184998"/>
                  <a:pt x="127790" y="32734"/>
                  <a:pt x="245375" y="0"/>
                </a:cubicBezTo>
                <a:cubicBezTo>
                  <a:pt x="3679625" y="113602"/>
                  <a:pt x="6845538" y="757829"/>
                  <a:pt x="11516402" y="0"/>
                </a:cubicBezTo>
                <a:cubicBezTo>
                  <a:pt x="11646827" y="-37820"/>
                  <a:pt x="11744821" y="137004"/>
                  <a:pt x="11761778" y="317959"/>
                </a:cubicBezTo>
                <a:cubicBezTo>
                  <a:pt x="11874568" y="798068"/>
                  <a:pt x="11745323" y="1179424"/>
                  <a:pt x="11761778" y="1589757"/>
                </a:cubicBezTo>
                <a:cubicBezTo>
                  <a:pt x="11771597" y="1709364"/>
                  <a:pt x="11623205" y="1870145"/>
                  <a:pt x="11516402" y="1907717"/>
                </a:cubicBezTo>
                <a:cubicBezTo>
                  <a:pt x="10311962" y="2002097"/>
                  <a:pt x="4975339" y="2432657"/>
                  <a:pt x="245375" y="1907717"/>
                </a:cubicBezTo>
                <a:cubicBezTo>
                  <a:pt x="177868" y="1899224"/>
                  <a:pt x="-52097" y="1776977"/>
                  <a:pt x="0" y="1589757"/>
                </a:cubicBezTo>
                <a:cubicBezTo>
                  <a:pt x="14876" y="963766"/>
                  <a:pt x="-93555" y="798484"/>
                  <a:pt x="0" y="317959"/>
                </a:cubicBezTo>
                <a:close/>
              </a:path>
              <a:path w="11761778" h="1907717" stroke="0" extrusionOk="0">
                <a:moveTo>
                  <a:pt x="0" y="317959"/>
                </a:moveTo>
                <a:cubicBezTo>
                  <a:pt x="11162" y="162019"/>
                  <a:pt x="107638" y="-35103"/>
                  <a:pt x="245375" y="0"/>
                </a:cubicBezTo>
                <a:cubicBezTo>
                  <a:pt x="5546032" y="-832926"/>
                  <a:pt x="8612310" y="165745"/>
                  <a:pt x="11516402" y="0"/>
                </a:cubicBezTo>
                <a:cubicBezTo>
                  <a:pt x="11607782" y="-9057"/>
                  <a:pt x="11808855" y="130318"/>
                  <a:pt x="11761778" y="317959"/>
                </a:cubicBezTo>
                <a:cubicBezTo>
                  <a:pt x="11792506" y="784455"/>
                  <a:pt x="11871516" y="1254371"/>
                  <a:pt x="11761778" y="1589757"/>
                </a:cubicBezTo>
                <a:cubicBezTo>
                  <a:pt x="11768820" y="1735335"/>
                  <a:pt x="11617558" y="1892637"/>
                  <a:pt x="11516402" y="1907717"/>
                </a:cubicBezTo>
                <a:cubicBezTo>
                  <a:pt x="8509676" y="653795"/>
                  <a:pt x="4229847" y="2868160"/>
                  <a:pt x="245375" y="1907717"/>
                </a:cubicBezTo>
                <a:cubicBezTo>
                  <a:pt x="118276" y="1949841"/>
                  <a:pt x="-33522" y="1699725"/>
                  <a:pt x="0" y="1589757"/>
                </a:cubicBezTo>
                <a:cubicBezTo>
                  <a:pt x="-49710" y="948305"/>
                  <a:pt x="48889" y="663360"/>
                  <a:pt x="0" y="317959"/>
                </a:cubicBezTo>
                <a:close/>
              </a:path>
              <a:path w="11761778" h="1907717" fill="none" stroke="0" extrusionOk="0">
                <a:moveTo>
                  <a:pt x="0" y="317959"/>
                </a:moveTo>
                <a:cubicBezTo>
                  <a:pt x="11960" y="158749"/>
                  <a:pt x="134066" y="7370"/>
                  <a:pt x="245375" y="0"/>
                </a:cubicBezTo>
                <a:cubicBezTo>
                  <a:pt x="4229390" y="279986"/>
                  <a:pt x="6164439" y="363712"/>
                  <a:pt x="11516402" y="0"/>
                </a:cubicBezTo>
                <a:cubicBezTo>
                  <a:pt x="11630805" y="-31121"/>
                  <a:pt x="11767680" y="115390"/>
                  <a:pt x="11761778" y="317959"/>
                </a:cubicBezTo>
                <a:cubicBezTo>
                  <a:pt x="11861740" y="758815"/>
                  <a:pt x="11810371" y="1143478"/>
                  <a:pt x="11761778" y="1589757"/>
                </a:cubicBezTo>
                <a:cubicBezTo>
                  <a:pt x="11769127" y="1742434"/>
                  <a:pt x="11610669" y="1873221"/>
                  <a:pt x="11516402" y="1907717"/>
                </a:cubicBezTo>
                <a:cubicBezTo>
                  <a:pt x="8946080" y="1706774"/>
                  <a:pt x="4086217" y="1892481"/>
                  <a:pt x="245375" y="1907717"/>
                </a:cubicBezTo>
                <a:cubicBezTo>
                  <a:pt x="108122" y="1889141"/>
                  <a:pt x="-31332" y="1741021"/>
                  <a:pt x="0" y="1589757"/>
                </a:cubicBezTo>
                <a:cubicBezTo>
                  <a:pt x="-44840" y="1035445"/>
                  <a:pt x="-89691" y="831728"/>
                  <a:pt x="0" y="317959"/>
                </a:cubicBezTo>
                <a:close/>
              </a:path>
              <a:path w="11761778" h="1907717" fill="none" stroke="0" extrusionOk="0">
                <a:moveTo>
                  <a:pt x="0" y="317959"/>
                </a:moveTo>
                <a:cubicBezTo>
                  <a:pt x="13532" y="172426"/>
                  <a:pt x="126655" y="32736"/>
                  <a:pt x="245375" y="0"/>
                </a:cubicBezTo>
                <a:cubicBezTo>
                  <a:pt x="4068884" y="183987"/>
                  <a:pt x="6339043" y="652076"/>
                  <a:pt x="11516402" y="0"/>
                </a:cubicBezTo>
                <a:cubicBezTo>
                  <a:pt x="11630351" y="-42267"/>
                  <a:pt x="11757758" y="124750"/>
                  <a:pt x="11761778" y="317959"/>
                </a:cubicBezTo>
                <a:cubicBezTo>
                  <a:pt x="11857748" y="762782"/>
                  <a:pt x="11794893" y="1136143"/>
                  <a:pt x="11761778" y="1589757"/>
                </a:cubicBezTo>
                <a:cubicBezTo>
                  <a:pt x="11763465" y="1724442"/>
                  <a:pt x="11614118" y="1874786"/>
                  <a:pt x="11516402" y="1907717"/>
                </a:cubicBezTo>
                <a:cubicBezTo>
                  <a:pt x="10049675" y="1607079"/>
                  <a:pt x="4300776" y="2153365"/>
                  <a:pt x="245375" y="1907717"/>
                </a:cubicBezTo>
                <a:cubicBezTo>
                  <a:pt x="118444" y="1897182"/>
                  <a:pt x="-77790" y="1761866"/>
                  <a:pt x="0" y="1589757"/>
                </a:cubicBezTo>
                <a:cubicBezTo>
                  <a:pt x="-4343" y="1008231"/>
                  <a:pt x="-106155" y="822656"/>
                  <a:pt x="0" y="317959"/>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365919"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591" dirty="0">
                <a:solidFill>
                  <a:prstClr val="black"/>
                </a:solidFill>
              </a:rPr>
              <a:t>Nêu những thông tin em biết qua lời giới thiệu sách.</a:t>
            </a:r>
            <a:endParaRPr lang="vi-VN" sz="3591"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12980F5F-E830-7DBA-F21C-A08E10B00C7A}"/>
              </a:ext>
            </a:extLst>
          </p:cNvPr>
          <p:cNvSpPr txBox="1"/>
          <p:nvPr/>
        </p:nvSpPr>
        <p:spPr>
          <a:xfrm>
            <a:off x="594519" y="2514600"/>
            <a:ext cx="10809490" cy="4194353"/>
          </a:xfrm>
          <a:prstGeom prst="rect">
            <a:avLst/>
          </a:prstGeom>
          <a:noFill/>
        </p:spPr>
        <p:txBody>
          <a:bodyPr wrap="square" rtlCol="0">
            <a:spAutoFit/>
          </a:bodyPr>
          <a:lstStyle/>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sách: </a:t>
            </a:r>
            <a:r>
              <a:rPr lang="vi-VN" sz="2800" dirty="0">
                <a:solidFill>
                  <a:srgbClr val="FF0000"/>
                </a:solidFill>
                <a:latin typeface="Calibri" panose="020F0502020204030204" pitchFamily="34" charset="0"/>
                <a:cs typeface="Calibri" panose="020F0502020204030204" pitchFamily="34" charset="0"/>
              </a:rPr>
              <a:t>Dế Mèn phiêu lưu kí.</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Tác giả: </a:t>
            </a:r>
            <a:r>
              <a:rPr lang="vi-VN" sz="2800" dirty="0">
                <a:solidFill>
                  <a:srgbClr val="FF0000"/>
                </a:solidFill>
                <a:latin typeface="Calibri" panose="020F0502020204030204" pitchFamily="34" charset="0"/>
                <a:cs typeface="Calibri" panose="020F0502020204030204" pitchFamily="34" charset="0"/>
              </a:rPr>
              <a:t>Tô Hoài.</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Số chương: </a:t>
            </a:r>
            <a:r>
              <a:rPr lang="vi-VN" sz="2800" dirty="0">
                <a:solidFill>
                  <a:srgbClr val="FF0000"/>
                </a:solidFill>
                <a:latin typeface="Calibri" panose="020F0502020204030204" pitchFamily="34" charset="0"/>
                <a:cs typeface="Calibri" panose="020F0502020204030204" pitchFamily="34" charset="0"/>
              </a:rPr>
              <a:t>10 chương.</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Nội dung chính: </a:t>
            </a:r>
            <a:r>
              <a:rPr lang="vi-VN" sz="2800" dirty="0">
                <a:solidFill>
                  <a:srgbClr val="FF0000"/>
                </a:solidFill>
                <a:latin typeface="Calibri" panose="020F0502020204030204" pitchFamily="34" charset="0"/>
                <a:cs typeface="Calibri" panose="020F0502020204030204" pitchFamily="34" charset="0"/>
              </a:rPr>
              <a:t>Kể về cuộc phiêu lưu của chú dế mèn trong thế giới côn trùng sinh động và ngộ nghỉnh.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pic>
        <p:nvPicPr>
          <p:cNvPr id="3" name="Picture 2">
            <a:extLst>
              <a:ext uri="{FF2B5EF4-FFF2-40B4-BE49-F238E27FC236}">
                <a16:creationId xmlns:a16="http://schemas.microsoft.com/office/drawing/2014/main" id="{90C1ED1C-8068-3BBD-010D-05997E0E022B}"/>
              </a:ext>
            </a:extLst>
          </p:cNvPr>
          <p:cNvPicPr>
            <a:picLocks noChangeAspect="1"/>
          </p:cNvPicPr>
          <p:nvPr/>
        </p:nvPicPr>
        <p:blipFill>
          <a:blip r:embed="rId3"/>
          <a:stretch>
            <a:fillRect/>
          </a:stretch>
        </p:blipFill>
        <p:spPr>
          <a:xfrm>
            <a:off x="2118519" y="1066800"/>
            <a:ext cx="7629525" cy="676275"/>
          </a:xfrm>
          <a:prstGeom prst="rect">
            <a:avLst/>
          </a:prstGeom>
        </p:spPr>
      </p:pic>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1157" y="118032"/>
                  <a:pt x="98203" y="19288"/>
                  <a:pt x="193672" y="0"/>
                </a:cubicBezTo>
                <a:cubicBezTo>
                  <a:pt x="3085106" y="89297"/>
                  <a:pt x="8839929" y="230173"/>
                  <a:pt x="11508949" y="0"/>
                </a:cubicBezTo>
                <a:cubicBezTo>
                  <a:pt x="11613727" y="-15040"/>
                  <a:pt x="11674644" y="78248"/>
                  <a:pt x="11702621" y="193672"/>
                </a:cubicBezTo>
                <a:cubicBezTo>
                  <a:pt x="11670328" y="393126"/>
                  <a:pt x="11726524" y="691712"/>
                  <a:pt x="11702621" y="968339"/>
                </a:cubicBezTo>
                <a:cubicBezTo>
                  <a:pt x="11703416" y="1071271"/>
                  <a:pt x="11597719" y="1141618"/>
                  <a:pt x="11508949" y="1162011"/>
                </a:cubicBezTo>
                <a:cubicBezTo>
                  <a:pt x="7303525" y="1234620"/>
                  <a:pt x="3691707" y="1433180"/>
                  <a:pt x="193672" y="1162011"/>
                </a:cubicBezTo>
                <a:cubicBezTo>
                  <a:pt x="114677" y="1158850"/>
                  <a:pt x="-16763" y="1078616"/>
                  <a:pt x="0" y="968339"/>
                </a:cubicBezTo>
                <a:cubicBezTo>
                  <a:pt x="-47756" y="856055"/>
                  <a:pt x="54727" y="530109"/>
                  <a:pt x="0" y="193672"/>
                </a:cubicBezTo>
                <a:close/>
              </a:path>
              <a:path w="11702621" h="1162011" stroke="0" extrusionOk="0">
                <a:moveTo>
                  <a:pt x="0" y="193672"/>
                </a:moveTo>
                <a:cubicBezTo>
                  <a:pt x="14336" y="97332"/>
                  <a:pt x="88782" y="-6581"/>
                  <a:pt x="193672" y="0"/>
                </a:cubicBezTo>
                <a:cubicBezTo>
                  <a:pt x="5402599" y="-193834"/>
                  <a:pt x="8062930" y="-1534"/>
                  <a:pt x="11508949" y="0"/>
                </a:cubicBezTo>
                <a:cubicBezTo>
                  <a:pt x="11600985" y="-2237"/>
                  <a:pt x="11728023" y="71494"/>
                  <a:pt x="11702621" y="193672"/>
                </a:cubicBezTo>
                <a:cubicBezTo>
                  <a:pt x="11776720" y="499960"/>
                  <a:pt x="11663623" y="750165"/>
                  <a:pt x="11702621" y="968339"/>
                </a:cubicBezTo>
                <a:cubicBezTo>
                  <a:pt x="11702235" y="1058599"/>
                  <a:pt x="11596193" y="1151865"/>
                  <a:pt x="11508949" y="1162011"/>
                </a:cubicBezTo>
                <a:cubicBezTo>
                  <a:pt x="6225914" y="795154"/>
                  <a:pt x="4401237" y="1375216"/>
                  <a:pt x="193672" y="1162011"/>
                </a:cubicBezTo>
                <a:cubicBezTo>
                  <a:pt x="73954" y="1164722"/>
                  <a:pt x="-21273" y="1048751"/>
                  <a:pt x="0" y="968339"/>
                </a:cubicBezTo>
                <a:cubicBezTo>
                  <a:pt x="70704" y="640484"/>
                  <a:pt x="12034" y="312051"/>
                  <a:pt x="0" y="193672"/>
                </a:cubicBezTo>
                <a:close/>
              </a:path>
              <a:path w="11702621" h="1162011" fill="none" stroke="0" extrusionOk="0">
                <a:moveTo>
                  <a:pt x="0" y="193672"/>
                </a:moveTo>
                <a:cubicBezTo>
                  <a:pt x="17473" y="106915"/>
                  <a:pt x="97317" y="18780"/>
                  <a:pt x="193672" y="0"/>
                </a:cubicBezTo>
                <a:cubicBezTo>
                  <a:pt x="3494549" y="156526"/>
                  <a:pt x="8568488" y="291630"/>
                  <a:pt x="11508949" y="0"/>
                </a:cubicBezTo>
                <a:cubicBezTo>
                  <a:pt x="11610698" y="-12075"/>
                  <a:pt x="11696279" y="69294"/>
                  <a:pt x="11702621" y="193672"/>
                </a:cubicBezTo>
                <a:cubicBezTo>
                  <a:pt x="11690742" y="365427"/>
                  <a:pt x="11741286" y="666247"/>
                  <a:pt x="11702621" y="968339"/>
                </a:cubicBezTo>
                <a:cubicBezTo>
                  <a:pt x="11701351" y="1074321"/>
                  <a:pt x="11589479" y="1147869"/>
                  <a:pt x="11508949" y="1162011"/>
                </a:cubicBezTo>
                <a:cubicBezTo>
                  <a:pt x="7109924" y="892532"/>
                  <a:pt x="3499225" y="1168100"/>
                  <a:pt x="193672" y="1162011"/>
                </a:cubicBezTo>
                <a:cubicBezTo>
                  <a:pt x="82339" y="1156338"/>
                  <a:pt x="-19172" y="1076356"/>
                  <a:pt x="0" y="968339"/>
                </a:cubicBezTo>
                <a:cubicBezTo>
                  <a:pt x="-81480" y="948416"/>
                  <a:pt x="7415" y="562669"/>
                  <a:pt x="0" y="193672"/>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2. </a:t>
            </a:r>
            <a:r>
              <a:rPr lang="vi-VN" sz="3192" b="1" dirty="0">
                <a:solidFill>
                  <a:srgbClr val="FF0066"/>
                </a:solidFill>
                <a:latin typeface="Arial" panose="020B0604020202020204" pitchFamily="34" charset="0"/>
              </a:rPr>
              <a:t>Nhân vật chính của cuốn sách được giới thiệu như thế nào?</a:t>
            </a:r>
          </a:p>
        </p:txBody>
      </p:sp>
      <p:sp>
        <p:nvSpPr>
          <p:cNvPr id="2" name="TextBox 1">
            <a:extLst>
              <a:ext uri="{FF2B5EF4-FFF2-40B4-BE49-F238E27FC236}">
                <a16:creationId xmlns:a16="http://schemas.microsoft.com/office/drawing/2014/main" id="{D0855DC0-F1A2-51A8-0B78-F299E1181FCC}"/>
              </a:ext>
            </a:extLst>
          </p:cNvPr>
          <p:cNvSpPr txBox="1"/>
          <p:nvPr/>
        </p:nvSpPr>
        <p:spPr>
          <a:xfrm>
            <a:off x="670719" y="2209800"/>
            <a:ext cx="10803468"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Calibri"/>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990"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1157" y="118032"/>
                  <a:pt x="98203" y="19288"/>
                  <a:pt x="193672" y="0"/>
                </a:cubicBezTo>
                <a:cubicBezTo>
                  <a:pt x="3085106" y="89297"/>
                  <a:pt x="8839929" y="230173"/>
                  <a:pt x="11508949" y="0"/>
                </a:cubicBezTo>
                <a:cubicBezTo>
                  <a:pt x="11613727" y="-15040"/>
                  <a:pt x="11674644" y="78248"/>
                  <a:pt x="11702621" y="193672"/>
                </a:cubicBezTo>
                <a:cubicBezTo>
                  <a:pt x="11670328" y="393126"/>
                  <a:pt x="11726524" y="691712"/>
                  <a:pt x="11702621" y="968339"/>
                </a:cubicBezTo>
                <a:cubicBezTo>
                  <a:pt x="11703416" y="1071271"/>
                  <a:pt x="11597719" y="1141618"/>
                  <a:pt x="11508949" y="1162011"/>
                </a:cubicBezTo>
                <a:cubicBezTo>
                  <a:pt x="7303525" y="1234620"/>
                  <a:pt x="3691707" y="1433180"/>
                  <a:pt x="193672" y="1162011"/>
                </a:cubicBezTo>
                <a:cubicBezTo>
                  <a:pt x="114677" y="1158850"/>
                  <a:pt x="-16763" y="1078616"/>
                  <a:pt x="0" y="968339"/>
                </a:cubicBezTo>
                <a:cubicBezTo>
                  <a:pt x="-47756" y="856055"/>
                  <a:pt x="54727" y="530109"/>
                  <a:pt x="0" y="193672"/>
                </a:cubicBezTo>
                <a:close/>
              </a:path>
              <a:path w="11702621" h="1162011" stroke="0" extrusionOk="0">
                <a:moveTo>
                  <a:pt x="0" y="193672"/>
                </a:moveTo>
                <a:cubicBezTo>
                  <a:pt x="14336" y="97332"/>
                  <a:pt x="88782" y="-6581"/>
                  <a:pt x="193672" y="0"/>
                </a:cubicBezTo>
                <a:cubicBezTo>
                  <a:pt x="5402599" y="-193834"/>
                  <a:pt x="8062930" y="-1534"/>
                  <a:pt x="11508949" y="0"/>
                </a:cubicBezTo>
                <a:cubicBezTo>
                  <a:pt x="11600985" y="-2237"/>
                  <a:pt x="11728023" y="71494"/>
                  <a:pt x="11702621" y="193672"/>
                </a:cubicBezTo>
                <a:cubicBezTo>
                  <a:pt x="11776720" y="499960"/>
                  <a:pt x="11663623" y="750165"/>
                  <a:pt x="11702621" y="968339"/>
                </a:cubicBezTo>
                <a:cubicBezTo>
                  <a:pt x="11702235" y="1058599"/>
                  <a:pt x="11596193" y="1151865"/>
                  <a:pt x="11508949" y="1162011"/>
                </a:cubicBezTo>
                <a:cubicBezTo>
                  <a:pt x="6225914" y="795154"/>
                  <a:pt x="4401237" y="1375216"/>
                  <a:pt x="193672" y="1162011"/>
                </a:cubicBezTo>
                <a:cubicBezTo>
                  <a:pt x="73954" y="1164722"/>
                  <a:pt x="-21273" y="1048751"/>
                  <a:pt x="0" y="968339"/>
                </a:cubicBezTo>
                <a:cubicBezTo>
                  <a:pt x="70704" y="640484"/>
                  <a:pt x="12034" y="312051"/>
                  <a:pt x="0" y="193672"/>
                </a:cubicBezTo>
                <a:close/>
              </a:path>
              <a:path w="11702621" h="1162011" fill="none" stroke="0" extrusionOk="0">
                <a:moveTo>
                  <a:pt x="0" y="193672"/>
                </a:moveTo>
                <a:cubicBezTo>
                  <a:pt x="17473" y="106915"/>
                  <a:pt x="97317" y="18780"/>
                  <a:pt x="193672" y="0"/>
                </a:cubicBezTo>
                <a:cubicBezTo>
                  <a:pt x="3494549" y="156526"/>
                  <a:pt x="8568488" y="291630"/>
                  <a:pt x="11508949" y="0"/>
                </a:cubicBezTo>
                <a:cubicBezTo>
                  <a:pt x="11610698" y="-12075"/>
                  <a:pt x="11696279" y="69294"/>
                  <a:pt x="11702621" y="193672"/>
                </a:cubicBezTo>
                <a:cubicBezTo>
                  <a:pt x="11690742" y="365427"/>
                  <a:pt x="11741286" y="666247"/>
                  <a:pt x="11702621" y="968339"/>
                </a:cubicBezTo>
                <a:cubicBezTo>
                  <a:pt x="11701351" y="1074321"/>
                  <a:pt x="11589479" y="1147869"/>
                  <a:pt x="11508949" y="1162011"/>
                </a:cubicBezTo>
                <a:cubicBezTo>
                  <a:pt x="7109924" y="892532"/>
                  <a:pt x="3499225" y="1168100"/>
                  <a:pt x="193672" y="1162011"/>
                </a:cubicBezTo>
                <a:cubicBezTo>
                  <a:pt x="82339" y="1156338"/>
                  <a:pt x="-19172" y="1076356"/>
                  <a:pt x="0" y="968339"/>
                </a:cubicBezTo>
                <a:cubicBezTo>
                  <a:pt x="-81480" y="948416"/>
                  <a:pt x="7415" y="562669"/>
                  <a:pt x="0" y="193672"/>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3. Theo </a:t>
            </a:r>
            <a:r>
              <a:rPr lang="en-US" sz="3192" b="1" dirty="0" err="1">
                <a:solidFill>
                  <a:srgbClr val="FF0066"/>
                </a:solidFill>
                <a:latin typeface="Arial" panose="020B0604020202020204" pitchFamily="34" charset="0"/>
              </a:rPr>
              <a:t>lời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giới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thiệu</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cuốn</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sách</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mang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lại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những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bài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học</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gì</a:t>
            </a:r>
            <a:r>
              <a:rPr lang="en-US" sz="3192" b="1" dirty="0">
                <a:solidFill>
                  <a:srgbClr val="FF0066"/>
                </a:solidFill>
                <a:latin typeface="Arial" panose="020B0604020202020204" pitchFamily="34" charset="0"/>
              </a:rPr>
              <a:t>?</a:t>
            </a:r>
            <a:endParaRPr lang="vi-VN" sz="3192" b="1" dirty="0">
              <a:solidFill>
                <a:srgbClr val="FF0066"/>
              </a:solidFill>
              <a:latin typeface="Arial" panose="020B0604020202020204" pitchFamily="34"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703187" y="2277406"/>
            <a:ext cx="10803468"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Calibri"/>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2743200"/>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721763"/>
          </a:xfrm>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659" y="180682"/>
                  <a:pt x="103544" y="30458"/>
                  <a:pt x="193672" y="0"/>
                </a:cubicBezTo>
                <a:cubicBezTo>
                  <a:pt x="2028451" y="124530"/>
                  <a:pt x="9446918" y="225327"/>
                  <a:pt x="11508948" y="0"/>
                </a:cubicBezTo>
                <a:cubicBezTo>
                  <a:pt x="11606791" y="-71374"/>
                  <a:pt x="11648461" y="111010"/>
                  <a:pt x="11702621" y="286966"/>
                </a:cubicBezTo>
                <a:cubicBezTo>
                  <a:pt x="11656004" y="485352"/>
                  <a:pt x="11702768" y="1304513"/>
                  <a:pt x="11702621" y="1434796"/>
                </a:cubicBezTo>
                <a:cubicBezTo>
                  <a:pt x="11708165" y="1558800"/>
                  <a:pt x="11588656" y="1686082"/>
                  <a:pt x="11508948" y="1721763"/>
                </a:cubicBezTo>
                <a:cubicBezTo>
                  <a:pt x="8021437" y="1883981"/>
                  <a:pt x="5770275" y="1976510"/>
                  <a:pt x="193672" y="1721763"/>
                </a:cubicBezTo>
                <a:cubicBezTo>
                  <a:pt x="145841" y="1713945"/>
                  <a:pt x="-32196" y="1600894"/>
                  <a:pt x="0" y="1434796"/>
                </a:cubicBezTo>
                <a:cubicBezTo>
                  <a:pt x="-29341" y="893855"/>
                  <a:pt x="-21095" y="709118"/>
                  <a:pt x="0" y="286966"/>
                </a:cubicBezTo>
                <a:close/>
              </a:path>
              <a:path w="11702621" h="1721763" stroke="0" extrusionOk="0">
                <a:moveTo>
                  <a:pt x="0" y="286966"/>
                </a:moveTo>
                <a:cubicBezTo>
                  <a:pt x="1599" y="145013"/>
                  <a:pt x="88815" y="-8034"/>
                  <a:pt x="193672" y="0"/>
                </a:cubicBezTo>
                <a:cubicBezTo>
                  <a:pt x="5315444" y="-148860"/>
                  <a:pt x="8768879" y="60116"/>
                  <a:pt x="11508948" y="0"/>
                </a:cubicBezTo>
                <a:cubicBezTo>
                  <a:pt x="11584274" y="-12411"/>
                  <a:pt x="11761170" y="133241"/>
                  <a:pt x="11702621" y="286966"/>
                </a:cubicBezTo>
                <a:cubicBezTo>
                  <a:pt x="11798171" y="846629"/>
                  <a:pt x="11818993" y="1163244"/>
                  <a:pt x="11702621" y="1434796"/>
                </a:cubicBezTo>
                <a:cubicBezTo>
                  <a:pt x="11688703" y="1591494"/>
                  <a:pt x="11591857" y="1709759"/>
                  <a:pt x="11508948" y="1721763"/>
                </a:cubicBezTo>
                <a:cubicBezTo>
                  <a:pt x="10364061" y="42588"/>
                  <a:pt x="4456187" y="2755429"/>
                  <a:pt x="193672" y="1721763"/>
                </a:cubicBezTo>
                <a:cubicBezTo>
                  <a:pt x="70665" y="1727637"/>
                  <a:pt x="-20828" y="1545797"/>
                  <a:pt x="0" y="1434796"/>
                </a:cubicBezTo>
                <a:cubicBezTo>
                  <a:pt x="-14208" y="1097388"/>
                  <a:pt x="-32869" y="460229"/>
                  <a:pt x="0" y="286966"/>
                </a:cubicBezTo>
                <a:close/>
              </a:path>
              <a:path w="11702621" h="1721763" fill="none" stroke="0" extrusionOk="0">
                <a:moveTo>
                  <a:pt x="0" y="286966"/>
                </a:moveTo>
                <a:cubicBezTo>
                  <a:pt x="28955" y="151618"/>
                  <a:pt x="102112" y="10517"/>
                  <a:pt x="193672" y="0"/>
                </a:cubicBezTo>
                <a:cubicBezTo>
                  <a:pt x="2724922" y="501226"/>
                  <a:pt x="8890348" y="528045"/>
                  <a:pt x="11508948" y="0"/>
                </a:cubicBezTo>
                <a:cubicBezTo>
                  <a:pt x="11609343" y="-41745"/>
                  <a:pt x="11705870" y="100951"/>
                  <a:pt x="11702621" y="286966"/>
                </a:cubicBezTo>
                <a:cubicBezTo>
                  <a:pt x="11646087" y="468091"/>
                  <a:pt x="11714509" y="1290578"/>
                  <a:pt x="11702621" y="1434796"/>
                </a:cubicBezTo>
                <a:cubicBezTo>
                  <a:pt x="11696361" y="1580626"/>
                  <a:pt x="11591515" y="1692300"/>
                  <a:pt x="11508948" y="1721763"/>
                </a:cubicBezTo>
                <a:cubicBezTo>
                  <a:pt x="6882701" y="1814386"/>
                  <a:pt x="2694638" y="1582399"/>
                  <a:pt x="193672" y="1721763"/>
                </a:cubicBezTo>
                <a:cubicBezTo>
                  <a:pt x="75093" y="1701912"/>
                  <a:pt x="-24805" y="1574964"/>
                  <a:pt x="0" y="1434796"/>
                </a:cubicBezTo>
                <a:cubicBezTo>
                  <a:pt x="-56914" y="942418"/>
                  <a:pt x="-46094" y="721775"/>
                  <a:pt x="0" y="286966"/>
                </a:cubicBezTo>
                <a:close/>
              </a:path>
              <a:path w="11702621" h="1721763" fill="none" stroke="0" extrusionOk="0">
                <a:moveTo>
                  <a:pt x="0" y="286966"/>
                </a:moveTo>
                <a:cubicBezTo>
                  <a:pt x="10792" y="168946"/>
                  <a:pt x="103137" y="31849"/>
                  <a:pt x="193672" y="0"/>
                </a:cubicBezTo>
                <a:cubicBezTo>
                  <a:pt x="2513459" y="276057"/>
                  <a:pt x="9360252" y="234613"/>
                  <a:pt x="11508948" y="0"/>
                </a:cubicBezTo>
                <a:cubicBezTo>
                  <a:pt x="11602943" y="-45783"/>
                  <a:pt x="11692031" y="96322"/>
                  <a:pt x="11702621" y="286966"/>
                </a:cubicBezTo>
                <a:cubicBezTo>
                  <a:pt x="11651396" y="479926"/>
                  <a:pt x="11732021" y="1275590"/>
                  <a:pt x="11702621" y="1434796"/>
                </a:cubicBezTo>
                <a:cubicBezTo>
                  <a:pt x="11698478" y="1566548"/>
                  <a:pt x="11590275" y="1697604"/>
                  <a:pt x="11508948" y="1721763"/>
                </a:cubicBezTo>
                <a:cubicBezTo>
                  <a:pt x="7738853" y="1722912"/>
                  <a:pt x="5472471" y="2015749"/>
                  <a:pt x="193672" y="1721763"/>
                </a:cubicBezTo>
                <a:cubicBezTo>
                  <a:pt x="108545" y="1713875"/>
                  <a:pt x="-26815" y="1594288"/>
                  <a:pt x="0" y="1434796"/>
                </a:cubicBezTo>
                <a:cubicBezTo>
                  <a:pt x="-40923" y="929051"/>
                  <a:pt x="-29349" y="726544"/>
                  <a:pt x="0" y="286966"/>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566006"/>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4. </a:t>
            </a:r>
            <a:r>
              <a:rPr lang="vi-VN" sz="3192" b="1" dirty="0">
                <a:solidFill>
                  <a:srgbClr val="FF0066"/>
                </a:solidFill>
                <a:latin typeface="Arial" panose="020B0604020202020204" pitchFamily="34" charset="0"/>
              </a:rPr>
              <a:t>Những con số trong lời giới thiệu cho biết điều gì về cuốn sách?</a:t>
            </a:r>
            <a:endParaRPr lang="en-US" sz="3192" b="1" dirty="0">
              <a:solidFill>
                <a:srgbClr val="FF0066"/>
              </a:solidFill>
              <a:latin typeface="Arial" panose="020B0604020202020204" pitchFamily="34"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CAA51C-7798-A17C-E26B-012D2AFE1195}"/>
              </a:ext>
            </a:extLst>
          </p:cNvPr>
          <p:cNvPicPr>
            <a:picLocks noChangeAspect="1"/>
          </p:cNvPicPr>
          <p:nvPr/>
        </p:nvPicPr>
        <p:blipFill>
          <a:blip r:embed="rId6"/>
          <a:stretch>
            <a:fillRect/>
          </a:stretch>
        </p:blipFill>
        <p:spPr>
          <a:xfrm>
            <a:off x="4633119" y="1066800"/>
            <a:ext cx="2400300" cy="885825"/>
          </a:xfrm>
          <a:prstGeom prst="rect">
            <a:avLst/>
          </a:prstGeom>
        </p:spPr>
      </p:pic>
      <p:graphicFrame>
        <p:nvGraphicFramePr>
          <p:cNvPr id="5" name="Table 4">
            <a:extLst>
              <a:ext uri="{FF2B5EF4-FFF2-40B4-BE49-F238E27FC236}">
                <a16:creationId xmlns:a16="http://schemas.microsoft.com/office/drawing/2014/main" id="{3CAB81CA-90E7-A3AB-FE5B-E8C2FC5591AD}"/>
              </a:ext>
            </a:extLst>
          </p:cNvPr>
          <p:cNvGraphicFramePr>
            <a:graphicFrameLocks noGrp="1"/>
          </p:cNvGraphicFramePr>
          <p:nvPr>
            <p:extLst>
              <p:ext uri="{D42A27DB-BD31-4B8C-83A1-F6EECF244321}">
                <p14:modId xmlns:p14="http://schemas.microsoft.com/office/powerpoint/2010/main" val="2650339875"/>
              </p:ext>
            </p:extLst>
          </p:nvPr>
        </p:nvGraphicFramePr>
        <p:xfrm>
          <a:off x="2270919" y="3048000"/>
          <a:ext cx="7620000" cy="3344928"/>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val="2191670537"/>
                    </a:ext>
                  </a:extLst>
                </a:gridCol>
                <a:gridCol w="3810000">
                  <a:extLst>
                    <a:ext uri="{9D8B030D-6E8A-4147-A177-3AD203B41FA5}">
                      <a16:colId xmlns:a16="http://schemas.microsoft.com/office/drawing/2014/main"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rPr>
                        <a:t>Số lần tái bản</a:t>
                      </a: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quốc</a:t>
                      </a:r>
                      <a:r>
                        <a:rPr lang="en-US" sz="3200" b="1" dirty="0">
                          <a:effectLst/>
                        </a:rPr>
                        <a:t> </a:t>
                      </a:r>
                      <a:r>
                        <a:rPr lang="en-US" sz="3200" b="1" dirty="0" err="1">
                          <a:effectLst/>
                        </a:rPr>
                        <a:t>gia</a:t>
                      </a:r>
                      <a:r>
                        <a:rPr lang="en-US" sz="3200" b="1" dirty="0">
                          <a:effectLst/>
                        </a:rPr>
                        <a:t> </a:t>
                      </a:r>
                      <a:r>
                        <a:rPr lang="en-US" sz="3200" b="1" dirty="0" err="1">
                          <a:effectLst/>
                        </a:rPr>
                        <a:t>được</a:t>
                      </a:r>
                      <a:r>
                        <a:rPr lang="en-US" sz="3200" b="1" dirty="0">
                          <a:effectLst/>
                        </a:rPr>
                        <a:t> </a:t>
                      </a:r>
                      <a:r>
                        <a:rPr lang="en-US" sz="3200" b="1" dirty="0" err="1">
                          <a:effectLst/>
                        </a:rPr>
                        <a:t>xuất</a:t>
                      </a:r>
                      <a:r>
                        <a:rPr lang="en-US" sz="3200" b="1" dirty="0">
                          <a:effectLst/>
                        </a:rPr>
                        <a:t> </a:t>
                      </a:r>
                      <a:r>
                        <a:rPr lang="en-US" sz="3200" b="1" dirty="0" err="1">
                          <a:effectLst/>
                        </a:rPr>
                        <a:t>bản</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thứ</a:t>
                      </a:r>
                      <a:r>
                        <a:rPr lang="en-US" sz="3200" b="1" dirty="0">
                          <a:effectLst/>
                        </a:rPr>
                        <a:t> </a:t>
                      </a:r>
                      <a:r>
                        <a:rPr lang="en-US" sz="3200" b="1" dirty="0" err="1">
                          <a:effectLst/>
                        </a:rPr>
                        <a:t>tiếng</a:t>
                      </a:r>
                      <a:r>
                        <a:rPr lang="en-US" sz="3200" b="1" dirty="0">
                          <a:effectLst/>
                        </a:rPr>
                        <a:t> </a:t>
                      </a:r>
                      <a:r>
                        <a:rPr lang="en-US" sz="3200" b="1" dirty="0" err="1">
                          <a:effectLst/>
                        </a:rPr>
                        <a:t>được</a:t>
                      </a:r>
                      <a:r>
                        <a:rPr lang="en-US" sz="3200" b="1" dirty="0">
                          <a:effectLst/>
                        </a:rPr>
                        <a:t> </a:t>
                      </a:r>
                      <a:r>
                        <a:rPr lang="en-US" sz="3200" b="1" dirty="0" err="1">
                          <a:effectLst/>
                        </a:rPr>
                        <a:t>dịch</a:t>
                      </a:r>
                      <a:r>
                        <a:rPr lang="en-US" sz="3200" b="1" dirty="0">
                          <a:effectLst/>
                        </a:rPr>
                        <a:t> sang.</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717</Words>
  <Application>Microsoft Office PowerPoint</Application>
  <PresentationFormat>Custom</PresentationFormat>
  <Paragraphs>43</Paragraphs>
  <Slides>12</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Cambria</vt:lpstr>
      <vt:lpstr>Times New Roman</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35</cp:revision>
  <dcterms:created xsi:type="dcterms:W3CDTF">2021-08-06T13:09:00Z</dcterms:created>
  <dcterms:modified xsi:type="dcterms:W3CDTF">2025-12-01T03:34:19Z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